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03" r:id="rId3"/>
    <p:sldId id="258" r:id="rId4"/>
    <p:sldId id="259" r:id="rId5"/>
    <p:sldId id="260" r:id="rId6"/>
    <p:sldId id="326" r:id="rId7"/>
    <p:sldId id="279" r:id="rId8"/>
    <p:sldId id="280" r:id="rId9"/>
    <p:sldId id="277" r:id="rId10"/>
    <p:sldId id="282" r:id="rId11"/>
    <p:sldId id="293" r:id="rId12"/>
    <p:sldId id="278" r:id="rId13"/>
    <p:sldId id="281" r:id="rId14"/>
    <p:sldId id="263" r:id="rId15"/>
    <p:sldId id="296" r:id="rId16"/>
    <p:sldId id="297" r:id="rId17"/>
    <p:sldId id="299" r:id="rId18"/>
    <p:sldId id="300" r:id="rId19"/>
    <p:sldId id="301" r:id="rId20"/>
    <p:sldId id="302" r:id="rId21"/>
    <p:sldId id="267" r:id="rId22"/>
    <p:sldId id="271" r:id="rId23"/>
    <p:sldId id="283" r:id="rId24"/>
    <p:sldId id="332" r:id="rId25"/>
    <p:sldId id="284" r:id="rId26"/>
    <p:sldId id="288" r:id="rId27"/>
    <p:sldId id="289" r:id="rId28"/>
    <p:sldId id="290" r:id="rId29"/>
    <p:sldId id="291" r:id="rId30"/>
    <p:sldId id="317" r:id="rId31"/>
    <p:sldId id="316" r:id="rId32"/>
    <p:sldId id="285" r:id="rId33"/>
    <p:sldId id="268" r:id="rId34"/>
    <p:sldId id="272" r:id="rId35"/>
    <p:sldId id="305" r:id="rId36"/>
    <p:sldId id="329" r:id="rId37"/>
    <p:sldId id="330" r:id="rId38"/>
    <p:sldId id="304" r:id="rId39"/>
    <p:sldId id="306" r:id="rId40"/>
    <p:sldId id="315" r:id="rId41"/>
    <p:sldId id="269" r:id="rId42"/>
    <p:sldId id="273" r:id="rId43"/>
    <p:sldId id="292" r:id="rId44"/>
    <p:sldId id="318" r:id="rId45"/>
    <p:sldId id="319" r:id="rId46"/>
    <p:sldId id="320" r:id="rId47"/>
    <p:sldId id="321" r:id="rId48"/>
    <p:sldId id="322" r:id="rId49"/>
    <p:sldId id="270" r:id="rId50"/>
    <p:sldId id="331" r:id="rId51"/>
    <p:sldId id="325" r:id="rId52"/>
    <p:sldId id="327" r:id="rId53"/>
    <p:sldId id="328" r:id="rId54"/>
    <p:sldId id="275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" initials="S" lastIdx="1" clrIdx="0">
    <p:extLst>
      <p:ext uri="{19B8F6BF-5375-455C-9EA6-DF929625EA0E}">
        <p15:presenceInfo xmlns:p15="http://schemas.microsoft.com/office/powerpoint/2012/main" userId="S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CEC0"/>
    <a:srgbClr val="74D2C7"/>
    <a:srgbClr val="B1CDCF"/>
    <a:srgbClr val="FF4747"/>
    <a:srgbClr val="EBE5C3"/>
    <a:srgbClr val="FF6161"/>
    <a:srgbClr val="F25C83"/>
    <a:srgbClr val="E3124B"/>
    <a:srgbClr val="E3DBAB"/>
    <a:srgbClr val="A1C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26" y="132"/>
      </p:cViewPr>
      <p:guideLst>
        <p:guide orient="horz" pos="3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성향 수치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27-4B12-93DC-200236B12F01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27-4B12-93DC-200236B12F01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27-4B12-93DC-200236B12F01}"/>
              </c:ext>
            </c:extLst>
          </c:dPt>
          <c:cat>
            <c:strRef>
              <c:f>Sheet1!$A$2:$A$4</c:f>
              <c:strCache>
                <c:ptCount val="3"/>
                <c:pt idx="0">
                  <c:v>인격적</c:v>
                </c:pt>
                <c:pt idx="1">
                  <c:v>수호적</c:v>
                </c:pt>
                <c:pt idx="2">
                  <c:v>파괴적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93</c:v>
                </c:pt>
                <c:pt idx="1">
                  <c:v>28</c:v>
                </c:pt>
                <c:pt idx="2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27-4B12-93DC-200236B12F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88076512"/>
        <c:axId val="388072592"/>
      </c:barChart>
      <c:catAx>
        <c:axId val="388076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388072592"/>
        <c:crosses val="autoZero"/>
        <c:auto val="1"/>
        <c:lblAlgn val="ctr"/>
        <c:lblOffset val="100"/>
        <c:noMultiLvlLbl val="0"/>
      </c:catAx>
      <c:valAx>
        <c:axId val="38807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3880765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200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87064-0F59-4384-B2EC-935664AF99CE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825CD863-E550-4FD4-8832-32739AD26BC7}">
      <dgm:prSet phldrT="[텍스트]" custT="1"/>
      <dgm:spPr/>
      <dgm:t>
        <a:bodyPr/>
        <a:lstStyle/>
        <a:p>
          <a:pPr latinLnBrk="1"/>
          <a:r>
            <a:rPr lang="ko-KR" altLang="en-US" sz="12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스테이지</a:t>
          </a:r>
          <a:r>
            <a:rPr lang="en-US" altLang="ko-KR" sz="12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1</a:t>
          </a:r>
        </a:p>
        <a:p>
          <a:pPr latinLnBrk="1"/>
          <a:r>
            <a:rPr lang="ko-KR" altLang="en-US" sz="12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컨셉 기획서</a:t>
          </a:r>
          <a:endParaRPr lang="ko-KR" altLang="en-US" sz="1200" b="1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D0C42D8-EA45-4F37-96A9-A8F111926B4E}" type="parTrans" cxnId="{896C6434-046D-4A45-BB78-BB76D5F04E2A}">
      <dgm:prSet/>
      <dgm:spPr/>
      <dgm:t>
        <a:bodyPr/>
        <a:lstStyle/>
        <a:p>
          <a:pPr latinLnBrk="1"/>
          <a:endParaRPr lang="ko-KR" altLang="en-US" sz="1200"/>
        </a:p>
      </dgm:t>
    </dgm:pt>
    <dgm:pt modelId="{2C1B4F2A-BE05-4866-A2FB-C3981DEF716C}" type="sibTrans" cxnId="{896C6434-046D-4A45-BB78-BB76D5F04E2A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3E14BDAB-0549-4771-9FA8-A2D96A727D7D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맵 툴</a:t>
          </a:r>
          <a:r>
            <a:rPr lang="en-US" altLang="ko-KR" sz="1200" b="1" dirty="0" smtClean="0"/>
            <a:t>(</a:t>
          </a:r>
          <a:r>
            <a:rPr lang="ko-KR" altLang="en-US" sz="1200" b="1" dirty="0" smtClean="0"/>
            <a:t>엑셀</a:t>
          </a:r>
          <a:r>
            <a:rPr lang="en-US" altLang="ko-KR" sz="1200" b="1" dirty="0" smtClean="0"/>
            <a:t>)</a:t>
          </a:r>
        </a:p>
        <a:p>
          <a:pPr latinLnBrk="1"/>
          <a:r>
            <a:rPr lang="en-US" altLang="ko-KR" sz="1200" b="1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Complex</a:t>
          </a:r>
          <a:r>
            <a:rPr lang="en-US" altLang="ko-KR" sz="1200" b="1" dirty="0" smtClean="0"/>
            <a:t> </a:t>
          </a:r>
          <a:r>
            <a:rPr lang="en-US" altLang="ko-KR" sz="1200" b="1" dirty="0" err="1" smtClean="0">
              <a:solidFill>
                <a:schemeClr val="accent4">
                  <a:lumMod val="60000"/>
                  <a:lumOff val="40000"/>
                </a:schemeClr>
              </a:solidFill>
            </a:rPr>
            <a:t>Ver</a:t>
          </a:r>
          <a:endParaRPr lang="ko-KR" altLang="en-US" sz="1200" b="1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AC54099F-DE7B-44E4-BED6-DFDBA8EEF61F}" type="parTrans" cxnId="{0C797D98-F19B-4B8A-AF89-7E602AF8FC4B}">
      <dgm:prSet/>
      <dgm:spPr/>
      <dgm:t>
        <a:bodyPr/>
        <a:lstStyle/>
        <a:p>
          <a:pPr latinLnBrk="1"/>
          <a:endParaRPr lang="ko-KR" altLang="en-US" sz="1200"/>
        </a:p>
      </dgm:t>
    </dgm:pt>
    <dgm:pt modelId="{02D55994-ECE5-4234-94EB-96E753FDDCF4}" type="sibTrans" cxnId="{0C797D98-F19B-4B8A-AF89-7E602AF8FC4B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418AE8B7-89E3-48CD-9A2C-BC4D16CB8746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스테이지</a:t>
          </a:r>
          <a:r>
            <a:rPr lang="en-US" altLang="ko-KR" sz="1200" b="1" dirty="0" smtClean="0"/>
            <a:t>1</a:t>
          </a:r>
          <a:r>
            <a:rPr lang="ko-KR" altLang="en-US" sz="1200" b="1" dirty="0" smtClean="0"/>
            <a:t> 속성 </a:t>
          </a:r>
          <a:endParaRPr lang="en-US" altLang="ko-KR" sz="1200" b="1" dirty="0" smtClean="0"/>
        </a:p>
        <a:p>
          <a:pPr latinLnBrk="1"/>
          <a:r>
            <a:rPr lang="ko-KR" altLang="en-US" sz="1200" b="1" dirty="0" smtClean="0"/>
            <a:t>테이블 문서</a:t>
          </a:r>
          <a:endParaRPr lang="ko-KR" altLang="en-US" sz="1200" b="1" dirty="0"/>
        </a:p>
      </dgm:t>
    </dgm:pt>
    <dgm:pt modelId="{4D540887-7557-4C88-8BC8-7F4F076B5F6E}" type="parTrans" cxnId="{DEDEEA44-A217-4F51-A6BC-0631497081EA}">
      <dgm:prSet/>
      <dgm:spPr/>
      <dgm:t>
        <a:bodyPr/>
        <a:lstStyle/>
        <a:p>
          <a:pPr latinLnBrk="1"/>
          <a:endParaRPr lang="ko-KR" altLang="en-US" sz="1200"/>
        </a:p>
      </dgm:t>
    </dgm:pt>
    <dgm:pt modelId="{DB3CE142-EE0E-4D26-A4EE-2842614EF0BE}" type="sibTrans" cxnId="{DEDEEA44-A217-4F51-A6BC-0631497081EA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20105CBD-DE2C-4BD0-8927-2B4A2C059C59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맵 제작</a:t>
          </a:r>
          <a:endParaRPr lang="ko-KR" altLang="en-US" sz="1200" b="1" dirty="0"/>
        </a:p>
      </dgm:t>
    </dgm:pt>
    <dgm:pt modelId="{128AC247-7218-4A1A-A7DD-8D94288E7EC3}" type="parTrans" cxnId="{27CE0BE5-9C18-4E4E-8E3F-80F7F081FEFA}">
      <dgm:prSet/>
      <dgm:spPr/>
      <dgm:t>
        <a:bodyPr/>
        <a:lstStyle/>
        <a:p>
          <a:pPr latinLnBrk="1"/>
          <a:endParaRPr lang="ko-KR" altLang="en-US" sz="1200"/>
        </a:p>
      </dgm:t>
    </dgm:pt>
    <dgm:pt modelId="{CCA7D4D4-C6A6-41AB-BA5F-29461271ED8F}" type="sibTrans" cxnId="{27CE0BE5-9C18-4E4E-8E3F-80F7F081FEFA}">
      <dgm:prSet/>
      <dgm:spPr/>
      <dgm:t>
        <a:bodyPr/>
        <a:lstStyle/>
        <a:p>
          <a:pPr latinLnBrk="1"/>
          <a:endParaRPr lang="ko-KR" altLang="en-US" sz="1200"/>
        </a:p>
      </dgm:t>
    </dgm:pt>
    <dgm:pt modelId="{813669B4-417D-4CA4-B27E-5E104B8FB338}" type="pres">
      <dgm:prSet presAssocID="{CC687064-0F59-4384-B2EC-935664AF99C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904F12-9B1B-473E-920C-2477526712B0}" type="pres">
      <dgm:prSet presAssocID="{825CD863-E550-4FD4-8832-32739AD26BC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4B6993-1FBC-4FD4-8A1E-A3FE73257417}" type="pres">
      <dgm:prSet presAssocID="{2C1B4F2A-BE05-4866-A2FB-C3981DEF716C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5B7E91A-B278-4C00-B6D6-99F1848F2D17}" type="pres">
      <dgm:prSet presAssocID="{2C1B4F2A-BE05-4866-A2FB-C3981DEF716C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7D2AD41B-B4B8-4B3D-BAC6-C159A1FA4C2F}" type="pres">
      <dgm:prSet presAssocID="{3E14BDAB-0549-4771-9FA8-A2D96A727D7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B48001-3857-42DD-A500-F622FAE38ACE}" type="pres">
      <dgm:prSet presAssocID="{02D55994-ECE5-4234-94EB-96E753FDDCF4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8F4D07C-7614-41A0-825B-9BAC55A07BF6}" type="pres">
      <dgm:prSet presAssocID="{02D55994-ECE5-4234-94EB-96E753FDDCF4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FED334C-BCCD-42E4-9280-DBF30BC40D03}" type="pres">
      <dgm:prSet presAssocID="{418AE8B7-89E3-48CD-9A2C-BC4D16CB874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551930-D6A4-4C86-A538-5DDD85A3F663}" type="pres">
      <dgm:prSet presAssocID="{DB3CE142-EE0E-4D26-A4EE-2842614EF0BE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2E564CF-57E2-41BC-B3AC-E9FA1518B7D0}" type="pres">
      <dgm:prSet presAssocID="{DB3CE142-EE0E-4D26-A4EE-2842614EF0BE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FF695BF-2C23-4941-B4F3-55371B60CF5A}" type="pres">
      <dgm:prSet presAssocID="{20105CBD-DE2C-4BD0-8927-2B4A2C059C5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5F922E5-E3DF-40B9-AF79-667CD9254170}" type="presOf" srcId="{CC687064-0F59-4384-B2EC-935664AF99CE}" destId="{813669B4-417D-4CA4-B27E-5E104B8FB338}" srcOrd="0" destOrd="0" presId="urn:microsoft.com/office/officeart/2005/8/layout/process1"/>
    <dgm:cxn modelId="{B5AEF3A3-2D92-4BF0-8B6C-58E445533A44}" type="presOf" srcId="{418AE8B7-89E3-48CD-9A2C-BC4D16CB8746}" destId="{CFED334C-BCCD-42E4-9280-DBF30BC40D03}" srcOrd="0" destOrd="0" presId="urn:microsoft.com/office/officeart/2005/8/layout/process1"/>
    <dgm:cxn modelId="{822849FD-F1DC-4FC7-BEF8-0FF3DF0D5A18}" type="presOf" srcId="{02D55994-ECE5-4234-94EB-96E753FDDCF4}" destId="{38F4D07C-7614-41A0-825B-9BAC55A07BF6}" srcOrd="1" destOrd="0" presId="urn:microsoft.com/office/officeart/2005/8/layout/process1"/>
    <dgm:cxn modelId="{DEDEEA44-A217-4F51-A6BC-0631497081EA}" srcId="{CC687064-0F59-4384-B2EC-935664AF99CE}" destId="{418AE8B7-89E3-48CD-9A2C-BC4D16CB8746}" srcOrd="2" destOrd="0" parTransId="{4D540887-7557-4C88-8BC8-7F4F076B5F6E}" sibTransId="{DB3CE142-EE0E-4D26-A4EE-2842614EF0BE}"/>
    <dgm:cxn modelId="{44F426F9-1CAB-4996-A176-BCDB83E0C9FA}" type="presOf" srcId="{20105CBD-DE2C-4BD0-8927-2B4A2C059C59}" destId="{6FF695BF-2C23-4941-B4F3-55371B60CF5A}" srcOrd="0" destOrd="0" presId="urn:microsoft.com/office/officeart/2005/8/layout/process1"/>
    <dgm:cxn modelId="{7BCB82B1-79F4-4227-933F-5ACC22E8B5BC}" type="presOf" srcId="{DB3CE142-EE0E-4D26-A4EE-2842614EF0BE}" destId="{3C551930-D6A4-4C86-A538-5DDD85A3F663}" srcOrd="0" destOrd="0" presId="urn:microsoft.com/office/officeart/2005/8/layout/process1"/>
    <dgm:cxn modelId="{896C6434-046D-4A45-BB78-BB76D5F04E2A}" srcId="{CC687064-0F59-4384-B2EC-935664AF99CE}" destId="{825CD863-E550-4FD4-8832-32739AD26BC7}" srcOrd="0" destOrd="0" parTransId="{8D0C42D8-EA45-4F37-96A9-A8F111926B4E}" sibTransId="{2C1B4F2A-BE05-4866-A2FB-C3981DEF716C}"/>
    <dgm:cxn modelId="{E542FF16-AD1F-4FBA-B9D5-8E1766BA8020}" type="presOf" srcId="{825CD863-E550-4FD4-8832-32739AD26BC7}" destId="{A5904F12-9B1B-473E-920C-2477526712B0}" srcOrd="0" destOrd="0" presId="urn:microsoft.com/office/officeart/2005/8/layout/process1"/>
    <dgm:cxn modelId="{4983DDFC-115F-481B-90BE-389B5FEDBD25}" type="presOf" srcId="{3E14BDAB-0549-4771-9FA8-A2D96A727D7D}" destId="{7D2AD41B-B4B8-4B3D-BAC6-C159A1FA4C2F}" srcOrd="0" destOrd="0" presId="urn:microsoft.com/office/officeart/2005/8/layout/process1"/>
    <dgm:cxn modelId="{A472050F-49ED-493A-B950-585799A1EC92}" type="presOf" srcId="{2C1B4F2A-BE05-4866-A2FB-C3981DEF716C}" destId="{C5B7E91A-B278-4C00-B6D6-99F1848F2D17}" srcOrd="1" destOrd="0" presId="urn:microsoft.com/office/officeart/2005/8/layout/process1"/>
    <dgm:cxn modelId="{FB8F19A7-38ED-4A55-80D2-6671F4704AAD}" type="presOf" srcId="{DB3CE142-EE0E-4D26-A4EE-2842614EF0BE}" destId="{C2E564CF-57E2-41BC-B3AC-E9FA1518B7D0}" srcOrd="1" destOrd="0" presId="urn:microsoft.com/office/officeart/2005/8/layout/process1"/>
    <dgm:cxn modelId="{AC838ED9-483E-4D59-84D4-729F15563DE8}" type="presOf" srcId="{2C1B4F2A-BE05-4866-A2FB-C3981DEF716C}" destId="{744B6993-1FBC-4FD4-8A1E-A3FE73257417}" srcOrd="0" destOrd="0" presId="urn:microsoft.com/office/officeart/2005/8/layout/process1"/>
    <dgm:cxn modelId="{27CE0BE5-9C18-4E4E-8E3F-80F7F081FEFA}" srcId="{CC687064-0F59-4384-B2EC-935664AF99CE}" destId="{20105CBD-DE2C-4BD0-8927-2B4A2C059C59}" srcOrd="3" destOrd="0" parTransId="{128AC247-7218-4A1A-A7DD-8D94288E7EC3}" sibTransId="{CCA7D4D4-C6A6-41AB-BA5F-29461271ED8F}"/>
    <dgm:cxn modelId="{0C797D98-F19B-4B8A-AF89-7E602AF8FC4B}" srcId="{CC687064-0F59-4384-B2EC-935664AF99CE}" destId="{3E14BDAB-0549-4771-9FA8-A2D96A727D7D}" srcOrd="1" destOrd="0" parTransId="{AC54099F-DE7B-44E4-BED6-DFDBA8EEF61F}" sibTransId="{02D55994-ECE5-4234-94EB-96E753FDDCF4}"/>
    <dgm:cxn modelId="{5D37300F-063B-42F7-B92C-382151B4A1B5}" type="presOf" srcId="{02D55994-ECE5-4234-94EB-96E753FDDCF4}" destId="{44B48001-3857-42DD-A500-F622FAE38ACE}" srcOrd="0" destOrd="0" presId="urn:microsoft.com/office/officeart/2005/8/layout/process1"/>
    <dgm:cxn modelId="{C171B181-12FF-4A77-9B49-1A2C77257730}" type="presParOf" srcId="{813669B4-417D-4CA4-B27E-5E104B8FB338}" destId="{A5904F12-9B1B-473E-920C-2477526712B0}" srcOrd="0" destOrd="0" presId="urn:microsoft.com/office/officeart/2005/8/layout/process1"/>
    <dgm:cxn modelId="{412C19B5-F4D4-473C-B844-2D11BA9996F6}" type="presParOf" srcId="{813669B4-417D-4CA4-B27E-5E104B8FB338}" destId="{744B6993-1FBC-4FD4-8A1E-A3FE73257417}" srcOrd="1" destOrd="0" presId="urn:microsoft.com/office/officeart/2005/8/layout/process1"/>
    <dgm:cxn modelId="{B45677F8-5DAD-4349-94AD-F081DA911176}" type="presParOf" srcId="{744B6993-1FBC-4FD4-8A1E-A3FE73257417}" destId="{C5B7E91A-B278-4C00-B6D6-99F1848F2D17}" srcOrd="0" destOrd="0" presId="urn:microsoft.com/office/officeart/2005/8/layout/process1"/>
    <dgm:cxn modelId="{678076BD-BE20-4C86-89A5-89C74B47B2FF}" type="presParOf" srcId="{813669B4-417D-4CA4-B27E-5E104B8FB338}" destId="{7D2AD41B-B4B8-4B3D-BAC6-C159A1FA4C2F}" srcOrd="2" destOrd="0" presId="urn:microsoft.com/office/officeart/2005/8/layout/process1"/>
    <dgm:cxn modelId="{7D96B0FD-BBA8-49FB-AF58-C45903017EB4}" type="presParOf" srcId="{813669B4-417D-4CA4-B27E-5E104B8FB338}" destId="{44B48001-3857-42DD-A500-F622FAE38ACE}" srcOrd="3" destOrd="0" presId="urn:microsoft.com/office/officeart/2005/8/layout/process1"/>
    <dgm:cxn modelId="{FA3A787B-8891-4FDA-9CE7-C9ABAD18DC24}" type="presParOf" srcId="{44B48001-3857-42DD-A500-F622FAE38ACE}" destId="{38F4D07C-7614-41A0-825B-9BAC55A07BF6}" srcOrd="0" destOrd="0" presId="urn:microsoft.com/office/officeart/2005/8/layout/process1"/>
    <dgm:cxn modelId="{1820E109-EA3F-4125-823F-6A1DAB856C89}" type="presParOf" srcId="{813669B4-417D-4CA4-B27E-5E104B8FB338}" destId="{CFED334C-BCCD-42E4-9280-DBF30BC40D03}" srcOrd="4" destOrd="0" presId="urn:microsoft.com/office/officeart/2005/8/layout/process1"/>
    <dgm:cxn modelId="{B68D9D28-7752-42E0-B58D-3F5537074F40}" type="presParOf" srcId="{813669B4-417D-4CA4-B27E-5E104B8FB338}" destId="{3C551930-D6A4-4C86-A538-5DDD85A3F663}" srcOrd="5" destOrd="0" presId="urn:microsoft.com/office/officeart/2005/8/layout/process1"/>
    <dgm:cxn modelId="{B54A5B03-08C2-4619-B154-D244903CA549}" type="presParOf" srcId="{3C551930-D6A4-4C86-A538-5DDD85A3F663}" destId="{C2E564CF-57E2-41BC-B3AC-E9FA1518B7D0}" srcOrd="0" destOrd="0" presId="urn:microsoft.com/office/officeart/2005/8/layout/process1"/>
    <dgm:cxn modelId="{09996FB5-BF7E-4C7C-BB55-9FC7E2D360B8}" type="presParOf" srcId="{813669B4-417D-4CA4-B27E-5E104B8FB338}" destId="{6FF695BF-2C23-4941-B4F3-55371B60CF5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87064-0F59-4384-B2EC-935664AF99CE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825CD863-E550-4FD4-8832-32739AD26BC7}">
      <dgm:prSet phldrT="[텍스트]" custT="1"/>
      <dgm:spPr/>
      <dgm:t>
        <a:bodyPr/>
        <a:lstStyle/>
        <a:p>
          <a:pPr latinLnBrk="1"/>
          <a:r>
            <a:rPr lang="ko-KR" altLang="en-US" sz="12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스테이지</a:t>
          </a:r>
          <a:r>
            <a:rPr lang="en-US" altLang="ko-KR" sz="12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2</a:t>
          </a:r>
        </a:p>
        <a:p>
          <a:pPr latinLnBrk="1"/>
          <a:r>
            <a:rPr lang="ko-KR" altLang="en-US" sz="12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컨셉 기획서</a:t>
          </a:r>
          <a:endParaRPr lang="ko-KR" altLang="en-US" sz="1200" b="1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D0C42D8-EA45-4F37-96A9-A8F111926B4E}" type="parTrans" cxnId="{896C6434-046D-4A45-BB78-BB76D5F04E2A}">
      <dgm:prSet/>
      <dgm:spPr/>
      <dgm:t>
        <a:bodyPr/>
        <a:lstStyle/>
        <a:p>
          <a:pPr latinLnBrk="1"/>
          <a:endParaRPr lang="ko-KR" altLang="en-US" sz="1200"/>
        </a:p>
      </dgm:t>
    </dgm:pt>
    <dgm:pt modelId="{2C1B4F2A-BE05-4866-A2FB-C3981DEF716C}" type="sibTrans" cxnId="{896C6434-046D-4A45-BB78-BB76D5F04E2A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3E14BDAB-0549-4771-9FA8-A2D96A727D7D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맵 툴</a:t>
          </a:r>
          <a:r>
            <a:rPr lang="en-US" altLang="ko-KR" sz="1200" b="1" dirty="0" smtClean="0"/>
            <a:t>(</a:t>
          </a:r>
          <a:r>
            <a:rPr lang="ko-KR" altLang="en-US" sz="1200" b="1" dirty="0" smtClean="0"/>
            <a:t>엑셀</a:t>
          </a:r>
          <a:r>
            <a:rPr lang="en-US" altLang="ko-KR" sz="1200" b="1" dirty="0" smtClean="0"/>
            <a:t>)</a:t>
          </a:r>
        </a:p>
        <a:p>
          <a:pPr latinLnBrk="1"/>
          <a:r>
            <a:rPr lang="en-US" altLang="ko-KR" sz="1200" b="1" dirty="0" smtClean="0"/>
            <a:t>Simple </a:t>
          </a:r>
          <a:r>
            <a:rPr lang="en-US" altLang="ko-KR" sz="1200" b="1" dirty="0" err="1" smtClean="0"/>
            <a:t>Ver</a:t>
          </a:r>
          <a:endParaRPr lang="ko-KR" altLang="en-US" sz="1200" b="1" dirty="0"/>
        </a:p>
      </dgm:t>
    </dgm:pt>
    <dgm:pt modelId="{AC54099F-DE7B-44E4-BED6-DFDBA8EEF61F}" type="parTrans" cxnId="{0C797D98-F19B-4B8A-AF89-7E602AF8FC4B}">
      <dgm:prSet/>
      <dgm:spPr/>
      <dgm:t>
        <a:bodyPr/>
        <a:lstStyle/>
        <a:p>
          <a:pPr latinLnBrk="1"/>
          <a:endParaRPr lang="ko-KR" altLang="en-US" sz="1200"/>
        </a:p>
      </dgm:t>
    </dgm:pt>
    <dgm:pt modelId="{02D55994-ECE5-4234-94EB-96E753FDDCF4}" type="sibTrans" cxnId="{0C797D98-F19B-4B8A-AF89-7E602AF8FC4B}">
      <dgm:prSet custT="1"/>
      <dgm:spPr/>
      <dgm:t>
        <a:bodyPr/>
        <a:lstStyle/>
        <a:p>
          <a:pPr latinLnBrk="1"/>
          <a:endParaRPr lang="ko-KR" altLang="en-US" sz="1200"/>
        </a:p>
      </dgm:t>
    </dgm:pt>
    <dgm:pt modelId="{20105CBD-DE2C-4BD0-8927-2B4A2C059C59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맵 제작</a:t>
          </a:r>
          <a:endParaRPr lang="ko-KR" altLang="en-US" sz="1200" b="1" dirty="0"/>
        </a:p>
      </dgm:t>
    </dgm:pt>
    <dgm:pt modelId="{128AC247-7218-4A1A-A7DD-8D94288E7EC3}" type="parTrans" cxnId="{27CE0BE5-9C18-4E4E-8E3F-80F7F081FEFA}">
      <dgm:prSet/>
      <dgm:spPr/>
      <dgm:t>
        <a:bodyPr/>
        <a:lstStyle/>
        <a:p>
          <a:pPr latinLnBrk="1"/>
          <a:endParaRPr lang="ko-KR" altLang="en-US" sz="1200"/>
        </a:p>
      </dgm:t>
    </dgm:pt>
    <dgm:pt modelId="{CCA7D4D4-C6A6-41AB-BA5F-29461271ED8F}" type="sibTrans" cxnId="{27CE0BE5-9C18-4E4E-8E3F-80F7F081FEFA}">
      <dgm:prSet/>
      <dgm:spPr/>
      <dgm:t>
        <a:bodyPr/>
        <a:lstStyle/>
        <a:p>
          <a:pPr latinLnBrk="1"/>
          <a:endParaRPr lang="ko-KR" altLang="en-US" sz="1200"/>
        </a:p>
      </dgm:t>
    </dgm:pt>
    <dgm:pt modelId="{813669B4-417D-4CA4-B27E-5E104B8FB338}" type="pres">
      <dgm:prSet presAssocID="{CC687064-0F59-4384-B2EC-935664AF99C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904F12-9B1B-473E-920C-2477526712B0}" type="pres">
      <dgm:prSet presAssocID="{825CD863-E550-4FD4-8832-32739AD26BC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44B6993-1FBC-4FD4-8A1E-A3FE73257417}" type="pres">
      <dgm:prSet presAssocID="{2C1B4F2A-BE05-4866-A2FB-C3981DEF716C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C5B7E91A-B278-4C00-B6D6-99F1848F2D17}" type="pres">
      <dgm:prSet presAssocID="{2C1B4F2A-BE05-4866-A2FB-C3981DEF716C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D2AD41B-B4B8-4B3D-BAC6-C159A1FA4C2F}" type="pres">
      <dgm:prSet presAssocID="{3E14BDAB-0549-4771-9FA8-A2D96A727D7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B48001-3857-42DD-A500-F622FAE38ACE}" type="pres">
      <dgm:prSet presAssocID="{02D55994-ECE5-4234-94EB-96E753FDDCF4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8F4D07C-7614-41A0-825B-9BAC55A07BF6}" type="pres">
      <dgm:prSet presAssocID="{02D55994-ECE5-4234-94EB-96E753FDDCF4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6FF695BF-2C23-4941-B4F3-55371B60CF5A}" type="pres">
      <dgm:prSet presAssocID="{20105CBD-DE2C-4BD0-8927-2B4A2C059C59}" presName="node" presStyleLbl="node1" presStyleIdx="2" presStyleCnt="3" custLinFactX="99548" custLinFactNeighborX="100000" custLinFactNeighborY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472050F-49ED-493A-B950-585799A1EC92}" type="presOf" srcId="{2C1B4F2A-BE05-4866-A2FB-C3981DEF716C}" destId="{C5B7E91A-B278-4C00-B6D6-99F1848F2D17}" srcOrd="1" destOrd="0" presId="urn:microsoft.com/office/officeart/2005/8/layout/process1"/>
    <dgm:cxn modelId="{896C6434-046D-4A45-BB78-BB76D5F04E2A}" srcId="{CC687064-0F59-4384-B2EC-935664AF99CE}" destId="{825CD863-E550-4FD4-8832-32739AD26BC7}" srcOrd="0" destOrd="0" parTransId="{8D0C42D8-EA45-4F37-96A9-A8F111926B4E}" sibTransId="{2C1B4F2A-BE05-4866-A2FB-C3981DEF716C}"/>
    <dgm:cxn modelId="{15F922E5-E3DF-40B9-AF79-667CD9254170}" type="presOf" srcId="{CC687064-0F59-4384-B2EC-935664AF99CE}" destId="{813669B4-417D-4CA4-B27E-5E104B8FB338}" srcOrd="0" destOrd="0" presId="urn:microsoft.com/office/officeart/2005/8/layout/process1"/>
    <dgm:cxn modelId="{0C797D98-F19B-4B8A-AF89-7E602AF8FC4B}" srcId="{CC687064-0F59-4384-B2EC-935664AF99CE}" destId="{3E14BDAB-0549-4771-9FA8-A2D96A727D7D}" srcOrd="1" destOrd="0" parTransId="{AC54099F-DE7B-44E4-BED6-DFDBA8EEF61F}" sibTransId="{02D55994-ECE5-4234-94EB-96E753FDDCF4}"/>
    <dgm:cxn modelId="{822849FD-F1DC-4FC7-BEF8-0FF3DF0D5A18}" type="presOf" srcId="{02D55994-ECE5-4234-94EB-96E753FDDCF4}" destId="{38F4D07C-7614-41A0-825B-9BAC55A07BF6}" srcOrd="1" destOrd="0" presId="urn:microsoft.com/office/officeart/2005/8/layout/process1"/>
    <dgm:cxn modelId="{44F426F9-1CAB-4996-A176-BCDB83E0C9FA}" type="presOf" srcId="{20105CBD-DE2C-4BD0-8927-2B4A2C059C59}" destId="{6FF695BF-2C23-4941-B4F3-55371B60CF5A}" srcOrd="0" destOrd="0" presId="urn:microsoft.com/office/officeart/2005/8/layout/process1"/>
    <dgm:cxn modelId="{27CE0BE5-9C18-4E4E-8E3F-80F7F081FEFA}" srcId="{CC687064-0F59-4384-B2EC-935664AF99CE}" destId="{20105CBD-DE2C-4BD0-8927-2B4A2C059C59}" srcOrd="2" destOrd="0" parTransId="{128AC247-7218-4A1A-A7DD-8D94288E7EC3}" sibTransId="{CCA7D4D4-C6A6-41AB-BA5F-29461271ED8F}"/>
    <dgm:cxn modelId="{AC838ED9-483E-4D59-84D4-729F15563DE8}" type="presOf" srcId="{2C1B4F2A-BE05-4866-A2FB-C3981DEF716C}" destId="{744B6993-1FBC-4FD4-8A1E-A3FE73257417}" srcOrd="0" destOrd="0" presId="urn:microsoft.com/office/officeart/2005/8/layout/process1"/>
    <dgm:cxn modelId="{E542FF16-AD1F-4FBA-B9D5-8E1766BA8020}" type="presOf" srcId="{825CD863-E550-4FD4-8832-32739AD26BC7}" destId="{A5904F12-9B1B-473E-920C-2477526712B0}" srcOrd="0" destOrd="0" presId="urn:microsoft.com/office/officeart/2005/8/layout/process1"/>
    <dgm:cxn modelId="{5D37300F-063B-42F7-B92C-382151B4A1B5}" type="presOf" srcId="{02D55994-ECE5-4234-94EB-96E753FDDCF4}" destId="{44B48001-3857-42DD-A500-F622FAE38ACE}" srcOrd="0" destOrd="0" presId="urn:microsoft.com/office/officeart/2005/8/layout/process1"/>
    <dgm:cxn modelId="{4983DDFC-115F-481B-90BE-389B5FEDBD25}" type="presOf" srcId="{3E14BDAB-0549-4771-9FA8-A2D96A727D7D}" destId="{7D2AD41B-B4B8-4B3D-BAC6-C159A1FA4C2F}" srcOrd="0" destOrd="0" presId="urn:microsoft.com/office/officeart/2005/8/layout/process1"/>
    <dgm:cxn modelId="{C171B181-12FF-4A77-9B49-1A2C77257730}" type="presParOf" srcId="{813669B4-417D-4CA4-B27E-5E104B8FB338}" destId="{A5904F12-9B1B-473E-920C-2477526712B0}" srcOrd="0" destOrd="0" presId="urn:microsoft.com/office/officeart/2005/8/layout/process1"/>
    <dgm:cxn modelId="{412C19B5-F4D4-473C-B844-2D11BA9996F6}" type="presParOf" srcId="{813669B4-417D-4CA4-B27E-5E104B8FB338}" destId="{744B6993-1FBC-4FD4-8A1E-A3FE73257417}" srcOrd="1" destOrd="0" presId="urn:microsoft.com/office/officeart/2005/8/layout/process1"/>
    <dgm:cxn modelId="{B45677F8-5DAD-4349-94AD-F081DA911176}" type="presParOf" srcId="{744B6993-1FBC-4FD4-8A1E-A3FE73257417}" destId="{C5B7E91A-B278-4C00-B6D6-99F1848F2D17}" srcOrd="0" destOrd="0" presId="urn:microsoft.com/office/officeart/2005/8/layout/process1"/>
    <dgm:cxn modelId="{678076BD-BE20-4C86-89A5-89C74B47B2FF}" type="presParOf" srcId="{813669B4-417D-4CA4-B27E-5E104B8FB338}" destId="{7D2AD41B-B4B8-4B3D-BAC6-C159A1FA4C2F}" srcOrd="2" destOrd="0" presId="urn:microsoft.com/office/officeart/2005/8/layout/process1"/>
    <dgm:cxn modelId="{7D96B0FD-BBA8-49FB-AF58-C45903017EB4}" type="presParOf" srcId="{813669B4-417D-4CA4-B27E-5E104B8FB338}" destId="{44B48001-3857-42DD-A500-F622FAE38ACE}" srcOrd="3" destOrd="0" presId="urn:microsoft.com/office/officeart/2005/8/layout/process1"/>
    <dgm:cxn modelId="{FA3A787B-8891-4FDA-9CE7-C9ABAD18DC24}" type="presParOf" srcId="{44B48001-3857-42DD-A500-F622FAE38ACE}" destId="{38F4D07C-7614-41A0-825B-9BAC55A07BF6}" srcOrd="0" destOrd="0" presId="urn:microsoft.com/office/officeart/2005/8/layout/process1"/>
    <dgm:cxn modelId="{09996FB5-BF7E-4C7C-BB55-9FC7E2D360B8}" type="presParOf" srcId="{813669B4-417D-4CA4-B27E-5E104B8FB338}" destId="{6FF695BF-2C23-4941-B4F3-55371B60CF5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04F12-9B1B-473E-920C-2477526712B0}">
      <dsp:nvSpPr>
        <dsp:cNvPr id="0" name=""/>
        <dsp:cNvSpPr/>
      </dsp:nvSpPr>
      <dsp:spPr>
        <a:xfrm>
          <a:off x="2678" y="798572"/>
          <a:ext cx="1171277" cy="70276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스테이지</a:t>
          </a:r>
          <a:r>
            <a:rPr lang="en-US" altLang="ko-KR" sz="1200" b="1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1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컨셉 기획서</a:t>
          </a:r>
          <a:endParaRPr lang="ko-KR" altLang="en-US" sz="1200" b="1" kern="12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3261" y="819155"/>
        <a:ext cx="1130111" cy="661600"/>
      </dsp:txXfrm>
    </dsp:sp>
    <dsp:sp modelId="{744B6993-1FBC-4FD4-8A1E-A3FE73257417}">
      <dsp:nvSpPr>
        <dsp:cNvPr id="0" name=""/>
        <dsp:cNvSpPr/>
      </dsp:nvSpPr>
      <dsp:spPr>
        <a:xfrm>
          <a:off x="1291083" y="1004717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1291083" y="1062812"/>
        <a:ext cx="173817" cy="174286"/>
      </dsp:txXfrm>
    </dsp:sp>
    <dsp:sp modelId="{7D2AD41B-B4B8-4B3D-BAC6-C159A1FA4C2F}">
      <dsp:nvSpPr>
        <dsp:cNvPr id="0" name=""/>
        <dsp:cNvSpPr/>
      </dsp:nvSpPr>
      <dsp:spPr>
        <a:xfrm>
          <a:off x="1642467" y="798572"/>
          <a:ext cx="1171277" cy="70276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맵 툴</a:t>
          </a:r>
          <a:r>
            <a:rPr lang="en-US" altLang="ko-KR" sz="1200" b="1" kern="1200" dirty="0" smtClean="0"/>
            <a:t>(</a:t>
          </a:r>
          <a:r>
            <a:rPr lang="ko-KR" altLang="en-US" sz="1200" b="1" kern="1200" dirty="0" smtClean="0"/>
            <a:t>엑셀</a:t>
          </a:r>
          <a:r>
            <a:rPr lang="en-US" altLang="ko-KR" sz="1200" b="1" kern="1200" dirty="0" smtClean="0"/>
            <a:t>)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>
              <a:solidFill>
                <a:schemeClr val="accent4">
                  <a:lumMod val="60000"/>
                  <a:lumOff val="40000"/>
                </a:schemeClr>
              </a:solidFill>
            </a:rPr>
            <a:t>Complex</a:t>
          </a:r>
          <a:r>
            <a:rPr lang="en-US" altLang="ko-KR" sz="1200" b="1" kern="1200" dirty="0" smtClean="0"/>
            <a:t> </a:t>
          </a:r>
          <a:r>
            <a:rPr lang="en-US" altLang="ko-KR" sz="1200" b="1" kern="1200" dirty="0" err="1" smtClean="0">
              <a:solidFill>
                <a:schemeClr val="accent4">
                  <a:lumMod val="60000"/>
                  <a:lumOff val="40000"/>
                </a:schemeClr>
              </a:solidFill>
            </a:rPr>
            <a:t>Ver</a:t>
          </a:r>
          <a:endParaRPr lang="ko-KR" altLang="en-US" sz="1200" b="1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1663050" y="819155"/>
        <a:ext cx="1130111" cy="661600"/>
      </dsp:txXfrm>
    </dsp:sp>
    <dsp:sp modelId="{44B48001-3857-42DD-A500-F622FAE38ACE}">
      <dsp:nvSpPr>
        <dsp:cNvPr id="0" name=""/>
        <dsp:cNvSpPr/>
      </dsp:nvSpPr>
      <dsp:spPr>
        <a:xfrm>
          <a:off x="2930872" y="1004717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2930872" y="1062812"/>
        <a:ext cx="173817" cy="174286"/>
      </dsp:txXfrm>
    </dsp:sp>
    <dsp:sp modelId="{CFED334C-BCCD-42E4-9280-DBF30BC40D03}">
      <dsp:nvSpPr>
        <dsp:cNvPr id="0" name=""/>
        <dsp:cNvSpPr/>
      </dsp:nvSpPr>
      <dsp:spPr>
        <a:xfrm>
          <a:off x="3282255" y="798572"/>
          <a:ext cx="1171277" cy="70276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스테이지</a:t>
          </a:r>
          <a:r>
            <a:rPr lang="en-US" altLang="ko-KR" sz="1200" b="1" kern="1200" dirty="0" smtClean="0"/>
            <a:t>1</a:t>
          </a:r>
          <a:r>
            <a:rPr lang="ko-KR" altLang="en-US" sz="1200" b="1" kern="1200" dirty="0" smtClean="0"/>
            <a:t> 속성 </a:t>
          </a:r>
          <a:endParaRPr lang="en-US" altLang="ko-KR" sz="1200" b="1" kern="1200" dirty="0" smtClean="0"/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테이블 문서</a:t>
          </a:r>
          <a:endParaRPr lang="ko-KR" altLang="en-US" sz="1200" b="1" kern="1200" dirty="0"/>
        </a:p>
      </dsp:txBody>
      <dsp:txXfrm>
        <a:off x="3302838" y="819155"/>
        <a:ext cx="1130111" cy="661600"/>
      </dsp:txXfrm>
    </dsp:sp>
    <dsp:sp modelId="{3C551930-D6A4-4C86-A538-5DDD85A3F663}">
      <dsp:nvSpPr>
        <dsp:cNvPr id="0" name=""/>
        <dsp:cNvSpPr/>
      </dsp:nvSpPr>
      <dsp:spPr>
        <a:xfrm>
          <a:off x="4570660" y="1004717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4570660" y="1062812"/>
        <a:ext cx="173817" cy="174286"/>
      </dsp:txXfrm>
    </dsp:sp>
    <dsp:sp modelId="{6FF695BF-2C23-4941-B4F3-55371B60CF5A}">
      <dsp:nvSpPr>
        <dsp:cNvPr id="0" name=""/>
        <dsp:cNvSpPr/>
      </dsp:nvSpPr>
      <dsp:spPr>
        <a:xfrm>
          <a:off x="4922043" y="798572"/>
          <a:ext cx="1171277" cy="70276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맵 제작</a:t>
          </a:r>
          <a:endParaRPr lang="ko-KR" altLang="en-US" sz="1200" b="1" kern="1200" dirty="0"/>
        </a:p>
      </dsp:txBody>
      <dsp:txXfrm>
        <a:off x="4942626" y="819155"/>
        <a:ext cx="1130111" cy="66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04F12-9B1B-473E-920C-2477526712B0}">
      <dsp:nvSpPr>
        <dsp:cNvPr id="0" name=""/>
        <dsp:cNvSpPr/>
      </dsp:nvSpPr>
      <dsp:spPr>
        <a:xfrm>
          <a:off x="3923" y="92155"/>
          <a:ext cx="1172573" cy="7035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스테이지</a:t>
          </a:r>
          <a:r>
            <a:rPr lang="en-US" altLang="ko-KR" sz="1200" b="1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2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>
              <a:latin typeface="나눔바른고딕" panose="020B0603020101020101" pitchFamily="50" charset="-127"/>
              <a:ea typeface="나눔바른고딕" panose="020B0603020101020101" pitchFamily="50" charset="-127"/>
            </a:rPr>
            <a:t>컨셉 기획서</a:t>
          </a:r>
          <a:endParaRPr lang="ko-KR" altLang="en-US" sz="1200" b="1" kern="1200" dirty="0"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24529" y="112761"/>
        <a:ext cx="1131361" cy="662331"/>
      </dsp:txXfrm>
    </dsp:sp>
    <dsp:sp modelId="{744B6993-1FBC-4FD4-8A1E-A3FE73257417}">
      <dsp:nvSpPr>
        <dsp:cNvPr id="0" name=""/>
        <dsp:cNvSpPr/>
      </dsp:nvSpPr>
      <dsp:spPr>
        <a:xfrm>
          <a:off x="1293753" y="298528"/>
          <a:ext cx="248585" cy="29079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1293753" y="356688"/>
        <a:ext cx="174010" cy="174478"/>
      </dsp:txXfrm>
    </dsp:sp>
    <dsp:sp modelId="{7D2AD41B-B4B8-4B3D-BAC6-C159A1FA4C2F}">
      <dsp:nvSpPr>
        <dsp:cNvPr id="0" name=""/>
        <dsp:cNvSpPr/>
      </dsp:nvSpPr>
      <dsp:spPr>
        <a:xfrm>
          <a:off x="1645525" y="92155"/>
          <a:ext cx="1172573" cy="7035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맵 툴</a:t>
          </a:r>
          <a:r>
            <a:rPr lang="en-US" altLang="ko-KR" sz="1200" b="1" kern="1200" dirty="0" smtClean="0"/>
            <a:t>(</a:t>
          </a:r>
          <a:r>
            <a:rPr lang="ko-KR" altLang="en-US" sz="1200" b="1" kern="1200" dirty="0" smtClean="0"/>
            <a:t>엑셀</a:t>
          </a:r>
          <a:r>
            <a:rPr lang="en-US" altLang="ko-KR" sz="1200" b="1" kern="1200" dirty="0" smtClean="0"/>
            <a:t>)</a:t>
          </a:r>
        </a:p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dirty="0" smtClean="0"/>
            <a:t>Simple </a:t>
          </a:r>
          <a:r>
            <a:rPr lang="en-US" altLang="ko-KR" sz="1200" b="1" kern="1200" dirty="0" err="1" smtClean="0"/>
            <a:t>Ver</a:t>
          </a:r>
          <a:endParaRPr lang="ko-KR" altLang="en-US" sz="1200" b="1" kern="1200" dirty="0"/>
        </a:p>
      </dsp:txBody>
      <dsp:txXfrm>
        <a:off x="1666131" y="112761"/>
        <a:ext cx="1131361" cy="662331"/>
      </dsp:txXfrm>
    </dsp:sp>
    <dsp:sp modelId="{44B48001-3857-42DD-A500-F622FAE38ACE}">
      <dsp:nvSpPr>
        <dsp:cNvPr id="0" name=""/>
        <dsp:cNvSpPr/>
      </dsp:nvSpPr>
      <dsp:spPr>
        <a:xfrm>
          <a:off x="2936336" y="298528"/>
          <a:ext cx="250664" cy="29079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2936336" y="356688"/>
        <a:ext cx="175465" cy="174478"/>
      </dsp:txXfrm>
    </dsp:sp>
    <dsp:sp modelId="{6FF695BF-2C23-4941-B4F3-55371B60CF5A}">
      <dsp:nvSpPr>
        <dsp:cNvPr id="0" name=""/>
        <dsp:cNvSpPr/>
      </dsp:nvSpPr>
      <dsp:spPr>
        <a:xfrm>
          <a:off x="3291050" y="92155"/>
          <a:ext cx="1172573" cy="7035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맵 제작</a:t>
          </a:r>
          <a:endParaRPr lang="ko-KR" altLang="en-US" sz="1200" b="1" kern="1200" dirty="0"/>
        </a:p>
      </dsp:txBody>
      <dsp:txXfrm>
        <a:off x="3311656" y="112761"/>
        <a:ext cx="1131361" cy="662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719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0" y="0"/>
            <a:ext cx="9135399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0" y="0"/>
            <a:ext cx="9144000" cy="169200"/>
            <a:chOff x="1487021" y="3160755"/>
            <a:chExt cx="8983100" cy="121736"/>
          </a:xfrm>
        </p:grpSpPr>
        <p:sp>
          <p:nvSpPr>
            <p:cNvPr id="9" name="직사각형 8"/>
            <p:cNvSpPr/>
            <p:nvPr/>
          </p:nvSpPr>
          <p:spPr>
            <a:xfrm>
              <a:off x="1487021" y="3160755"/>
              <a:ext cx="750000" cy="121736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37021" y="3160755"/>
              <a:ext cx="750000" cy="121736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87021" y="3160755"/>
              <a:ext cx="750000" cy="121736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737021" y="3160755"/>
              <a:ext cx="750000" cy="121736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87021" y="3160755"/>
              <a:ext cx="750000" cy="121736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5237021" y="3160755"/>
              <a:ext cx="750000" cy="121736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970121" y="3160755"/>
              <a:ext cx="750000" cy="121736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720121" y="3160755"/>
              <a:ext cx="750000" cy="121736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470121" y="3160755"/>
              <a:ext cx="750000" cy="121736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220121" y="3160755"/>
              <a:ext cx="750000" cy="121736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970121" y="3160755"/>
              <a:ext cx="750000" cy="121736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720121" y="3160755"/>
              <a:ext cx="750000" cy="121736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 userDrawn="1"/>
        </p:nvSpPr>
        <p:spPr>
          <a:xfrm>
            <a:off x="158881" y="292905"/>
            <a:ext cx="54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rgbClr val="7BCADD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게임 소개 및 제작 환경</a:t>
            </a:r>
            <a:endParaRPr lang="ko-KR" altLang="en-US" sz="1800" dirty="0">
              <a:solidFill>
                <a:srgbClr val="7BCADD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6541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 userDrawn="1"/>
        </p:nvSpPr>
        <p:spPr>
          <a:xfrm>
            <a:off x="8601" y="0"/>
            <a:ext cx="9135399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58881" y="292905"/>
            <a:ext cx="54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rgbClr val="FEBC0E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디자인 컨셉</a:t>
            </a:r>
            <a:endParaRPr lang="ko-KR" altLang="en-US" sz="1800" dirty="0">
              <a:solidFill>
                <a:srgbClr val="FEBC0E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0" y="0"/>
            <a:ext cx="9144000" cy="169200"/>
            <a:chOff x="0" y="0"/>
            <a:chExt cx="12192000" cy="180000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1017911" cy="180000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17911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35823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053734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071646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089557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084532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102443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120354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138266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156177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174089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475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4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 userDrawn="1"/>
        </p:nvSpPr>
        <p:spPr>
          <a:xfrm>
            <a:off x="0" y="0"/>
            <a:ext cx="9135399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58881" y="292905"/>
            <a:ext cx="54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rgbClr val="50C6B9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시스템 설계</a:t>
            </a:r>
            <a:r>
              <a:rPr lang="en-US" altLang="ko-KR" sz="1800" dirty="0" smtClean="0">
                <a:solidFill>
                  <a:srgbClr val="50C6B9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&amp;</a:t>
            </a:r>
            <a:r>
              <a:rPr lang="ko-KR" altLang="en-US" sz="1800" dirty="0" smtClean="0">
                <a:solidFill>
                  <a:srgbClr val="50C6B9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퍼즐</a:t>
            </a:r>
            <a:endParaRPr lang="ko-KR" altLang="en-US" sz="1800" dirty="0">
              <a:solidFill>
                <a:srgbClr val="50C6B9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6" name="그룹 5"/>
          <p:cNvGrpSpPr/>
          <p:nvPr userDrawn="1"/>
        </p:nvGrpSpPr>
        <p:grpSpPr>
          <a:xfrm>
            <a:off x="0" y="0"/>
            <a:ext cx="9135399" cy="167640"/>
            <a:chOff x="0" y="0"/>
            <a:chExt cx="12192000" cy="1800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1017911" cy="180000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17911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035823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053734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071646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89557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084532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102443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120354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138266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156177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1174089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906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 userDrawn="1"/>
        </p:nvSpPr>
        <p:spPr>
          <a:xfrm>
            <a:off x="8601" y="0"/>
            <a:ext cx="9135399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58881" y="292905"/>
            <a:ext cx="54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rgbClr val="BFE6EF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스테이지</a:t>
            </a:r>
            <a:endParaRPr lang="ko-KR" altLang="en-US" sz="1800" dirty="0">
              <a:solidFill>
                <a:srgbClr val="BFE6EF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0" y="0"/>
            <a:ext cx="9144000" cy="169200"/>
            <a:chOff x="0" y="0"/>
            <a:chExt cx="12192000" cy="1800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017911" cy="180000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17911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35823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053734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71646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89557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4532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102443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120354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138266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156177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174089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58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 userDrawn="1"/>
        </p:nvSpPr>
        <p:spPr>
          <a:xfrm>
            <a:off x="8601" y="0"/>
            <a:ext cx="9135399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58881" y="292905"/>
            <a:ext cx="54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rgbClr val="FEF7CD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후기</a:t>
            </a:r>
            <a:endParaRPr lang="ko-KR" altLang="en-US" sz="1800" dirty="0">
              <a:solidFill>
                <a:srgbClr val="FEF7CD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0" y="0"/>
            <a:ext cx="9144000" cy="169200"/>
            <a:chOff x="0" y="0"/>
            <a:chExt cx="12192000" cy="180000"/>
          </a:xfrm>
        </p:grpSpPr>
        <p:sp>
          <p:nvSpPr>
            <p:cNvPr id="25" name="직사각형 24"/>
            <p:cNvSpPr/>
            <p:nvPr/>
          </p:nvSpPr>
          <p:spPr>
            <a:xfrm>
              <a:off x="0" y="0"/>
              <a:ext cx="1017911" cy="180000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17911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35823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053734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071646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089557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084532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02443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120354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138266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156177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174089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300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 userDrawn="1"/>
        </p:nvSpPr>
        <p:spPr>
          <a:xfrm>
            <a:off x="0" y="0"/>
            <a:ext cx="9135399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58881" y="292905"/>
            <a:ext cx="548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00" dirty="0" smtClean="0">
                <a:solidFill>
                  <a:srgbClr val="EF2D60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시나리오</a:t>
            </a:r>
            <a:endParaRPr lang="ko-KR" altLang="en-US" sz="1800" dirty="0">
              <a:solidFill>
                <a:srgbClr val="EF2D60"/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0" y="0"/>
            <a:ext cx="9144000" cy="169200"/>
            <a:chOff x="0" y="0"/>
            <a:chExt cx="12192000" cy="1800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017911" cy="180000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17911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35823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053734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071646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089557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084532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102443" y="0"/>
              <a:ext cx="1017911" cy="18000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120354" y="0"/>
              <a:ext cx="1017911" cy="18000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138266" y="0"/>
              <a:ext cx="1017911" cy="18000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156177" y="0"/>
              <a:ext cx="1017911" cy="18000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174089" y="0"/>
              <a:ext cx="1017911" cy="18000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9586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23">
          <p15:clr>
            <a:srgbClr val="FBAE40"/>
          </p15:clr>
        </p15:guide>
        <p15:guide id="3" pos="29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64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520" y="2153059"/>
            <a:ext cx="424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RPG </a:t>
            </a:r>
            <a:r>
              <a:rPr lang="ko-KR" altLang="en-US" b="1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메이커 게임 제작 프로젝트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2473" y="2499308"/>
            <a:ext cx="373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Mirage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776500" y="1904331"/>
            <a:ext cx="3591000" cy="51955"/>
            <a:chOff x="0" y="0"/>
            <a:chExt cx="10949940" cy="13335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824990" cy="133350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24990" y="0"/>
              <a:ext cx="1824990" cy="13335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9980" y="0"/>
              <a:ext cx="1824990" cy="13335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74970" y="0"/>
              <a:ext cx="1824990" cy="13335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99960" y="0"/>
              <a:ext cx="1824990" cy="13335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124950" y="0"/>
              <a:ext cx="1824990" cy="13335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02473" y="2857113"/>
            <a:ext cx="37390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이인호</a:t>
            </a:r>
            <a:r>
              <a:rPr lang="en-US" altLang="ko-KR" sz="11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추시윤</a:t>
            </a:r>
            <a:r>
              <a:rPr lang="en-US" altLang="ko-KR" sz="11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한산</a:t>
            </a:r>
            <a:r>
              <a:rPr lang="en-US" altLang="ko-KR" sz="11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이영준</a:t>
            </a:r>
            <a:endParaRPr lang="ko-KR" altLang="en-US" sz="11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16044" y="4796135"/>
            <a:ext cx="1727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17.08.25 - </a:t>
            </a:r>
            <a:r>
              <a:rPr lang="en-US" altLang="ko-KR" sz="1200" dirty="0" err="1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2.1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51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제작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Tool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Tiled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431" y="947281"/>
            <a:ext cx="5651138" cy="303454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790620" y="4255411"/>
            <a:ext cx="5562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 image resource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RPG MAKER MV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요구하는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pixel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Tile set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맞추는 작업에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Tiled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라는 프로그램을 사용했습니다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354912" y="2230083"/>
            <a:ext cx="1414360" cy="46706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7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제작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Tool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Excel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4685" y="4259073"/>
            <a:ext cx="6232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제작 전에는 항상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툴</a:t>
            </a:r>
            <a:r>
              <a:rPr lang="en-US" altLang="ko-KR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(map tool)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시안을 제작하여 검토와 수정을 거쳤습니다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0274" y="4651553"/>
            <a:ext cx="6850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RPG MAKER MV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타일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(tile)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Excel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(cell)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1:1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매칭되어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Excel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이용했습니다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811" y="986692"/>
            <a:ext cx="3152457" cy="293236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167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제작 환경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SVN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8533" y="4279771"/>
            <a:ext cx="63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제작 작업을 위해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툴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SVN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이용했습니다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폴더를 구분하고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Commit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시에는 파일명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Message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작업 규칙을 준수했습니다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51" y="945205"/>
            <a:ext cx="3098667" cy="308407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4679229" y="1687807"/>
            <a:ext cx="3177481" cy="2341472"/>
            <a:chOff x="4624549" y="932656"/>
            <a:chExt cx="3177481" cy="234147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4549" y="932656"/>
              <a:ext cx="1533525" cy="1793646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8505" y="945205"/>
              <a:ext cx="1533525" cy="2328923"/>
            </a:xfrm>
            <a:prstGeom prst="rect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8" name="직선 화살표 연결선 17"/>
            <p:cNvCxnSpPr/>
            <p:nvPr/>
          </p:nvCxnSpPr>
          <p:spPr>
            <a:xfrm>
              <a:off x="5551696" y="1829479"/>
              <a:ext cx="813600" cy="1305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192" y="1003108"/>
            <a:ext cx="3287198" cy="5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제작 환경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Trello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00" y="948584"/>
            <a:ext cx="5522400" cy="308069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0120" y="4255411"/>
            <a:ext cx="5803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일정 체크 및 팀워크를 위한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협업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툴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Trello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일정표와는 별개로 각자의 작업량과 진행률 체크를 위해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Trello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05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520" y="478652"/>
            <a:ext cx="41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44594" y="4225631"/>
            <a:ext cx="373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세계관</a:t>
            </a: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  <a:r>
              <a:rPr lang="en-US" altLang="ko-KR" sz="12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 등에 대해서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76700" y="1684019"/>
            <a:ext cx="1273534" cy="2028541"/>
            <a:chOff x="2344049" y="975712"/>
            <a:chExt cx="2861406" cy="4795870"/>
          </a:xfrm>
        </p:grpSpPr>
        <p:grpSp>
          <p:nvGrpSpPr>
            <p:cNvPr id="152" name="그룹 151"/>
            <p:cNvGrpSpPr/>
            <p:nvPr/>
          </p:nvGrpSpPr>
          <p:grpSpPr>
            <a:xfrm>
              <a:off x="2639684" y="5397926"/>
              <a:ext cx="1500740" cy="373656"/>
              <a:chOff x="3383085" y="5021198"/>
              <a:chExt cx="1346438" cy="332876"/>
            </a:xfrm>
          </p:grpSpPr>
          <p:grpSp>
            <p:nvGrpSpPr>
              <p:cNvPr id="153" name="그룹 152"/>
              <p:cNvGrpSpPr/>
              <p:nvPr/>
            </p:nvGrpSpPr>
            <p:grpSpPr>
              <a:xfrm flipH="1">
                <a:off x="4382123" y="5021198"/>
                <a:ext cx="347400" cy="332876"/>
                <a:chOff x="3383085" y="5021198"/>
                <a:chExt cx="347400" cy="332876"/>
              </a:xfrm>
            </p:grpSpPr>
            <p:sp>
              <p:nvSpPr>
                <p:cNvPr id="158" name="자유형 157"/>
                <p:cNvSpPr/>
                <p:nvPr/>
              </p:nvSpPr>
              <p:spPr>
                <a:xfrm flipH="1">
                  <a:off x="3383085" y="5080358"/>
                  <a:ext cx="339596" cy="273716"/>
                </a:xfrm>
                <a:custGeom>
                  <a:avLst/>
                  <a:gdLst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51694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66975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59256"/>
                    <a:gd name="connsiteY0" fmla="*/ 5644 h 367890"/>
                    <a:gd name="connsiteX1" fmla="*/ 22577 w 459256"/>
                    <a:gd name="connsiteY1" fmla="*/ 88194 h 367890"/>
                    <a:gd name="connsiteX2" fmla="*/ 22577 w 459256"/>
                    <a:gd name="connsiteY2" fmla="*/ 246944 h 367890"/>
                    <a:gd name="connsiteX3" fmla="*/ 327377 w 459256"/>
                    <a:gd name="connsiteY3" fmla="*/ 367594 h 367890"/>
                    <a:gd name="connsiteX4" fmla="*/ 458146 w 459256"/>
                    <a:gd name="connsiteY4" fmla="*/ 277507 h 367890"/>
                    <a:gd name="connsiteX5" fmla="*/ 378177 w 459256"/>
                    <a:gd name="connsiteY5" fmla="*/ 166975 h 367890"/>
                    <a:gd name="connsiteX6" fmla="*/ 174977 w 459256"/>
                    <a:gd name="connsiteY6" fmla="*/ 119944 h 367890"/>
                    <a:gd name="connsiteX7" fmla="*/ 149577 w 459256"/>
                    <a:gd name="connsiteY7" fmla="*/ 18344 h 367890"/>
                    <a:gd name="connsiteX8" fmla="*/ 22577 w 459256"/>
                    <a:gd name="connsiteY8" fmla="*/ 5644 h 367890"/>
                    <a:gd name="connsiteX0" fmla="*/ 10737 w 447416"/>
                    <a:gd name="connsiteY0" fmla="*/ 5644 h 367608"/>
                    <a:gd name="connsiteX1" fmla="*/ 10737 w 447416"/>
                    <a:gd name="connsiteY1" fmla="*/ 88194 h 367608"/>
                    <a:gd name="connsiteX2" fmla="*/ 43338 w 447416"/>
                    <a:gd name="connsiteY2" fmla="*/ 271395 h 367608"/>
                    <a:gd name="connsiteX3" fmla="*/ 315537 w 447416"/>
                    <a:gd name="connsiteY3" fmla="*/ 367594 h 367608"/>
                    <a:gd name="connsiteX4" fmla="*/ 446306 w 447416"/>
                    <a:gd name="connsiteY4" fmla="*/ 277507 h 367608"/>
                    <a:gd name="connsiteX5" fmla="*/ 366337 w 447416"/>
                    <a:gd name="connsiteY5" fmla="*/ 166975 h 367608"/>
                    <a:gd name="connsiteX6" fmla="*/ 163137 w 447416"/>
                    <a:gd name="connsiteY6" fmla="*/ 119944 h 367608"/>
                    <a:gd name="connsiteX7" fmla="*/ 137737 w 447416"/>
                    <a:gd name="connsiteY7" fmla="*/ 18344 h 367608"/>
                    <a:gd name="connsiteX8" fmla="*/ 10737 w 447416"/>
                    <a:gd name="connsiteY8" fmla="*/ 5644 h 367608"/>
                    <a:gd name="connsiteX0" fmla="*/ 25058 w 439144"/>
                    <a:gd name="connsiteY0" fmla="*/ 6742 h 366446"/>
                    <a:gd name="connsiteX1" fmla="*/ 2465 w 439144"/>
                    <a:gd name="connsiteY1" fmla="*/ 87033 h 366446"/>
                    <a:gd name="connsiteX2" fmla="*/ 35066 w 439144"/>
                    <a:gd name="connsiteY2" fmla="*/ 270234 h 366446"/>
                    <a:gd name="connsiteX3" fmla="*/ 307265 w 439144"/>
                    <a:gd name="connsiteY3" fmla="*/ 366433 h 366446"/>
                    <a:gd name="connsiteX4" fmla="*/ 438034 w 439144"/>
                    <a:gd name="connsiteY4" fmla="*/ 276346 h 366446"/>
                    <a:gd name="connsiteX5" fmla="*/ 358065 w 439144"/>
                    <a:gd name="connsiteY5" fmla="*/ 165814 h 366446"/>
                    <a:gd name="connsiteX6" fmla="*/ 154865 w 439144"/>
                    <a:gd name="connsiteY6" fmla="*/ 118783 h 366446"/>
                    <a:gd name="connsiteX7" fmla="*/ 129465 w 439144"/>
                    <a:gd name="connsiteY7" fmla="*/ 17183 h 366446"/>
                    <a:gd name="connsiteX8" fmla="*/ 25058 w 439144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65814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72592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9387"/>
                    <a:gd name="connsiteY0" fmla="*/ 6742 h 366446"/>
                    <a:gd name="connsiteX1" fmla="*/ 147 w 449387"/>
                    <a:gd name="connsiteY1" fmla="*/ 87033 h 366446"/>
                    <a:gd name="connsiteX2" fmla="*/ 44044 w 449387"/>
                    <a:gd name="connsiteY2" fmla="*/ 270234 h 366446"/>
                    <a:gd name="connsiteX3" fmla="*/ 286119 w 449387"/>
                    <a:gd name="connsiteY3" fmla="*/ 366433 h 366446"/>
                    <a:gd name="connsiteX4" fmla="*/ 447012 w 449387"/>
                    <a:gd name="connsiteY4" fmla="*/ 276346 h 366446"/>
                    <a:gd name="connsiteX5" fmla="*/ 367043 w 449387"/>
                    <a:gd name="connsiteY5" fmla="*/ 172592 h 366446"/>
                    <a:gd name="connsiteX6" fmla="*/ 163843 w 449387"/>
                    <a:gd name="connsiteY6" fmla="*/ 118783 h 366446"/>
                    <a:gd name="connsiteX7" fmla="*/ 138443 w 449387"/>
                    <a:gd name="connsiteY7" fmla="*/ 17183 h 366446"/>
                    <a:gd name="connsiteX8" fmla="*/ 34036 w 449387"/>
                    <a:gd name="connsiteY8" fmla="*/ 6742 h 366446"/>
                    <a:gd name="connsiteX0" fmla="*/ 34036 w 396371"/>
                    <a:gd name="connsiteY0" fmla="*/ 6742 h 366623"/>
                    <a:gd name="connsiteX1" fmla="*/ 147 w 396371"/>
                    <a:gd name="connsiteY1" fmla="*/ 87033 h 366623"/>
                    <a:gd name="connsiteX2" fmla="*/ 44044 w 396371"/>
                    <a:gd name="connsiteY2" fmla="*/ 270234 h 366623"/>
                    <a:gd name="connsiteX3" fmla="*/ 286119 w 396371"/>
                    <a:gd name="connsiteY3" fmla="*/ 366433 h 366623"/>
                    <a:gd name="connsiteX4" fmla="*/ 386765 w 396371"/>
                    <a:gd name="connsiteY4" fmla="*/ 291408 h 366623"/>
                    <a:gd name="connsiteX5" fmla="*/ 367043 w 396371"/>
                    <a:gd name="connsiteY5" fmla="*/ 172592 h 366623"/>
                    <a:gd name="connsiteX6" fmla="*/ 163843 w 396371"/>
                    <a:gd name="connsiteY6" fmla="*/ 118783 h 366623"/>
                    <a:gd name="connsiteX7" fmla="*/ 138443 w 396371"/>
                    <a:gd name="connsiteY7" fmla="*/ 17183 h 366623"/>
                    <a:gd name="connsiteX8" fmla="*/ 34036 w 396371"/>
                    <a:gd name="connsiteY8" fmla="*/ 6742 h 366623"/>
                    <a:gd name="connsiteX0" fmla="*/ 34036 w 388990"/>
                    <a:gd name="connsiteY0" fmla="*/ 6742 h 366616"/>
                    <a:gd name="connsiteX1" fmla="*/ 147 w 388990"/>
                    <a:gd name="connsiteY1" fmla="*/ 87033 h 366616"/>
                    <a:gd name="connsiteX2" fmla="*/ 44044 w 388990"/>
                    <a:gd name="connsiteY2" fmla="*/ 270234 h 366616"/>
                    <a:gd name="connsiteX3" fmla="*/ 286119 w 388990"/>
                    <a:gd name="connsiteY3" fmla="*/ 366433 h 366616"/>
                    <a:gd name="connsiteX4" fmla="*/ 386765 w 388990"/>
                    <a:gd name="connsiteY4" fmla="*/ 291408 h 366616"/>
                    <a:gd name="connsiteX5" fmla="*/ 339932 w 388990"/>
                    <a:gd name="connsiteY5" fmla="*/ 184641 h 366616"/>
                    <a:gd name="connsiteX6" fmla="*/ 163843 w 388990"/>
                    <a:gd name="connsiteY6" fmla="*/ 118783 h 366616"/>
                    <a:gd name="connsiteX7" fmla="*/ 138443 w 388990"/>
                    <a:gd name="connsiteY7" fmla="*/ 17183 h 366616"/>
                    <a:gd name="connsiteX8" fmla="*/ 34036 w 388990"/>
                    <a:gd name="connsiteY8" fmla="*/ 6742 h 366616"/>
                    <a:gd name="connsiteX0" fmla="*/ 34036 w 388990"/>
                    <a:gd name="connsiteY0" fmla="*/ 6742 h 366495"/>
                    <a:gd name="connsiteX1" fmla="*/ 147 w 388990"/>
                    <a:gd name="connsiteY1" fmla="*/ 87033 h 366495"/>
                    <a:gd name="connsiteX2" fmla="*/ 44044 w 388990"/>
                    <a:gd name="connsiteY2" fmla="*/ 270234 h 366495"/>
                    <a:gd name="connsiteX3" fmla="*/ 286119 w 388990"/>
                    <a:gd name="connsiteY3" fmla="*/ 366433 h 366495"/>
                    <a:gd name="connsiteX4" fmla="*/ 386765 w 388990"/>
                    <a:gd name="connsiteY4" fmla="*/ 257520 h 366495"/>
                    <a:gd name="connsiteX5" fmla="*/ 339932 w 388990"/>
                    <a:gd name="connsiteY5" fmla="*/ 184641 h 366495"/>
                    <a:gd name="connsiteX6" fmla="*/ 163843 w 388990"/>
                    <a:gd name="connsiteY6" fmla="*/ 118783 h 366495"/>
                    <a:gd name="connsiteX7" fmla="*/ 138443 w 388990"/>
                    <a:gd name="connsiteY7" fmla="*/ 17183 h 366495"/>
                    <a:gd name="connsiteX8" fmla="*/ 34036 w 388990"/>
                    <a:gd name="connsiteY8" fmla="*/ 6742 h 366495"/>
                    <a:gd name="connsiteX0" fmla="*/ 22011 w 376965"/>
                    <a:gd name="connsiteY0" fmla="*/ 8390 h 368139"/>
                    <a:gd name="connsiteX1" fmla="*/ 1677 w 376965"/>
                    <a:gd name="connsiteY1" fmla="*/ 111273 h 368139"/>
                    <a:gd name="connsiteX2" fmla="*/ 32019 w 376965"/>
                    <a:gd name="connsiteY2" fmla="*/ 271882 h 368139"/>
                    <a:gd name="connsiteX3" fmla="*/ 274094 w 376965"/>
                    <a:gd name="connsiteY3" fmla="*/ 368081 h 368139"/>
                    <a:gd name="connsiteX4" fmla="*/ 374740 w 376965"/>
                    <a:gd name="connsiteY4" fmla="*/ 259168 h 368139"/>
                    <a:gd name="connsiteX5" fmla="*/ 327907 w 376965"/>
                    <a:gd name="connsiteY5" fmla="*/ 186289 h 368139"/>
                    <a:gd name="connsiteX6" fmla="*/ 151818 w 376965"/>
                    <a:gd name="connsiteY6" fmla="*/ 120431 h 368139"/>
                    <a:gd name="connsiteX7" fmla="*/ 126418 w 376965"/>
                    <a:gd name="connsiteY7" fmla="*/ 18831 h 368139"/>
                    <a:gd name="connsiteX8" fmla="*/ 22011 w 376965"/>
                    <a:gd name="connsiteY8" fmla="*/ 8390 h 368139"/>
                    <a:gd name="connsiteX0" fmla="*/ 41386 w 378266"/>
                    <a:gd name="connsiteY0" fmla="*/ 41193 h 351237"/>
                    <a:gd name="connsiteX1" fmla="*/ 2978 w 378266"/>
                    <a:gd name="connsiteY1" fmla="*/ 94371 h 351237"/>
                    <a:gd name="connsiteX2" fmla="*/ 33320 w 378266"/>
                    <a:gd name="connsiteY2" fmla="*/ 254980 h 351237"/>
                    <a:gd name="connsiteX3" fmla="*/ 275395 w 378266"/>
                    <a:gd name="connsiteY3" fmla="*/ 351179 h 351237"/>
                    <a:gd name="connsiteX4" fmla="*/ 376041 w 378266"/>
                    <a:gd name="connsiteY4" fmla="*/ 242266 h 351237"/>
                    <a:gd name="connsiteX5" fmla="*/ 329208 w 378266"/>
                    <a:gd name="connsiteY5" fmla="*/ 169387 h 351237"/>
                    <a:gd name="connsiteX6" fmla="*/ 153119 w 378266"/>
                    <a:gd name="connsiteY6" fmla="*/ 103529 h 351237"/>
                    <a:gd name="connsiteX7" fmla="*/ 127719 w 378266"/>
                    <a:gd name="connsiteY7" fmla="*/ 1929 h 351237"/>
                    <a:gd name="connsiteX8" fmla="*/ 41386 w 378266"/>
                    <a:gd name="connsiteY8" fmla="*/ 41193 h 351237"/>
                    <a:gd name="connsiteX0" fmla="*/ 41386 w 378266"/>
                    <a:gd name="connsiteY0" fmla="*/ 999 h 311043"/>
                    <a:gd name="connsiteX1" fmla="*/ 2978 w 378266"/>
                    <a:gd name="connsiteY1" fmla="*/ 54177 h 311043"/>
                    <a:gd name="connsiteX2" fmla="*/ 33320 w 378266"/>
                    <a:gd name="connsiteY2" fmla="*/ 214786 h 311043"/>
                    <a:gd name="connsiteX3" fmla="*/ 275395 w 378266"/>
                    <a:gd name="connsiteY3" fmla="*/ 310985 h 311043"/>
                    <a:gd name="connsiteX4" fmla="*/ 376041 w 378266"/>
                    <a:gd name="connsiteY4" fmla="*/ 202072 h 311043"/>
                    <a:gd name="connsiteX5" fmla="*/ 329208 w 378266"/>
                    <a:gd name="connsiteY5" fmla="*/ 129193 h 311043"/>
                    <a:gd name="connsiteX6" fmla="*/ 153119 w 378266"/>
                    <a:gd name="connsiteY6" fmla="*/ 63335 h 311043"/>
                    <a:gd name="connsiteX7" fmla="*/ 111903 w 378266"/>
                    <a:gd name="connsiteY7" fmla="*/ 22736 h 311043"/>
                    <a:gd name="connsiteX8" fmla="*/ 41386 w 378266"/>
                    <a:gd name="connsiteY8" fmla="*/ 999 h 311043"/>
                    <a:gd name="connsiteX0" fmla="*/ 41386 w 378266"/>
                    <a:gd name="connsiteY0" fmla="*/ 999 h 302015"/>
                    <a:gd name="connsiteX1" fmla="*/ 2978 w 378266"/>
                    <a:gd name="connsiteY1" fmla="*/ 54177 h 302015"/>
                    <a:gd name="connsiteX2" fmla="*/ 33320 w 378266"/>
                    <a:gd name="connsiteY2" fmla="*/ 214786 h 302015"/>
                    <a:gd name="connsiteX3" fmla="*/ 275395 w 378266"/>
                    <a:gd name="connsiteY3" fmla="*/ 301948 h 302015"/>
                    <a:gd name="connsiteX4" fmla="*/ 376041 w 378266"/>
                    <a:gd name="connsiteY4" fmla="*/ 202072 h 302015"/>
                    <a:gd name="connsiteX5" fmla="*/ 329208 w 378266"/>
                    <a:gd name="connsiteY5" fmla="*/ 129193 h 302015"/>
                    <a:gd name="connsiteX6" fmla="*/ 153119 w 378266"/>
                    <a:gd name="connsiteY6" fmla="*/ 63335 h 302015"/>
                    <a:gd name="connsiteX7" fmla="*/ 111903 w 378266"/>
                    <a:gd name="connsiteY7" fmla="*/ 22736 h 302015"/>
                    <a:gd name="connsiteX8" fmla="*/ 41386 w 378266"/>
                    <a:gd name="connsiteY8" fmla="*/ 999 h 302015"/>
                    <a:gd name="connsiteX0" fmla="*/ 42950 w 378230"/>
                    <a:gd name="connsiteY0" fmla="*/ 999 h 293801"/>
                    <a:gd name="connsiteX1" fmla="*/ 4542 w 378230"/>
                    <a:gd name="connsiteY1" fmla="*/ 54177 h 293801"/>
                    <a:gd name="connsiteX2" fmla="*/ 34884 w 378230"/>
                    <a:gd name="connsiteY2" fmla="*/ 214786 h 293801"/>
                    <a:gd name="connsiteX3" fmla="*/ 307805 w 378230"/>
                    <a:gd name="connsiteY3" fmla="*/ 293723 h 293801"/>
                    <a:gd name="connsiteX4" fmla="*/ 377605 w 378230"/>
                    <a:gd name="connsiteY4" fmla="*/ 202072 h 293801"/>
                    <a:gd name="connsiteX5" fmla="*/ 330772 w 378230"/>
                    <a:gd name="connsiteY5" fmla="*/ 129193 h 293801"/>
                    <a:gd name="connsiteX6" fmla="*/ 154683 w 378230"/>
                    <a:gd name="connsiteY6" fmla="*/ 63335 h 293801"/>
                    <a:gd name="connsiteX7" fmla="*/ 113467 w 378230"/>
                    <a:gd name="connsiteY7" fmla="*/ 22736 h 293801"/>
                    <a:gd name="connsiteX8" fmla="*/ 42950 w 378230"/>
                    <a:gd name="connsiteY8" fmla="*/ 999 h 293801"/>
                    <a:gd name="connsiteX0" fmla="*/ 42950 w 384265"/>
                    <a:gd name="connsiteY0" fmla="*/ 999 h 294246"/>
                    <a:gd name="connsiteX1" fmla="*/ 4542 w 384265"/>
                    <a:gd name="connsiteY1" fmla="*/ 54177 h 294246"/>
                    <a:gd name="connsiteX2" fmla="*/ 34884 w 384265"/>
                    <a:gd name="connsiteY2" fmla="*/ 214786 h 294246"/>
                    <a:gd name="connsiteX3" fmla="*/ 307805 w 384265"/>
                    <a:gd name="connsiteY3" fmla="*/ 293723 h 294246"/>
                    <a:gd name="connsiteX4" fmla="*/ 383775 w 384265"/>
                    <a:gd name="connsiteY4" fmla="*/ 179453 h 294246"/>
                    <a:gd name="connsiteX5" fmla="*/ 330772 w 384265"/>
                    <a:gd name="connsiteY5" fmla="*/ 129193 h 294246"/>
                    <a:gd name="connsiteX6" fmla="*/ 154683 w 384265"/>
                    <a:gd name="connsiteY6" fmla="*/ 63335 h 294246"/>
                    <a:gd name="connsiteX7" fmla="*/ 113467 w 384265"/>
                    <a:gd name="connsiteY7" fmla="*/ 22736 h 294246"/>
                    <a:gd name="connsiteX8" fmla="*/ 42950 w 384265"/>
                    <a:gd name="connsiteY8" fmla="*/ 999 h 294246"/>
                    <a:gd name="connsiteX0" fmla="*/ 42406 w 384130"/>
                    <a:gd name="connsiteY0" fmla="*/ 999 h 298326"/>
                    <a:gd name="connsiteX1" fmla="*/ 3998 w 384130"/>
                    <a:gd name="connsiteY1" fmla="*/ 54177 h 298326"/>
                    <a:gd name="connsiteX2" fmla="*/ 34340 w 384130"/>
                    <a:gd name="connsiteY2" fmla="*/ 214786 h 298326"/>
                    <a:gd name="connsiteX3" fmla="*/ 296979 w 384130"/>
                    <a:gd name="connsiteY3" fmla="*/ 297836 h 298326"/>
                    <a:gd name="connsiteX4" fmla="*/ 383231 w 384130"/>
                    <a:gd name="connsiteY4" fmla="*/ 179453 h 298326"/>
                    <a:gd name="connsiteX5" fmla="*/ 330228 w 384130"/>
                    <a:gd name="connsiteY5" fmla="*/ 129193 h 298326"/>
                    <a:gd name="connsiteX6" fmla="*/ 154139 w 384130"/>
                    <a:gd name="connsiteY6" fmla="*/ 63335 h 298326"/>
                    <a:gd name="connsiteX7" fmla="*/ 112923 w 384130"/>
                    <a:gd name="connsiteY7" fmla="*/ 22736 h 298326"/>
                    <a:gd name="connsiteX8" fmla="*/ 42406 w 384130"/>
                    <a:gd name="connsiteY8" fmla="*/ 999 h 298326"/>
                    <a:gd name="connsiteX0" fmla="*/ 42406 w 383718"/>
                    <a:gd name="connsiteY0" fmla="*/ 999 h 298855"/>
                    <a:gd name="connsiteX1" fmla="*/ 3998 w 383718"/>
                    <a:gd name="connsiteY1" fmla="*/ 54177 h 298855"/>
                    <a:gd name="connsiteX2" fmla="*/ 34340 w 383718"/>
                    <a:gd name="connsiteY2" fmla="*/ 214786 h 298855"/>
                    <a:gd name="connsiteX3" fmla="*/ 296979 w 383718"/>
                    <a:gd name="connsiteY3" fmla="*/ 297836 h 298855"/>
                    <a:gd name="connsiteX4" fmla="*/ 353173 w 383718"/>
                    <a:gd name="connsiteY4" fmla="*/ 255840 h 298855"/>
                    <a:gd name="connsiteX5" fmla="*/ 383231 w 383718"/>
                    <a:gd name="connsiteY5" fmla="*/ 179453 h 298855"/>
                    <a:gd name="connsiteX6" fmla="*/ 330228 w 383718"/>
                    <a:gd name="connsiteY6" fmla="*/ 129193 h 298855"/>
                    <a:gd name="connsiteX7" fmla="*/ 154139 w 383718"/>
                    <a:gd name="connsiteY7" fmla="*/ 63335 h 298855"/>
                    <a:gd name="connsiteX8" fmla="*/ 112923 w 383718"/>
                    <a:gd name="connsiteY8" fmla="*/ 22736 h 298855"/>
                    <a:gd name="connsiteX9" fmla="*/ 42406 w 383718"/>
                    <a:gd name="connsiteY9" fmla="*/ 999 h 298855"/>
                    <a:gd name="connsiteX0" fmla="*/ 42406 w 387210"/>
                    <a:gd name="connsiteY0" fmla="*/ 999 h 300412"/>
                    <a:gd name="connsiteX1" fmla="*/ 3998 w 387210"/>
                    <a:gd name="connsiteY1" fmla="*/ 54177 h 300412"/>
                    <a:gd name="connsiteX2" fmla="*/ 34340 w 387210"/>
                    <a:gd name="connsiteY2" fmla="*/ 214786 h 300412"/>
                    <a:gd name="connsiteX3" fmla="*/ 296979 w 387210"/>
                    <a:gd name="connsiteY3" fmla="*/ 297836 h 300412"/>
                    <a:gd name="connsiteX4" fmla="*/ 373737 w 387210"/>
                    <a:gd name="connsiteY4" fmla="*/ 270235 h 300412"/>
                    <a:gd name="connsiteX5" fmla="*/ 383231 w 387210"/>
                    <a:gd name="connsiteY5" fmla="*/ 179453 h 300412"/>
                    <a:gd name="connsiteX6" fmla="*/ 330228 w 387210"/>
                    <a:gd name="connsiteY6" fmla="*/ 129193 h 300412"/>
                    <a:gd name="connsiteX7" fmla="*/ 154139 w 387210"/>
                    <a:gd name="connsiteY7" fmla="*/ 63335 h 300412"/>
                    <a:gd name="connsiteX8" fmla="*/ 112923 w 387210"/>
                    <a:gd name="connsiteY8" fmla="*/ 22736 h 300412"/>
                    <a:gd name="connsiteX9" fmla="*/ 42406 w 387210"/>
                    <a:gd name="connsiteY9" fmla="*/ 999 h 300412"/>
                    <a:gd name="connsiteX0" fmla="*/ 39800 w 384604"/>
                    <a:gd name="connsiteY0" fmla="*/ 999 h 300412"/>
                    <a:gd name="connsiteX1" fmla="*/ 1392 w 384604"/>
                    <a:gd name="connsiteY1" fmla="*/ 54177 h 300412"/>
                    <a:gd name="connsiteX2" fmla="*/ 31734 w 384604"/>
                    <a:gd name="connsiteY2" fmla="*/ 214786 h 300412"/>
                    <a:gd name="connsiteX3" fmla="*/ 234739 w 384604"/>
                    <a:gd name="connsiteY3" fmla="*/ 297836 h 300412"/>
                    <a:gd name="connsiteX4" fmla="*/ 371131 w 384604"/>
                    <a:gd name="connsiteY4" fmla="*/ 270235 h 300412"/>
                    <a:gd name="connsiteX5" fmla="*/ 380625 w 384604"/>
                    <a:gd name="connsiteY5" fmla="*/ 179453 h 300412"/>
                    <a:gd name="connsiteX6" fmla="*/ 327622 w 384604"/>
                    <a:gd name="connsiteY6" fmla="*/ 129193 h 300412"/>
                    <a:gd name="connsiteX7" fmla="*/ 151533 w 384604"/>
                    <a:gd name="connsiteY7" fmla="*/ 63335 h 300412"/>
                    <a:gd name="connsiteX8" fmla="*/ 110317 w 384604"/>
                    <a:gd name="connsiteY8" fmla="*/ 22736 h 300412"/>
                    <a:gd name="connsiteX9" fmla="*/ 39800 w 384604"/>
                    <a:gd name="connsiteY9" fmla="*/ 999 h 300412"/>
                    <a:gd name="connsiteX0" fmla="*/ 39800 w 382423"/>
                    <a:gd name="connsiteY0" fmla="*/ 999 h 299830"/>
                    <a:gd name="connsiteX1" fmla="*/ 1392 w 382423"/>
                    <a:gd name="connsiteY1" fmla="*/ 54177 h 299830"/>
                    <a:gd name="connsiteX2" fmla="*/ 31734 w 382423"/>
                    <a:gd name="connsiteY2" fmla="*/ 214786 h 299830"/>
                    <a:gd name="connsiteX3" fmla="*/ 234739 w 382423"/>
                    <a:gd name="connsiteY3" fmla="*/ 297836 h 299830"/>
                    <a:gd name="connsiteX4" fmla="*/ 362906 w 382423"/>
                    <a:gd name="connsiteY4" fmla="*/ 266122 h 299830"/>
                    <a:gd name="connsiteX5" fmla="*/ 380625 w 382423"/>
                    <a:gd name="connsiteY5" fmla="*/ 179453 h 299830"/>
                    <a:gd name="connsiteX6" fmla="*/ 327622 w 382423"/>
                    <a:gd name="connsiteY6" fmla="*/ 129193 h 299830"/>
                    <a:gd name="connsiteX7" fmla="*/ 151533 w 382423"/>
                    <a:gd name="connsiteY7" fmla="*/ 63335 h 299830"/>
                    <a:gd name="connsiteX8" fmla="*/ 110317 w 382423"/>
                    <a:gd name="connsiteY8" fmla="*/ 22736 h 299830"/>
                    <a:gd name="connsiteX9" fmla="*/ 39800 w 382423"/>
                    <a:gd name="connsiteY9" fmla="*/ 999 h 299830"/>
                    <a:gd name="connsiteX0" fmla="*/ 39800 w 381852"/>
                    <a:gd name="connsiteY0" fmla="*/ 999 h 299221"/>
                    <a:gd name="connsiteX1" fmla="*/ 1392 w 381852"/>
                    <a:gd name="connsiteY1" fmla="*/ 54177 h 299221"/>
                    <a:gd name="connsiteX2" fmla="*/ 31734 w 381852"/>
                    <a:gd name="connsiteY2" fmla="*/ 214786 h 299221"/>
                    <a:gd name="connsiteX3" fmla="*/ 234739 w 381852"/>
                    <a:gd name="connsiteY3" fmla="*/ 297836 h 299221"/>
                    <a:gd name="connsiteX4" fmla="*/ 359104 w 381852"/>
                    <a:gd name="connsiteY4" fmla="*/ 260419 h 299221"/>
                    <a:gd name="connsiteX5" fmla="*/ 380625 w 381852"/>
                    <a:gd name="connsiteY5" fmla="*/ 179453 h 299221"/>
                    <a:gd name="connsiteX6" fmla="*/ 327622 w 381852"/>
                    <a:gd name="connsiteY6" fmla="*/ 129193 h 299221"/>
                    <a:gd name="connsiteX7" fmla="*/ 151533 w 381852"/>
                    <a:gd name="connsiteY7" fmla="*/ 63335 h 299221"/>
                    <a:gd name="connsiteX8" fmla="*/ 110317 w 381852"/>
                    <a:gd name="connsiteY8" fmla="*/ 22736 h 299221"/>
                    <a:gd name="connsiteX9" fmla="*/ 39800 w 381852"/>
                    <a:gd name="connsiteY9" fmla="*/ 999 h 299221"/>
                    <a:gd name="connsiteX0" fmla="*/ 42806 w 384858"/>
                    <a:gd name="connsiteY0" fmla="*/ 999 h 299131"/>
                    <a:gd name="connsiteX1" fmla="*/ 4398 w 384858"/>
                    <a:gd name="connsiteY1" fmla="*/ 54177 h 299131"/>
                    <a:gd name="connsiteX2" fmla="*/ 27136 w 384858"/>
                    <a:gd name="connsiteY2" fmla="*/ 216687 h 299131"/>
                    <a:gd name="connsiteX3" fmla="*/ 237745 w 384858"/>
                    <a:gd name="connsiteY3" fmla="*/ 297836 h 299131"/>
                    <a:gd name="connsiteX4" fmla="*/ 362110 w 384858"/>
                    <a:gd name="connsiteY4" fmla="*/ 260419 h 299131"/>
                    <a:gd name="connsiteX5" fmla="*/ 383631 w 384858"/>
                    <a:gd name="connsiteY5" fmla="*/ 179453 h 299131"/>
                    <a:gd name="connsiteX6" fmla="*/ 330628 w 384858"/>
                    <a:gd name="connsiteY6" fmla="*/ 129193 h 299131"/>
                    <a:gd name="connsiteX7" fmla="*/ 154539 w 384858"/>
                    <a:gd name="connsiteY7" fmla="*/ 63335 h 299131"/>
                    <a:gd name="connsiteX8" fmla="*/ 113323 w 384858"/>
                    <a:gd name="connsiteY8" fmla="*/ 22736 h 299131"/>
                    <a:gd name="connsiteX9" fmla="*/ 42806 w 384858"/>
                    <a:gd name="connsiteY9" fmla="*/ 999 h 299131"/>
                    <a:gd name="connsiteX0" fmla="*/ 40587 w 382639"/>
                    <a:gd name="connsiteY0" fmla="*/ 999 h 299131"/>
                    <a:gd name="connsiteX1" fmla="*/ 2179 w 382639"/>
                    <a:gd name="connsiteY1" fmla="*/ 54177 h 299131"/>
                    <a:gd name="connsiteX2" fmla="*/ 6920 w 382639"/>
                    <a:gd name="connsiteY2" fmla="*/ 188661 h 299131"/>
                    <a:gd name="connsiteX3" fmla="*/ 24917 w 382639"/>
                    <a:gd name="connsiteY3" fmla="*/ 216687 h 299131"/>
                    <a:gd name="connsiteX4" fmla="*/ 235526 w 382639"/>
                    <a:gd name="connsiteY4" fmla="*/ 297836 h 299131"/>
                    <a:gd name="connsiteX5" fmla="*/ 359891 w 382639"/>
                    <a:gd name="connsiteY5" fmla="*/ 260419 h 299131"/>
                    <a:gd name="connsiteX6" fmla="*/ 381412 w 382639"/>
                    <a:gd name="connsiteY6" fmla="*/ 179453 h 299131"/>
                    <a:gd name="connsiteX7" fmla="*/ 328409 w 382639"/>
                    <a:gd name="connsiteY7" fmla="*/ 129193 h 299131"/>
                    <a:gd name="connsiteX8" fmla="*/ 152320 w 382639"/>
                    <a:gd name="connsiteY8" fmla="*/ 63335 h 299131"/>
                    <a:gd name="connsiteX9" fmla="*/ 111104 w 382639"/>
                    <a:gd name="connsiteY9" fmla="*/ 22736 h 299131"/>
                    <a:gd name="connsiteX10" fmla="*/ 40587 w 382639"/>
                    <a:gd name="connsiteY10" fmla="*/ 999 h 299131"/>
                    <a:gd name="connsiteX0" fmla="*/ 40587 w 382639"/>
                    <a:gd name="connsiteY0" fmla="*/ 999 h 298788"/>
                    <a:gd name="connsiteX1" fmla="*/ 2179 w 382639"/>
                    <a:gd name="connsiteY1" fmla="*/ 54177 h 298788"/>
                    <a:gd name="connsiteX2" fmla="*/ 6920 w 382639"/>
                    <a:gd name="connsiteY2" fmla="*/ 188661 h 298788"/>
                    <a:gd name="connsiteX3" fmla="*/ 38225 w 382639"/>
                    <a:gd name="connsiteY3" fmla="*/ 224291 h 298788"/>
                    <a:gd name="connsiteX4" fmla="*/ 235526 w 382639"/>
                    <a:gd name="connsiteY4" fmla="*/ 297836 h 298788"/>
                    <a:gd name="connsiteX5" fmla="*/ 359891 w 382639"/>
                    <a:gd name="connsiteY5" fmla="*/ 260419 h 298788"/>
                    <a:gd name="connsiteX6" fmla="*/ 381412 w 382639"/>
                    <a:gd name="connsiteY6" fmla="*/ 179453 h 298788"/>
                    <a:gd name="connsiteX7" fmla="*/ 328409 w 382639"/>
                    <a:gd name="connsiteY7" fmla="*/ 129193 h 298788"/>
                    <a:gd name="connsiteX8" fmla="*/ 152320 w 382639"/>
                    <a:gd name="connsiteY8" fmla="*/ 63335 h 298788"/>
                    <a:gd name="connsiteX9" fmla="*/ 111104 w 382639"/>
                    <a:gd name="connsiteY9" fmla="*/ 22736 h 298788"/>
                    <a:gd name="connsiteX10" fmla="*/ 40587 w 382639"/>
                    <a:gd name="connsiteY10" fmla="*/ 999 h 298788"/>
                    <a:gd name="connsiteX0" fmla="*/ 43902 w 385954"/>
                    <a:gd name="connsiteY0" fmla="*/ 999 h 298788"/>
                    <a:gd name="connsiteX1" fmla="*/ 5494 w 385954"/>
                    <a:gd name="connsiteY1" fmla="*/ 54177 h 298788"/>
                    <a:gd name="connsiteX2" fmla="*/ 2631 w 385954"/>
                    <a:gd name="connsiteY2" fmla="*/ 169650 h 298788"/>
                    <a:gd name="connsiteX3" fmla="*/ 41540 w 385954"/>
                    <a:gd name="connsiteY3" fmla="*/ 224291 h 298788"/>
                    <a:gd name="connsiteX4" fmla="*/ 238841 w 385954"/>
                    <a:gd name="connsiteY4" fmla="*/ 297836 h 298788"/>
                    <a:gd name="connsiteX5" fmla="*/ 363206 w 385954"/>
                    <a:gd name="connsiteY5" fmla="*/ 260419 h 298788"/>
                    <a:gd name="connsiteX6" fmla="*/ 384727 w 385954"/>
                    <a:gd name="connsiteY6" fmla="*/ 179453 h 298788"/>
                    <a:gd name="connsiteX7" fmla="*/ 331724 w 385954"/>
                    <a:gd name="connsiteY7" fmla="*/ 129193 h 298788"/>
                    <a:gd name="connsiteX8" fmla="*/ 155635 w 385954"/>
                    <a:gd name="connsiteY8" fmla="*/ 63335 h 298788"/>
                    <a:gd name="connsiteX9" fmla="*/ 114419 w 385954"/>
                    <a:gd name="connsiteY9" fmla="*/ 22736 h 298788"/>
                    <a:gd name="connsiteX10" fmla="*/ 43902 w 385954"/>
                    <a:gd name="connsiteY10" fmla="*/ 999 h 298788"/>
                    <a:gd name="connsiteX0" fmla="*/ 43902 w 391200"/>
                    <a:gd name="connsiteY0" fmla="*/ 999 h 298788"/>
                    <a:gd name="connsiteX1" fmla="*/ 5494 w 391200"/>
                    <a:gd name="connsiteY1" fmla="*/ 54177 h 298788"/>
                    <a:gd name="connsiteX2" fmla="*/ 2631 w 391200"/>
                    <a:gd name="connsiteY2" fmla="*/ 169650 h 298788"/>
                    <a:gd name="connsiteX3" fmla="*/ 41540 w 391200"/>
                    <a:gd name="connsiteY3" fmla="*/ 224291 h 298788"/>
                    <a:gd name="connsiteX4" fmla="*/ 238841 w 391200"/>
                    <a:gd name="connsiteY4" fmla="*/ 297836 h 298788"/>
                    <a:gd name="connsiteX5" fmla="*/ 363206 w 391200"/>
                    <a:gd name="connsiteY5" fmla="*/ 260419 h 298788"/>
                    <a:gd name="connsiteX6" fmla="*/ 390267 w 391200"/>
                    <a:gd name="connsiteY6" fmla="*/ 173913 h 298788"/>
                    <a:gd name="connsiteX7" fmla="*/ 331724 w 391200"/>
                    <a:gd name="connsiteY7" fmla="*/ 129193 h 298788"/>
                    <a:gd name="connsiteX8" fmla="*/ 155635 w 391200"/>
                    <a:gd name="connsiteY8" fmla="*/ 63335 h 298788"/>
                    <a:gd name="connsiteX9" fmla="*/ 114419 w 391200"/>
                    <a:gd name="connsiteY9" fmla="*/ 22736 h 298788"/>
                    <a:gd name="connsiteX10" fmla="*/ 43902 w 391200"/>
                    <a:gd name="connsiteY10" fmla="*/ 999 h 298788"/>
                    <a:gd name="connsiteX0" fmla="*/ 43902 w 391200"/>
                    <a:gd name="connsiteY0" fmla="*/ 999 h 298972"/>
                    <a:gd name="connsiteX1" fmla="*/ 5494 w 391200"/>
                    <a:gd name="connsiteY1" fmla="*/ 54177 h 298972"/>
                    <a:gd name="connsiteX2" fmla="*/ 2631 w 391200"/>
                    <a:gd name="connsiteY2" fmla="*/ 169650 h 298972"/>
                    <a:gd name="connsiteX3" fmla="*/ 51235 w 391200"/>
                    <a:gd name="connsiteY3" fmla="*/ 220136 h 298972"/>
                    <a:gd name="connsiteX4" fmla="*/ 238841 w 391200"/>
                    <a:gd name="connsiteY4" fmla="*/ 297836 h 298972"/>
                    <a:gd name="connsiteX5" fmla="*/ 363206 w 391200"/>
                    <a:gd name="connsiteY5" fmla="*/ 260419 h 298972"/>
                    <a:gd name="connsiteX6" fmla="*/ 390267 w 391200"/>
                    <a:gd name="connsiteY6" fmla="*/ 173913 h 298972"/>
                    <a:gd name="connsiteX7" fmla="*/ 331724 w 391200"/>
                    <a:gd name="connsiteY7" fmla="*/ 129193 h 298972"/>
                    <a:gd name="connsiteX8" fmla="*/ 155635 w 391200"/>
                    <a:gd name="connsiteY8" fmla="*/ 63335 h 298972"/>
                    <a:gd name="connsiteX9" fmla="*/ 114419 w 391200"/>
                    <a:gd name="connsiteY9" fmla="*/ 22736 h 298972"/>
                    <a:gd name="connsiteX10" fmla="*/ 43902 w 391200"/>
                    <a:gd name="connsiteY10" fmla="*/ 999 h 298972"/>
                    <a:gd name="connsiteX0" fmla="*/ 43902 w 391200"/>
                    <a:gd name="connsiteY0" fmla="*/ 999 h 291076"/>
                    <a:gd name="connsiteX1" fmla="*/ 5494 w 391200"/>
                    <a:gd name="connsiteY1" fmla="*/ 54177 h 291076"/>
                    <a:gd name="connsiteX2" fmla="*/ 2631 w 391200"/>
                    <a:gd name="connsiteY2" fmla="*/ 169650 h 291076"/>
                    <a:gd name="connsiteX3" fmla="*/ 51235 w 391200"/>
                    <a:gd name="connsiteY3" fmla="*/ 220136 h 291076"/>
                    <a:gd name="connsiteX4" fmla="*/ 254076 w 391200"/>
                    <a:gd name="connsiteY4" fmla="*/ 289526 h 291076"/>
                    <a:gd name="connsiteX5" fmla="*/ 363206 w 391200"/>
                    <a:gd name="connsiteY5" fmla="*/ 260419 h 291076"/>
                    <a:gd name="connsiteX6" fmla="*/ 390267 w 391200"/>
                    <a:gd name="connsiteY6" fmla="*/ 173913 h 291076"/>
                    <a:gd name="connsiteX7" fmla="*/ 331724 w 391200"/>
                    <a:gd name="connsiteY7" fmla="*/ 129193 h 291076"/>
                    <a:gd name="connsiteX8" fmla="*/ 155635 w 391200"/>
                    <a:gd name="connsiteY8" fmla="*/ 63335 h 291076"/>
                    <a:gd name="connsiteX9" fmla="*/ 114419 w 391200"/>
                    <a:gd name="connsiteY9" fmla="*/ 22736 h 291076"/>
                    <a:gd name="connsiteX10" fmla="*/ 43902 w 391200"/>
                    <a:gd name="connsiteY10" fmla="*/ 999 h 291076"/>
                    <a:gd name="connsiteX0" fmla="*/ 41720 w 389018"/>
                    <a:gd name="connsiteY0" fmla="*/ 999 h 291076"/>
                    <a:gd name="connsiteX1" fmla="*/ 3312 w 389018"/>
                    <a:gd name="connsiteY1" fmla="*/ 54177 h 291076"/>
                    <a:gd name="connsiteX2" fmla="*/ 4604 w 389018"/>
                    <a:gd name="connsiteY2" fmla="*/ 162725 h 291076"/>
                    <a:gd name="connsiteX3" fmla="*/ 49053 w 389018"/>
                    <a:gd name="connsiteY3" fmla="*/ 220136 h 291076"/>
                    <a:gd name="connsiteX4" fmla="*/ 251894 w 389018"/>
                    <a:gd name="connsiteY4" fmla="*/ 289526 h 291076"/>
                    <a:gd name="connsiteX5" fmla="*/ 361024 w 389018"/>
                    <a:gd name="connsiteY5" fmla="*/ 260419 h 291076"/>
                    <a:gd name="connsiteX6" fmla="*/ 388085 w 389018"/>
                    <a:gd name="connsiteY6" fmla="*/ 173913 h 291076"/>
                    <a:gd name="connsiteX7" fmla="*/ 329542 w 389018"/>
                    <a:gd name="connsiteY7" fmla="*/ 129193 h 291076"/>
                    <a:gd name="connsiteX8" fmla="*/ 153453 w 389018"/>
                    <a:gd name="connsiteY8" fmla="*/ 63335 h 291076"/>
                    <a:gd name="connsiteX9" fmla="*/ 112237 w 389018"/>
                    <a:gd name="connsiteY9" fmla="*/ 22736 h 291076"/>
                    <a:gd name="connsiteX10" fmla="*/ 41720 w 389018"/>
                    <a:gd name="connsiteY10" fmla="*/ 999 h 291076"/>
                    <a:gd name="connsiteX0" fmla="*/ 41720 w 389018"/>
                    <a:gd name="connsiteY0" fmla="*/ 999 h 296314"/>
                    <a:gd name="connsiteX1" fmla="*/ 3312 w 389018"/>
                    <a:gd name="connsiteY1" fmla="*/ 54177 h 296314"/>
                    <a:gd name="connsiteX2" fmla="*/ 4604 w 389018"/>
                    <a:gd name="connsiteY2" fmla="*/ 162725 h 296314"/>
                    <a:gd name="connsiteX3" fmla="*/ 49053 w 389018"/>
                    <a:gd name="connsiteY3" fmla="*/ 220136 h 296314"/>
                    <a:gd name="connsiteX4" fmla="*/ 247739 w 389018"/>
                    <a:gd name="connsiteY4" fmla="*/ 295066 h 296314"/>
                    <a:gd name="connsiteX5" fmla="*/ 361024 w 389018"/>
                    <a:gd name="connsiteY5" fmla="*/ 260419 h 296314"/>
                    <a:gd name="connsiteX6" fmla="*/ 388085 w 389018"/>
                    <a:gd name="connsiteY6" fmla="*/ 173913 h 296314"/>
                    <a:gd name="connsiteX7" fmla="*/ 329542 w 389018"/>
                    <a:gd name="connsiteY7" fmla="*/ 129193 h 296314"/>
                    <a:gd name="connsiteX8" fmla="*/ 153453 w 389018"/>
                    <a:gd name="connsiteY8" fmla="*/ 63335 h 296314"/>
                    <a:gd name="connsiteX9" fmla="*/ 112237 w 389018"/>
                    <a:gd name="connsiteY9" fmla="*/ 22736 h 296314"/>
                    <a:gd name="connsiteX10" fmla="*/ 41720 w 389018"/>
                    <a:gd name="connsiteY10" fmla="*/ 999 h 296314"/>
                    <a:gd name="connsiteX0" fmla="*/ 41720 w 388903"/>
                    <a:gd name="connsiteY0" fmla="*/ 999 h 295976"/>
                    <a:gd name="connsiteX1" fmla="*/ 3312 w 388903"/>
                    <a:gd name="connsiteY1" fmla="*/ 54177 h 295976"/>
                    <a:gd name="connsiteX2" fmla="*/ 4604 w 388903"/>
                    <a:gd name="connsiteY2" fmla="*/ 162725 h 295976"/>
                    <a:gd name="connsiteX3" fmla="*/ 49053 w 388903"/>
                    <a:gd name="connsiteY3" fmla="*/ 220136 h 295976"/>
                    <a:gd name="connsiteX4" fmla="*/ 247739 w 388903"/>
                    <a:gd name="connsiteY4" fmla="*/ 295066 h 295976"/>
                    <a:gd name="connsiteX5" fmla="*/ 359639 w 388903"/>
                    <a:gd name="connsiteY5" fmla="*/ 256264 h 295976"/>
                    <a:gd name="connsiteX6" fmla="*/ 388085 w 388903"/>
                    <a:gd name="connsiteY6" fmla="*/ 173913 h 295976"/>
                    <a:gd name="connsiteX7" fmla="*/ 329542 w 388903"/>
                    <a:gd name="connsiteY7" fmla="*/ 129193 h 295976"/>
                    <a:gd name="connsiteX8" fmla="*/ 153453 w 388903"/>
                    <a:gd name="connsiteY8" fmla="*/ 63335 h 295976"/>
                    <a:gd name="connsiteX9" fmla="*/ 112237 w 388903"/>
                    <a:gd name="connsiteY9" fmla="*/ 22736 h 295976"/>
                    <a:gd name="connsiteX10" fmla="*/ 41720 w 388903"/>
                    <a:gd name="connsiteY10" fmla="*/ 999 h 295976"/>
                    <a:gd name="connsiteX0" fmla="*/ 41720 w 388903"/>
                    <a:gd name="connsiteY0" fmla="*/ 999 h 295369"/>
                    <a:gd name="connsiteX1" fmla="*/ 3312 w 388903"/>
                    <a:gd name="connsiteY1" fmla="*/ 54177 h 295369"/>
                    <a:gd name="connsiteX2" fmla="*/ 4604 w 388903"/>
                    <a:gd name="connsiteY2" fmla="*/ 162725 h 295369"/>
                    <a:gd name="connsiteX3" fmla="*/ 49053 w 388903"/>
                    <a:gd name="connsiteY3" fmla="*/ 220136 h 295369"/>
                    <a:gd name="connsiteX4" fmla="*/ 247739 w 388903"/>
                    <a:gd name="connsiteY4" fmla="*/ 295066 h 295369"/>
                    <a:gd name="connsiteX5" fmla="*/ 359639 w 388903"/>
                    <a:gd name="connsiteY5" fmla="*/ 243799 h 295369"/>
                    <a:gd name="connsiteX6" fmla="*/ 388085 w 388903"/>
                    <a:gd name="connsiteY6" fmla="*/ 173913 h 295369"/>
                    <a:gd name="connsiteX7" fmla="*/ 329542 w 388903"/>
                    <a:gd name="connsiteY7" fmla="*/ 129193 h 295369"/>
                    <a:gd name="connsiteX8" fmla="*/ 153453 w 388903"/>
                    <a:gd name="connsiteY8" fmla="*/ 63335 h 295369"/>
                    <a:gd name="connsiteX9" fmla="*/ 112237 w 388903"/>
                    <a:gd name="connsiteY9" fmla="*/ 22736 h 295369"/>
                    <a:gd name="connsiteX10" fmla="*/ 41720 w 388903"/>
                    <a:gd name="connsiteY10" fmla="*/ 999 h 295369"/>
                    <a:gd name="connsiteX0" fmla="*/ 41720 w 388903"/>
                    <a:gd name="connsiteY0" fmla="*/ 999 h 285774"/>
                    <a:gd name="connsiteX1" fmla="*/ 3312 w 388903"/>
                    <a:gd name="connsiteY1" fmla="*/ 54177 h 285774"/>
                    <a:gd name="connsiteX2" fmla="*/ 4604 w 388903"/>
                    <a:gd name="connsiteY2" fmla="*/ 162725 h 285774"/>
                    <a:gd name="connsiteX3" fmla="*/ 49053 w 388903"/>
                    <a:gd name="connsiteY3" fmla="*/ 220136 h 285774"/>
                    <a:gd name="connsiteX4" fmla="*/ 239429 w 388903"/>
                    <a:gd name="connsiteY4" fmla="*/ 285371 h 285774"/>
                    <a:gd name="connsiteX5" fmla="*/ 359639 w 388903"/>
                    <a:gd name="connsiteY5" fmla="*/ 243799 h 285774"/>
                    <a:gd name="connsiteX6" fmla="*/ 388085 w 388903"/>
                    <a:gd name="connsiteY6" fmla="*/ 173913 h 285774"/>
                    <a:gd name="connsiteX7" fmla="*/ 329542 w 388903"/>
                    <a:gd name="connsiteY7" fmla="*/ 129193 h 285774"/>
                    <a:gd name="connsiteX8" fmla="*/ 153453 w 388903"/>
                    <a:gd name="connsiteY8" fmla="*/ 63335 h 285774"/>
                    <a:gd name="connsiteX9" fmla="*/ 112237 w 388903"/>
                    <a:gd name="connsiteY9" fmla="*/ 22736 h 285774"/>
                    <a:gd name="connsiteX10" fmla="*/ 41720 w 388903"/>
                    <a:gd name="connsiteY10" fmla="*/ 999 h 285774"/>
                    <a:gd name="connsiteX0" fmla="*/ 41720 w 388903"/>
                    <a:gd name="connsiteY0" fmla="*/ 999 h 285774"/>
                    <a:gd name="connsiteX1" fmla="*/ 3312 w 388903"/>
                    <a:gd name="connsiteY1" fmla="*/ 54177 h 285774"/>
                    <a:gd name="connsiteX2" fmla="*/ 4604 w 388903"/>
                    <a:gd name="connsiteY2" fmla="*/ 162725 h 285774"/>
                    <a:gd name="connsiteX3" fmla="*/ 49053 w 388903"/>
                    <a:gd name="connsiteY3" fmla="*/ 220136 h 285774"/>
                    <a:gd name="connsiteX4" fmla="*/ 239429 w 388903"/>
                    <a:gd name="connsiteY4" fmla="*/ 285371 h 285774"/>
                    <a:gd name="connsiteX5" fmla="*/ 359639 w 388903"/>
                    <a:gd name="connsiteY5" fmla="*/ 243799 h 285774"/>
                    <a:gd name="connsiteX6" fmla="*/ 388085 w 388903"/>
                    <a:gd name="connsiteY6" fmla="*/ 173913 h 285774"/>
                    <a:gd name="connsiteX7" fmla="*/ 329542 w 388903"/>
                    <a:gd name="connsiteY7" fmla="*/ 129193 h 285774"/>
                    <a:gd name="connsiteX8" fmla="*/ 153453 w 388903"/>
                    <a:gd name="connsiteY8" fmla="*/ 63335 h 285774"/>
                    <a:gd name="connsiteX9" fmla="*/ 112237 w 388903"/>
                    <a:gd name="connsiteY9" fmla="*/ 22736 h 285774"/>
                    <a:gd name="connsiteX10" fmla="*/ 41720 w 388903"/>
                    <a:gd name="connsiteY10" fmla="*/ 999 h 285774"/>
                    <a:gd name="connsiteX0" fmla="*/ 41720 w 388903"/>
                    <a:gd name="connsiteY0" fmla="*/ 999 h 289971"/>
                    <a:gd name="connsiteX1" fmla="*/ 3312 w 388903"/>
                    <a:gd name="connsiteY1" fmla="*/ 54177 h 289971"/>
                    <a:gd name="connsiteX2" fmla="*/ 4604 w 388903"/>
                    <a:gd name="connsiteY2" fmla="*/ 162725 h 289971"/>
                    <a:gd name="connsiteX3" fmla="*/ 49053 w 388903"/>
                    <a:gd name="connsiteY3" fmla="*/ 220136 h 289971"/>
                    <a:gd name="connsiteX4" fmla="*/ 216137 w 388903"/>
                    <a:gd name="connsiteY4" fmla="*/ 281596 h 289971"/>
                    <a:gd name="connsiteX5" fmla="*/ 239429 w 388903"/>
                    <a:gd name="connsiteY5" fmla="*/ 285371 h 289971"/>
                    <a:gd name="connsiteX6" fmla="*/ 359639 w 388903"/>
                    <a:gd name="connsiteY6" fmla="*/ 243799 h 289971"/>
                    <a:gd name="connsiteX7" fmla="*/ 388085 w 388903"/>
                    <a:gd name="connsiteY7" fmla="*/ 173913 h 289971"/>
                    <a:gd name="connsiteX8" fmla="*/ 329542 w 388903"/>
                    <a:gd name="connsiteY8" fmla="*/ 129193 h 289971"/>
                    <a:gd name="connsiteX9" fmla="*/ 153453 w 388903"/>
                    <a:gd name="connsiteY9" fmla="*/ 63335 h 289971"/>
                    <a:gd name="connsiteX10" fmla="*/ 112237 w 388903"/>
                    <a:gd name="connsiteY10" fmla="*/ 22736 h 289971"/>
                    <a:gd name="connsiteX11" fmla="*/ 41720 w 388903"/>
                    <a:gd name="connsiteY11" fmla="*/ 999 h 289971"/>
                    <a:gd name="connsiteX0" fmla="*/ 41720 w 388903"/>
                    <a:gd name="connsiteY0" fmla="*/ 999 h 288573"/>
                    <a:gd name="connsiteX1" fmla="*/ 3312 w 388903"/>
                    <a:gd name="connsiteY1" fmla="*/ 54177 h 288573"/>
                    <a:gd name="connsiteX2" fmla="*/ 4604 w 388903"/>
                    <a:gd name="connsiteY2" fmla="*/ 162725 h 288573"/>
                    <a:gd name="connsiteX3" fmla="*/ 49053 w 388903"/>
                    <a:gd name="connsiteY3" fmla="*/ 220136 h 288573"/>
                    <a:gd name="connsiteX4" fmla="*/ 216137 w 388903"/>
                    <a:gd name="connsiteY4" fmla="*/ 281596 h 288573"/>
                    <a:gd name="connsiteX5" fmla="*/ 300367 w 388903"/>
                    <a:gd name="connsiteY5" fmla="*/ 282601 h 288573"/>
                    <a:gd name="connsiteX6" fmla="*/ 359639 w 388903"/>
                    <a:gd name="connsiteY6" fmla="*/ 243799 h 288573"/>
                    <a:gd name="connsiteX7" fmla="*/ 388085 w 388903"/>
                    <a:gd name="connsiteY7" fmla="*/ 173913 h 288573"/>
                    <a:gd name="connsiteX8" fmla="*/ 329542 w 388903"/>
                    <a:gd name="connsiteY8" fmla="*/ 129193 h 288573"/>
                    <a:gd name="connsiteX9" fmla="*/ 153453 w 388903"/>
                    <a:gd name="connsiteY9" fmla="*/ 63335 h 288573"/>
                    <a:gd name="connsiteX10" fmla="*/ 112237 w 388903"/>
                    <a:gd name="connsiteY10" fmla="*/ 22736 h 288573"/>
                    <a:gd name="connsiteX11" fmla="*/ 41720 w 388903"/>
                    <a:gd name="connsiteY11" fmla="*/ 999 h 288573"/>
                    <a:gd name="connsiteX0" fmla="*/ 41720 w 388903"/>
                    <a:gd name="connsiteY0" fmla="*/ 999 h 288573"/>
                    <a:gd name="connsiteX1" fmla="*/ 3312 w 388903"/>
                    <a:gd name="connsiteY1" fmla="*/ 54177 h 288573"/>
                    <a:gd name="connsiteX2" fmla="*/ 4604 w 388903"/>
                    <a:gd name="connsiteY2" fmla="*/ 162725 h 288573"/>
                    <a:gd name="connsiteX3" fmla="*/ 49053 w 388903"/>
                    <a:gd name="connsiteY3" fmla="*/ 220136 h 288573"/>
                    <a:gd name="connsiteX4" fmla="*/ 216137 w 388903"/>
                    <a:gd name="connsiteY4" fmla="*/ 281596 h 288573"/>
                    <a:gd name="connsiteX5" fmla="*/ 310062 w 388903"/>
                    <a:gd name="connsiteY5" fmla="*/ 282601 h 288573"/>
                    <a:gd name="connsiteX6" fmla="*/ 359639 w 388903"/>
                    <a:gd name="connsiteY6" fmla="*/ 243799 h 288573"/>
                    <a:gd name="connsiteX7" fmla="*/ 388085 w 388903"/>
                    <a:gd name="connsiteY7" fmla="*/ 173913 h 288573"/>
                    <a:gd name="connsiteX8" fmla="*/ 329542 w 388903"/>
                    <a:gd name="connsiteY8" fmla="*/ 129193 h 288573"/>
                    <a:gd name="connsiteX9" fmla="*/ 153453 w 388903"/>
                    <a:gd name="connsiteY9" fmla="*/ 63335 h 288573"/>
                    <a:gd name="connsiteX10" fmla="*/ 112237 w 388903"/>
                    <a:gd name="connsiteY10" fmla="*/ 22736 h 288573"/>
                    <a:gd name="connsiteX11" fmla="*/ 41720 w 388903"/>
                    <a:gd name="connsiteY11" fmla="*/ 999 h 288573"/>
                    <a:gd name="connsiteX0" fmla="*/ 41720 w 389835"/>
                    <a:gd name="connsiteY0" fmla="*/ 999 h 288734"/>
                    <a:gd name="connsiteX1" fmla="*/ 3312 w 389835"/>
                    <a:gd name="connsiteY1" fmla="*/ 54177 h 288734"/>
                    <a:gd name="connsiteX2" fmla="*/ 4604 w 389835"/>
                    <a:gd name="connsiteY2" fmla="*/ 162725 h 288734"/>
                    <a:gd name="connsiteX3" fmla="*/ 49053 w 389835"/>
                    <a:gd name="connsiteY3" fmla="*/ 220136 h 288734"/>
                    <a:gd name="connsiteX4" fmla="*/ 216137 w 389835"/>
                    <a:gd name="connsiteY4" fmla="*/ 281596 h 288734"/>
                    <a:gd name="connsiteX5" fmla="*/ 310062 w 389835"/>
                    <a:gd name="connsiteY5" fmla="*/ 282601 h 288734"/>
                    <a:gd name="connsiteX6" fmla="*/ 367949 w 389835"/>
                    <a:gd name="connsiteY6" fmla="*/ 241029 h 288734"/>
                    <a:gd name="connsiteX7" fmla="*/ 388085 w 389835"/>
                    <a:gd name="connsiteY7" fmla="*/ 173913 h 288734"/>
                    <a:gd name="connsiteX8" fmla="*/ 329542 w 389835"/>
                    <a:gd name="connsiteY8" fmla="*/ 129193 h 288734"/>
                    <a:gd name="connsiteX9" fmla="*/ 153453 w 389835"/>
                    <a:gd name="connsiteY9" fmla="*/ 63335 h 288734"/>
                    <a:gd name="connsiteX10" fmla="*/ 112237 w 389835"/>
                    <a:gd name="connsiteY10" fmla="*/ 22736 h 288734"/>
                    <a:gd name="connsiteX11" fmla="*/ 41720 w 389835"/>
                    <a:gd name="connsiteY11" fmla="*/ 999 h 288734"/>
                    <a:gd name="connsiteX0" fmla="*/ 41720 w 373815"/>
                    <a:gd name="connsiteY0" fmla="*/ 999 h 288734"/>
                    <a:gd name="connsiteX1" fmla="*/ 3312 w 373815"/>
                    <a:gd name="connsiteY1" fmla="*/ 54177 h 288734"/>
                    <a:gd name="connsiteX2" fmla="*/ 4604 w 373815"/>
                    <a:gd name="connsiteY2" fmla="*/ 162725 h 288734"/>
                    <a:gd name="connsiteX3" fmla="*/ 49053 w 373815"/>
                    <a:gd name="connsiteY3" fmla="*/ 220136 h 288734"/>
                    <a:gd name="connsiteX4" fmla="*/ 216137 w 373815"/>
                    <a:gd name="connsiteY4" fmla="*/ 281596 h 288734"/>
                    <a:gd name="connsiteX5" fmla="*/ 310062 w 373815"/>
                    <a:gd name="connsiteY5" fmla="*/ 282601 h 288734"/>
                    <a:gd name="connsiteX6" fmla="*/ 367949 w 373815"/>
                    <a:gd name="connsiteY6" fmla="*/ 241029 h 288734"/>
                    <a:gd name="connsiteX7" fmla="*/ 360152 w 373815"/>
                    <a:gd name="connsiteY7" fmla="*/ 180145 h 288734"/>
                    <a:gd name="connsiteX8" fmla="*/ 329542 w 373815"/>
                    <a:gd name="connsiteY8" fmla="*/ 129193 h 288734"/>
                    <a:gd name="connsiteX9" fmla="*/ 153453 w 373815"/>
                    <a:gd name="connsiteY9" fmla="*/ 63335 h 288734"/>
                    <a:gd name="connsiteX10" fmla="*/ 112237 w 373815"/>
                    <a:gd name="connsiteY10" fmla="*/ 22736 h 288734"/>
                    <a:gd name="connsiteX11" fmla="*/ 41720 w 373815"/>
                    <a:gd name="connsiteY11" fmla="*/ 999 h 288734"/>
                    <a:gd name="connsiteX0" fmla="*/ 42679 w 374774"/>
                    <a:gd name="connsiteY0" fmla="*/ 999 h 288734"/>
                    <a:gd name="connsiteX1" fmla="*/ 4271 w 374774"/>
                    <a:gd name="connsiteY1" fmla="*/ 54177 h 288734"/>
                    <a:gd name="connsiteX2" fmla="*/ 3494 w 374774"/>
                    <a:gd name="connsiteY2" fmla="*/ 164803 h 288734"/>
                    <a:gd name="connsiteX3" fmla="*/ 50012 w 374774"/>
                    <a:gd name="connsiteY3" fmla="*/ 220136 h 288734"/>
                    <a:gd name="connsiteX4" fmla="*/ 217096 w 374774"/>
                    <a:gd name="connsiteY4" fmla="*/ 281596 h 288734"/>
                    <a:gd name="connsiteX5" fmla="*/ 311021 w 374774"/>
                    <a:gd name="connsiteY5" fmla="*/ 282601 h 288734"/>
                    <a:gd name="connsiteX6" fmla="*/ 368908 w 374774"/>
                    <a:gd name="connsiteY6" fmla="*/ 241029 h 288734"/>
                    <a:gd name="connsiteX7" fmla="*/ 361111 w 374774"/>
                    <a:gd name="connsiteY7" fmla="*/ 180145 h 288734"/>
                    <a:gd name="connsiteX8" fmla="*/ 330501 w 374774"/>
                    <a:gd name="connsiteY8" fmla="*/ 129193 h 288734"/>
                    <a:gd name="connsiteX9" fmla="*/ 154412 w 374774"/>
                    <a:gd name="connsiteY9" fmla="*/ 63335 h 288734"/>
                    <a:gd name="connsiteX10" fmla="*/ 113196 w 374774"/>
                    <a:gd name="connsiteY10" fmla="*/ 22736 h 288734"/>
                    <a:gd name="connsiteX11" fmla="*/ 42679 w 374774"/>
                    <a:gd name="connsiteY11" fmla="*/ 999 h 288734"/>
                    <a:gd name="connsiteX0" fmla="*/ 42679 w 378231"/>
                    <a:gd name="connsiteY0" fmla="*/ 999 h 288734"/>
                    <a:gd name="connsiteX1" fmla="*/ 4271 w 378231"/>
                    <a:gd name="connsiteY1" fmla="*/ 54177 h 288734"/>
                    <a:gd name="connsiteX2" fmla="*/ 3494 w 378231"/>
                    <a:gd name="connsiteY2" fmla="*/ 164803 h 288734"/>
                    <a:gd name="connsiteX3" fmla="*/ 50012 w 378231"/>
                    <a:gd name="connsiteY3" fmla="*/ 220136 h 288734"/>
                    <a:gd name="connsiteX4" fmla="*/ 217096 w 378231"/>
                    <a:gd name="connsiteY4" fmla="*/ 281596 h 288734"/>
                    <a:gd name="connsiteX5" fmla="*/ 311021 w 378231"/>
                    <a:gd name="connsiteY5" fmla="*/ 282601 h 288734"/>
                    <a:gd name="connsiteX6" fmla="*/ 368908 w 378231"/>
                    <a:gd name="connsiteY6" fmla="*/ 241029 h 288734"/>
                    <a:gd name="connsiteX7" fmla="*/ 371940 w 378231"/>
                    <a:gd name="connsiteY7" fmla="*/ 188463 h 288734"/>
                    <a:gd name="connsiteX8" fmla="*/ 330501 w 378231"/>
                    <a:gd name="connsiteY8" fmla="*/ 129193 h 288734"/>
                    <a:gd name="connsiteX9" fmla="*/ 154412 w 378231"/>
                    <a:gd name="connsiteY9" fmla="*/ 63335 h 288734"/>
                    <a:gd name="connsiteX10" fmla="*/ 113196 w 378231"/>
                    <a:gd name="connsiteY10" fmla="*/ 22736 h 288734"/>
                    <a:gd name="connsiteX11" fmla="*/ 42679 w 378231"/>
                    <a:gd name="connsiteY11" fmla="*/ 999 h 288734"/>
                    <a:gd name="connsiteX0" fmla="*/ 42679 w 379004"/>
                    <a:gd name="connsiteY0" fmla="*/ 999 h 288734"/>
                    <a:gd name="connsiteX1" fmla="*/ 4271 w 379004"/>
                    <a:gd name="connsiteY1" fmla="*/ 54177 h 288734"/>
                    <a:gd name="connsiteX2" fmla="*/ 3494 w 379004"/>
                    <a:gd name="connsiteY2" fmla="*/ 164803 h 288734"/>
                    <a:gd name="connsiteX3" fmla="*/ 50012 w 379004"/>
                    <a:gd name="connsiteY3" fmla="*/ 220136 h 288734"/>
                    <a:gd name="connsiteX4" fmla="*/ 217096 w 379004"/>
                    <a:gd name="connsiteY4" fmla="*/ 281596 h 288734"/>
                    <a:gd name="connsiteX5" fmla="*/ 311021 w 379004"/>
                    <a:gd name="connsiteY5" fmla="*/ 282601 h 288734"/>
                    <a:gd name="connsiteX6" fmla="*/ 368908 w 379004"/>
                    <a:gd name="connsiteY6" fmla="*/ 241029 h 288734"/>
                    <a:gd name="connsiteX7" fmla="*/ 371940 w 379004"/>
                    <a:gd name="connsiteY7" fmla="*/ 188463 h 288734"/>
                    <a:gd name="connsiteX8" fmla="*/ 317869 w 379004"/>
                    <a:gd name="connsiteY8" fmla="*/ 162467 h 288734"/>
                    <a:gd name="connsiteX9" fmla="*/ 154412 w 379004"/>
                    <a:gd name="connsiteY9" fmla="*/ 63335 h 288734"/>
                    <a:gd name="connsiteX10" fmla="*/ 113196 w 379004"/>
                    <a:gd name="connsiteY10" fmla="*/ 22736 h 288734"/>
                    <a:gd name="connsiteX11" fmla="*/ 42679 w 379004"/>
                    <a:gd name="connsiteY11" fmla="*/ 999 h 288734"/>
                    <a:gd name="connsiteX0" fmla="*/ 42679 w 376147"/>
                    <a:gd name="connsiteY0" fmla="*/ 999 h 288734"/>
                    <a:gd name="connsiteX1" fmla="*/ 4271 w 376147"/>
                    <a:gd name="connsiteY1" fmla="*/ 54177 h 288734"/>
                    <a:gd name="connsiteX2" fmla="*/ 3494 w 376147"/>
                    <a:gd name="connsiteY2" fmla="*/ 164803 h 288734"/>
                    <a:gd name="connsiteX3" fmla="*/ 50012 w 376147"/>
                    <a:gd name="connsiteY3" fmla="*/ 220136 h 288734"/>
                    <a:gd name="connsiteX4" fmla="*/ 217096 w 376147"/>
                    <a:gd name="connsiteY4" fmla="*/ 281596 h 288734"/>
                    <a:gd name="connsiteX5" fmla="*/ 311021 w 376147"/>
                    <a:gd name="connsiteY5" fmla="*/ 282601 h 288734"/>
                    <a:gd name="connsiteX6" fmla="*/ 368908 w 376147"/>
                    <a:gd name="connsiteY6" fmla="*/ 241029 h 288734"/>
                    <a:gd name="connsiteX7" fmla="*/ 364721 w 376147"/>
                    <a:gd name="connsiteY7" fmla="*/ 169747 h 288734"/>
                    <a:gd name="connsiteX8" fmla="*/ 317869 w 376147"/>
                    <a:gd name="connsiteY8" fmla="*/ 162467 h 288734"/>
                    <a:gd name="connsiteX9" fmla="*/ 154412 w 376147"/>
                    <a:gd name="connsiteY9" fmla="*/ 63335 h 288734"/>
                    <a:gd name="connsiteX10" fmla="*/ 113196 w 376147"/>
                    <a:gd name="connsiteY10" fmla="*/ 22736 h 288734"/>
                    <a:gd name="connsiteX11" fmla="*/ 42679 w 376147"/>
                    <a:gd name="connsiteY11" fmla="*/ 999 h 288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6147" h="288734">
                      <a:moveTo>
                        <a:pt x="42679" y="999"/>
                      </a:moveTo>
                      <a:cubicBezTo>
                        <a:pt x="24525" y="6239"/>
                        <a:pt x="10802" y="26877"/>
                        <a:pt x="4271" y="54177"/>
                      </a:cubicBezTo>
                      <a:cubicBezTo>
                        <a:pt x="-2260" y="81477"/>
                        <a:pt x="-296" y="137718"/>
                        <a:pt x="3494" y="164803"/>
                      </a:cubicBezTo>
                      <a:cubicBezTo>
                        <a:pt x="7284" y="191888"/>
                        <a:pt x="14412" y="200671"/>
                        <a:pt x="50012" y="220136"/>
                      </a:cubicBezTo>
                      <a:cubicBezTo>
                        <a:pt x="85612" y="239601"/>
                        <a:pt x="185367" y="270724"/>
                        <a:pt x="217096" y="281596"/>
                      </a:cubicBezTo>
                      <a:cubicBezTo>
                        <a:pt x="248825" y="292468"/>
                        <a:pt x="285719" y="289362"/>
                        <a:pt x="311021" y="282601"/>
                      </a:cubicBezTo>
                      <a:cubicBezTo>
                        <a:pt x="336323" y="275840"/>
                        <a:pt x="354533" y="260759"/>
                        <a:pt x="368908" y="241029"/>
                      </a:cubicBezTo>
                      <a:cubicBezTo>
                        <a:pt x="383283" y="221299"/>
                        <a:pt x="373227" y="182841"/>
                        <a:pt x="364721" y="169747"/>
                      </a:cubicBezTo>
                      <a:cubicBezTo>
                        <a:pt x="356215" y="156653"/>
                        <a:pt x="352920" y="180202"/>
                        <a:pt x="317869" y="162467"/>
                      </a:cubicBezTo>
                      <a:cubicBezTo>
                        <a:pt x="282818" y="144732"/>
                        <a:pt x="192512" y="85560"/>
                        <a:pt x="154412" y="63335"/>
                      </a:cubicBezTo>
                      <a:cubicBezTo>
                        <a:pt x="116312" y="41110"/>
                        <a:pt x="131818" y="33125"/>
                        <a:pt x="113196" y="22736"/>
                      </a:cubicBezTo>
                      <a:cubicBezTo>
                        <a:pt x="94574" y="12347"/>
                        <a:pt x="60833" y="-4241"/>
                        <a:pt x="42679" y="99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9" name="자유형 158"/>
                <p:cNvSpPr/>
                <p:nvPr/>
              </p:nvSpPr>
              <p:spPr>
                <a:xfrm flipH="1">
                  <a:off x="3384324" y="5021198"/>
                  <a:ext cx="346161" cy="314534"/>
                </a:xfrm>
                <a:custGeom>
                  <a:avLst/>
                  <a:gdLst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51694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66975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59256"/>
                    <a:gd name="connsiteY0" fmla="*/ 5644 h 367890"/>
                    <a:gd name="connsiteX1" fmla="*/ 22577 w 459256"/>
                    <a:gd name="connsiteY1" fmla="*/ 88194 h 367890"/>
                    <a:gd name="connsiteX2" fmla="*/ 22577 w 459256"/>
                    <a:gd name="connsiteY2" fmla="*/ 246944 h 367890"/>
                    <a:gd name="connsiteX3" fmla="*/ 327377 w 459256"/>
                    <a:gd name="connsiteY3" fmla="*/ 367594 h 367890"/>
                    <a:gd name="connsiteX4" fmla="*/ 458146 w 459256"/>
                    <a:gd name="connsiteY4" fmla="*/ 277507 h 367890"/>
                    <a:gd name="connsiteX5" fmla="*/ 378177 w 459256"/>
                    <a:gd name="connsiteY5" fmla="*/ 166975 h 367890"/>
                    <a:gd name="connsiteX6" fmla="*/ 174977 w 459256"/>
                    <a:gd name="connsiteY6" fmla="*/ 119944 h 367890"/>
                    <a:gd name="connsiteX7" fmla="*/ 149577 w 459256"/>
                    <a:gd name="connsiteY7" fmla="*/ 18344 h 367890"/>
                    <a:gd name="connsiteX8" fmla="*/ 22577 w 459256"/>
                    <a:gd name="connsiteY8" fmla="*/ 5644 h 367890"/>
                    <a:gd name="connsiteX0" fmla="*/ 10737 w 447416"/>
                    <a:gd name="connsiteY0" fmla="*/ 5644 h 367608"/>
                    <a:gd name="connsiteX1" fmla="*/ 10737 w 447416"/>
                    <a:gd name="connsiteY1" fmla="*/ 88194 h 367608"/>
                    <a:gd name="connsiteX2" fmla="*/ 43338 w 447416"/>
                    <a:gd name="connsiteY2" fmla="*/ 271395 h 367608"/>
                    <a:gd name="connsiteX3" fmla="*/ 315537 w 447416"/>
                    <a:gd name="connsiteY3" fmla="*/ 367594 h 367608"/>
                    <a:gd name="connsiteX4" fmla="*/ 446306 w 447416"/>
                    <a:gd name="connsiteY4" fmla="*/ 277507 h 367608"/>
                    <a:gd name="connsiteX5" fmla="*/ 366337 w 447416"/>
                    <a:gd name="connsiteY5" fmla="*/ 166975 h 367608"/>
                    <a:gd name="connsiteX6" fmla="*/ 163137 w 447416"/>
                    <a:gd name="connsiteY6" fmla="*/ 119944 h 367608"/>
                    <a:gd name="connsiteX7" fmla="*/ 137737 w 447416"/>
                    <a:gd name="connsiteY7" fmla="*/ 18344 h 367608"/>
                    <a:gd name="connsiteX8" fmla="*/ 10737 w 447416"/>
                    <a:gd name="connsiteY8" fmla="*/ 5644 h 367608"/>
                    <a:gd name="connsiteX0" fmla="*/ 25058 w 439144"/>
                    <a:gd name="connsiteY0" fmla="*/ 6742 h 366446"/>
                    <a:gd name="connsiteX1" fmla="*/ 2465 w 439144"/>
                    <a:gd name="connsiteY1" fmla="*/ 87033 h 366446"/>
                    <a:gd name="connsiteX2" fmla="*/ 35066 w 439144"/>
                    <a:gd name="connsiteY2" fmla="*/ 270234 h 366446"/>
                    <a:gd name="connsiteX3" fmla="*/ 307265 w 439144"/>
                    <a:gd name="connsiteY3" fmla="*/ 366433 h 366446"/>
                    <a:gd name="connsiteX4" fmla="*/ 438034 w 439144"/>
                    <a:gd name="connsiteY4" fmla="*/ 276346 h 366446"/>
                    <a:gd name="connsiteX5" fmla="*/ 358065 w 439144"/>
                    <a:gd name="connsiteY5" fmla="*/ 165814 h 366446"/>
                    <a:gd name="connsiteX6" fmla="*/ 154865 w 439144"/>
                    <a:gd name="connsiteY6" fmla="*/ 118783 h 366446"/>
                    <a:gd name="connsiteX7" fmla="*/ 129465 w 439144"/>
                    <a:gd name="connsiteY7" fmla="*/ 17183 h 366446"/>
                    <a:gd name="connsiteX8" fmla="*/ 25058 w 439144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65814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72592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9387"/>
                    <a:gd name="connsiteY0" fmla="*/ 6742 h 366446"/>
                    <a:gd name="connsiteX1" fmla="*/ 147 w 449387"/>
                    <a:gd name="connsiteY1" fmla="*/ 87033 h 366446"/>
                    <a:gd name="connsiteX2" fmla="*/ 44044 w 449387"/>
                    <a:gd name="connsiteY2" fmla="*/ 270234 h 366446"/>
                    <a:gd name="connsiteX3" fmla="*/ 286119 w 449387"/>
                    <a:gd name="connsiteY3" fmla="*/ 366433 h 366446"/>
                    <a:gd name="connsiteX4" fmla="*/ 447012 w 449387"/>
                    <a:gd name="connsiteY4" fmla="*/ 276346 h 366446"/>
                    <a:gd name="connsiteX5" fmla="*/ 367043 w 449387"/>
                    <a:gd name="connsiteY5" fmla="*/ 172592 h 366446"/>
                    <a:gd name="connsiteX6" fmla="*/ 163843 w 449387"/>
                    <a:gd name="connsiteY6" fmla="*/ 118783 h 366446"/>
                    <a:gd name="connsiteX7" fmla="*/ 138443 w 449387"/>
                    <a:gd name="connsiteY7" fmla="*/ 17183 h 366446"/>
                    <a:gd name="connsiteX8" fmla="*/ 34036 w 449387"/>
                    <a:gd name="connsiteY8" fmla="*/ 6742 h 366446"/>
                    <a:gd name="connsiteX0" fmla="*/ 34036 w 396371"/>
                    <a:gd name="connsiteY0" fmla="*/ 6742 h 366623"/>
                    <a:gd name="connsiteX1" fmla="*/ 147 w 396371"/>
                    <a:gd name="connsiteY1" fmla="*/ 87033 h 366623"/>
                    <a:gd name="connsiteX2" fmla="*/ 44044 w 396371"/>
                    <a:gd name="connsiteY2" fmla="*/ 270234 h 366623"/>
                    <a:gd name="connsiteX3" fmla="*/ 286119 w 396371"/>
                    <a:gd name="connsiteY3" fmla="*/ 366433 h 366623"/>
                    <a:gd name="connsiteX4" fmla="*/ 386765 w 396371"/>
                    <a:gd name="connsiteY4" fmla="*/ 291408 h 366623"/>
                    <a:gd name="connsiteX5" fmla="*/ 367043 w 396371"/>
                    <a:gd name="connsiteY5" fmla="*/ 172592 h 366623"/>
                    <a:gd name="connsiteX6" fmla="*/ 163843 w 396371"/>
                    <a:gd name="connsiteY6" fmla="*/ 118783 h 366623"/>
                    <a:gd name="connsiteX7" fmla="*/ 138443 w 396371"/>
                    <a:gd name="connsiteY7" fmla="*/ 17183 h 366623"/>
                    <a:gd name="connsiteX8" fmla="*/ 34036 w 396371"/>
                    <a:gd name="connsiteY8" fmla="*/ 6742 h 366623"/>
                    <a:gd name="connsiteX0" fmla="*/ 34036 w 388990"/>
                    <a:gd name="connsiteY0" fmla="*/ 6742 h 366616"/>
                    <a:gd name="connsiteX1" fmla="*/ 147 w 388990"/>
                    <a:gd name="connsiteY1" fmla="*/ 87033 h 366616"/>
                    <a:gd name="connsiteX2" fmla="*/ 44044 w 388990"/>
                    <a:gd name="connsiteY2" fmla="*/ 270234 h 366616"/>
                    <a:gd name="connsiteX3" fmla="*/ 286119 w 388990"/>
                    <a:gd name="connsiteY3" fmla="*/ 366433 h 366616"/>
                    <a:gd name="connsiteX4" fmla="*/ 386765 w 388990"/>
                    <a:gd name="connsiteY4" fmla="*/ 291408 h 366616"/>
                    <a:gd name="connsiteX5" fmla="*/ 339932 w 388990"/>
                    <a:gd name="connsiteY5" fmla="*/ 184641 h 366616"/>
                    <a:gd name="connsiteX6" fmla="*/ 163843 w 388990"/>
                    <a:gd name="connsiteY6" fmla="*/ 118783 h 366616"/>
                    <a:gd name="connsiteX7" fmla="*/ 138443 w 388990"/>
                    <a:gd name="connsiteY7" fmla="*/ 17183 h 366616"/>
                    <a:gd name="connsiteX8" fmla="*/ 34036 w 388990"/>
                    <a:gd name="connsiteY8" fmla="*/ 6742 h 366616"/>
                    <a:gd name="connsiteX0" fmla="*/ 34036 w 398017"/>
                    <a:gd name="connsiteY0" fmla="*/ 6742 h 366523"/>
                    <a:gd name="connsiteX1" fmla="*/ 147 w 398017"/>
                    <a:gd name="connsiteY1" fmla="*/ 87033 h 366523"/>
                    <a:gd name="connsiteX2" fmla="*/ 44044 w 398017"/>
                    <a:gd name="connsiteY2" fmla="*/ 270234 h 366523"/>
                    <a:gd name="connsiteX3" fmla="*/ 286119 w 398017"/>
                    <a:gd name="connsiteY3" fmla="*/ 366433 h 366523"/>
                    <a:gd name="connsiteX4" fmla="*/ 396270 w 398017"/>
                    <a:gd name="connsiteY4" fmla="*/ 285705 h 366523"/>
                    <a:gd name="connsiteX5" fmla="*/ 339932 w 398017"/>
                    <a:gd name="connsiteY5" fmla="*/ 184641 h 366523"/>
                    <a:gd name="connsiteX6" fmla="*/ 163843 w 398017"/>
                    <a:gd name="connsiteY6" fmla="*/ 118783 h 366523"/>
                    <a:gd name="connsiteX7" fmla="*/ 138443 w 398017"/>
                    <a:gd name="connsiteY7" fmla="*/ 17183 h 366523"/>
                    <a:gd name="connsiteX8" fmla="*/ 34036 w 398017"/>
                    <a:gd name="connsiteY8" fmla="*/ 6742 h 366523"/>
                    <a:gd name="connsiteX0" fmla="*/ 33991 w 397972"/>
                    <a:gd name="connsiteY0" fmla="*/ 6742 h 366503"/>
                    <a:gd name="connsiteX1" fmla="*/ 102 w 397972"/>
                    <a:gd name="connsiteY1" fmla="*/ 87033 h 366503"/>
                    <a:gd name="connsiteX2" fmla="*/ 42098 w 397972"/>
                    <a:gd name="connsiteY2" fmla="*/ 272135 h 366503"/>
                    <a:gd name="connsiteX3" fmla="*/ 286074 w 397972"/>
                    <a:gd name="connsiteY3" fmla="*/ 366433 h 366503"/>
                    <a:gd name="connsiteX4" fmla="*/ 396225 w 397972"/>
                    <a:gd name="connsiteY4" fmla="*/ 285705 h 366503"/>
                    <a:gd name="connsiteX5" fmla="*/ 339887 w 397972"/>
                    <a:gd name="connsiteY5" fmla="*/ 184641 h 366503"/>
                    <a:gd name="connsiteX6" fmla="*/ 163798 w 397972"/>
                    <a:gd name="connsiteY6" fmla="*/ 118783 h 366503"/>
                    <a:gd name="connsiteX7" fmla="*/ 138398 w 397972"/>
                    <a:gd name="connsiteY7" fmla="*/ 17183 h 366503"/>
                    <a:gd name="connsiteX8" fmla="*/ 33991 w 397972"/>
                    <a:gd name="connsiteY8" fmla="*/ 6742 h 366503"/>
                    <a:gd name="connsiteX0" fmla="*/ 34481 w 398462"/>
                    <a:gd name="connsiteY0" fmla="*/ 6742 h 366503"/>
                    <a:gd name="connsiteX1" fmla="*/ 592 w 398462"/>
                    <a:gd name="connsiteY1" fmla="*/ 87033 h 366503"/>
                    <a:gd name="connsiteX2" fmla="*/ 15084 w 398462"/>
                    <a:gd name="connsiteY2" fmla="*/ 239681 h 366503"/>
                    <a:gd name="connsiteX3" fmla="*/ 42588 w 398462"/>
                    <a:gd name="connsiteY3" fmla="*/ 272135 h 366503"/>
                    <a:gd name="connsiteX4" fmla="*/ 286564 w 398462"/>
                    <a:gd name="connsiteY4" fmla="*/ 366433 h 366503"/>
                    <a:gd name="connsiteX5" fmla="*/ 396715 w 398462"/>
                    <a:gd name="connsiteY5" fmla="*/ 285705 h 366503"/>
                    <a:gd name="connsiteX6" fmla="*/ 340377 w 398462"/>
                    <a:gd name="connsiteY6" fmla="*/ 184641 h 366503"/>
                    <a:gd name="connsiteX7" fmla="*/ 164288 w 398462"/>
                    <a:gd name="connsiteY7" fmla="*/ 118783 h 366503"/>
                    <a:gd name="connsiteX8" fmla="*/ 138888 w 398462"/>
                    <a:gd name="connsiteY8" fmla="*/ 17183 h 366503"/>
                    <a:gd name="connsiteX9" fmla="*/ 34481 w 398462"/>
                    <a:gd name="connsiteY9" fmla="*/ 6742 h 366503"/>
                    <a:gd name="connsiteX0" fmla="*/ 34481 w 398462"/>
                    <a:gd name="connsiteY0" fmla="*/ 6742 h 366447"/>
                    <a:gd name="connsiteX1" fmla="*/ 592 w 398462"/>
                    <a:gd name="connsiteY1" fmla="*/ 87033 h 366447"/>
                    <a:gd name="connsiteX2" fmla="*/ 15084 w 398462"/>
                    <a:gd name="connsiteY2" fmla="*/ 239681 h 366447"/>
                    <a:gd name="connsiteX3" fmla="*/ 48291 w 398462"/>
                    <a:gd name="connsiteY3" fmla="*/ 279739 h 366447"/>
                    <a:gd name="connsiteX4" fmla="*/ 286564 w 398462"/>
                    <a:gd name="connsiteY4" fmla="*/ 366433 h 366447"/>
                    <a:gd name="connsiteX5" fmla="*/ 396715 w 398462"/>
                    <a:gd name="connsiteY5" fmla="*/ 285705 h 366447"/>
                    <a:gd name="connsiteX6" fmla="*/ 340377 w 398462"/>
                    <a:gd name="connsiteY6" fmla="*/ 184641 h 366447"/>
                    <a:gd name="connsiteX7" fmla="*/ 164288 w 398462"/>
                    <a:gd name="connsiteY7" fmla="*/ 118783 h 366447"/>
                    <a:gd name="connsiteX8" fmla="*/ 138888 w 398462"/>
                    <a:gd name="connsiteY8" fmla="*/ 17183 h 366447"/>
                    <a:gd name="connsiteX9" fmla="*/ 34481 w 398462"/>
                    <a:gd name="connsiteY9" fmla="*/ 6742 h 366447"/>
                    <a:gd name="connsiteX0" fmla="*/ 35274 w 399255"/>
                    <a:gd name="connsiteY0" fmla="*/ 6742 h 366447"/>
                    <a:gd name="connsiteX1" fmla="*/ 1385 w 399255"/>
                    <a:gd name="connsiteY1" fmla="*/ 87033 h 366447"/>
                    <a:gd name="connsiteX2" fmla="*/ 10174 w 399255"/>
                    <a:gd name="connsiteY2" fmla="*/ 239681 h 366447"/>
                    <a:gd name="connsiteX3" fmla="*/ 49084 w 399255"/>
                    <a:gd name="connsiteY3" fmla="*/ 279739 h 366447"/>
                    <a:gd name="connsiteX4" fmla="*/ 287357 w 399255"/>
                    <a:gd name="connsiteY4" fmla="*/ 366433 h 366447"/>
                    <a:gd name="connsiteX5" fmla="*/ 397508 w 399255"/>
                    <a:gd name="connsiteY5" fmla="*/ 285705 h 366447"/>
                    <a:gd name="connsiteX6" fmla="*/ 341170 w 399255"/>
                    <a:gd name="connsiteY6" fmla="*/ 184641 h 366447"/>
                    <a:gd name="connsiteX7" fmla="*/ 165081 w 399255"/>
                    <a:gd name="connsiteY7" fmla="*/ 118783 h 366447"/>
                    <a:gd name="connsiteX8" fmla="*/ 139681 w 399255"/>
                    <a:gd name="connsiteY8" fmla="*/ 17183 h 366447"/>
                    <a:gd name="connsiteX9" fmla="*/ 35274 w 399255"/>
                    <a:gd name="connsiteY9" fmla="*/ 6742 h 366447"/>
                    <a:gd name="connsiteX0" fmla="*/ 35274 w 399255"/>
                    <a:gd name="connsiteY0" fmla="*/ 6742 h 373933"/>
                    <a:gd name="connsiteX1" fmla="*/ 1385 w 399255"/>
                    <a:gd name="connsiteY1" fmla="*/ 87033 h 373933"/>
                    <a:gd name="connsiteX2" fmla="*/ 10174 w 399255"/>
                    <a:gd name="connsiteY2" fmla="*/ 239681 h 373933"/>
                    <a:gd name="connsiteX3" fmla="*/ 49084 w 399255"/>
                    <a:gd name="connsiteY3" fmla="*/ 279739 h 373933"/>
                    <a:gd name="connsiteX4" fmla="*/ 258233 w 399255"/>
                    <a:gd name="connsiteY4" fmla="*/ 360587 h 373933"/>
                    <a:gd name="connsiteX5" fmla="*/ 287357 w 399255"/>
                    <a:gd name="connsiteY5" fmla="*/ 366433 h 373933"/>
                    <a:gd name="connsiteX6" fmla="*/ 397508 w 399255"/>
                    <a:gd name="connsiteY6" fmla="*/ 285705 h 373933"/>
                    <a:gd name="connsiteX7" fmla="*/ 341170 w 399255"/>
                    <a:gd name="connsiteY7" fmla="*/ 184641 h 373933"/>
                    <a:gd name="connsiteX8" fmla="*/ 165081 w 399255"/>
                    <a:gd name="connsiteY8" fmla="*/ 118783 h 373933"/>
                    <a:gd name="connsiteX9" fmla="*/ 139681 w 399255"/>
                    <a:gd name="connsiteY9" fmla="*/ 17183 h 373933"/>
                    <a:gd name="connsiteX10" fmla="*/ 35274 w 399255"/>
                    <a:gd name="connsiteY10" fmla="*/ 6742 h 373933"/>
                    <a:gd name="connsiteX0" fmla="*/ 35274 w 397555"/>
                    <a:gd name="connsiteY0" fmla="*/ 6742 h 367723"/>
                    <a:gd name="connsiteX1" fmla="*/ 1385 w 397555"/>
                    <a:gd name="connsiteY1" fmla="*/ 87033 h 367723"/>
                    <a:gd name="connsiteX2" fmla="*/ 10174 w 397555"/>
                    <a:gd name="connsiteY2" fmla="*/ 239681 h 367723"/>
                    <a:gd name="connsiteX3" fmla="*/ 49084 w 397555"/>
                    <a:gd name="connsiteY3" fmla="*/ 279739 h 367723"/>
                    <a:gd name="connsiteX4" fmla="*/ 258233 w 397555"/>
                    <a:gd name="connsiteY4" fmla="*/ 360587 h 367723"/>
                    <a:gd name="connsiteX5" fmla="*/ 334445 w 397555"/>
                    <a:gd name="connsiteY5" fmla="*/ 352583 h 367723"/>
                    <a:gd name="connsiteX6" fmla="*/ 397508 w 397555"/>
                    <a:gd name="connsiteY6" fmla="*/ 285705 h 367723"/>
                    <a:gd name="connsiteX7" fmla="*/ 341170 w 397555"/>
                    <a:gd name="connsiteY7" fmla="*/ 184641 h 367723"/>
                    <a:gd name="connsiteX8" fmla="*/ 165081 w 397555"/>
                    <a:gd name="connsiteY8" fmla="*/ 118783 h 367723"/>
                    <a:gd name="connsiteX9" fmla="*/ 139681 w 397555"/>
                    <a:gd name="connsiteY9" fmla="*/ 17183 h 367723"/>
                    <a:gd name="connsiteX10" fmla="*/ 35274 w 397555"/>
                    <a:gd name="connsiteY10" fmla="*/ 6742 h 367723"/>
                    <a:gd name="connsiteX0" fmla="*/ 35274 w 397728"/>
                    <a:gd name="connsiteY0" fmla="*/ 6742 h 364928"/>
                    <a:gd name="connsiteX1" fmla="*/ 1385 w 397728"/>
                    <a:gd name="connsiteY1" fmla="*/ 87033 h 364928"/>
                    <a:gd name="connsiteX2" fmla="*/ 10174 w 397728"/>
                    <a:gd name="connsiteY2" fmla="*/ 239681 h 364928"/>
                    <a:gd name="connsiteX3" fmla="*/ 49084 w 397728"/>
                    <a:gd name="connsiteY3" fmla="*/ 279739 h 364928"/>
                    <a:gd name="connsiteX4" fmla="*/ 258233 w 397728"/>
                    <a:gd name="connsiteY4" fmla="*/ 360587 h 364928"/>
                    <a:gd name="connsiteX5" fmla="*/ 356604 w 397728"/>
                    <a:gd name="connsiteY5" fmla="*/ 337348 h 364928"/>
                    <a:gd name="connsiteX6" fmla="*/ 397508 w 397728"/>
                    <a:gd name="connsiteY6" fmla="*/ 285705 h 364928"/>
                    <a:gd name="connsiteX7" fmla="*/ 341170 w 397728"/>
                    <a:gd name="connsiteY7" fmla="*/ 184641 h 364928"/>
                    <a:gd name="connsiteX8" fmla="*/ 165081 w 397728"/>
                    <a:gd name="connsiteY8" fmla="*/ 118783 h 364928"/>
                    <a:gd name="connsiteX9" fmla="*/ 139681 w 397728"/>
                    <a:gd name="connsiteY9" fmla="*/ 17183 h 364928"/>
                    <a:gd name="connsiteX10" fmla="*/ 35274 w 397728"/>
                    <a:gd name="connsiteY10" fmla="*/ 6742 h 364928"/>
                    <a:gd name="connsiteX0" fmla="*/ 35274 w 397720"/>
                    <a:gd name="connsiteY0" fmla="*/ 6742 h 357611"/>
                    <a:gd name="connsiteX1" fmla="*/ 1385 w 397720"/>
                    <a:gd name="connsiteY1" fmla="*/ 87033 h 357611"/>
                    <a:gd name="connsiteX2" fmla="*/ 10174 w 397720"/>
                    <a:gd name="connsiteY2" fmla="*/ 239681 h 357611"/>
                    <a:gd name="connsiteX3" fmla="*/ 49084 w 397720"/>
                    <a:gd name="connsiteY3" fmla="*/ 279739 h 357611"/>
                    <a:gd name="connsiteX4" fmla="*/ 263773 w 397720"/>
                    <a:gd name="connsiteY4" fmla="*/ 352277 h 357611"/>
                    <a:gd name="connsiteX5" fmla="*/ 356604 w 397720"/>
                    <a:gd name="connsiteY5" fmla="*/ 337348 h 357611"/>
                    <a:gd name="connsiteX6" fmla="*/ 397508 w 397720"/>
                    <a:gd name="connsiteY6" fmla="*/ 285705 h 357611"/>
                    <a:gd name="connsiteX7" fmla="*/ 341170 w 397720"/>
                    <a:gd name="connsiteY7" fmla="*/ 184641 h 357611"/>
                    <a:gd name="connsiteX8" fmla="*/ 165081 w 397720"/>
                    <a:gd name="connsiteY8" fmla="*/ 118783 h 357611"/>
                    <a:gd name="connsiteX9" fmla="*/ 139681 w 397720"/>
                    <a:gd name="connsiteY9" fmla="*/ 17183 h 357611"/>
                    <a:gd name="connsiteX10" fmla="*/ 35274 w 397720"/>
                    <a:gd name="connsiteY10" fmla="*/ 6742 h 357611"/>
                    <a:gd name="connsiteX0" fmla="*/ 35274 w 397677"/>
                    <a:gd name="connsiteY0" fmla="*/ 6742 h 358126"/>
                    <a:gd name="connsiteX1" fmla="*/ 1385 w 397677"/>
                    <a:gd name="connsiteY1" fmla="*/ 87033 h 358126"/>
                    <a:gd name="connsiteX2" fmla="*/ 10174 w 397677"/>
                    <a:gd name="connsiteY2" fmla="*/ 239681 h 358126"/>
                    <a:gd name="connsiteX3" fmla="*/ 49084 w 397677"/>
                    <a:gd name="connsiteY3" fmla="*/ 279739 h 358126"/>
                    <a:gd name="connsiteX4" fmla="*/ 263773 w 397677"/>
                    <a:gd name="connsiteY4" fmla="*/ 352277 h 358126"/>
                    <a:gd name="connsiteX5" fmla="*/ 355219 w 397677"/>
                    <a:gd name="connsiteY5" fmla="*/ 340118 h 358126"/>
                    <a:gd name="connsiteX6" fmla="*/ 397508 w 397677"/>
                    <a:gd name="connsiteY6" fmla="*/ 285705 h 358126"/>
                    <a:gd name="connsiteX7" fmla="*/ 341170 w 397677"/>
                    <a:gd name="connsiteY7" fmla="*/ 184641 h 358126"/>
                    <a:gd name="connsiteX8" fmla="*/ 165081 w 397677"/>
                    <a:gd name="connsiteY8" fmla="*/ 118783 h 358126"/>
                    <a:gd name="connsiteX9" fmla="*/ 139681 w 397677"/>
                    <a:gd name="connsiteY9" fmla="*/ 17183 h 358126"/>
                    <a:gd name="connsiteX10" fmla="*/ 35274 w 397677"/>
                    <a:gd name="connsiteY10" fmla="*/ 6742 h 358126"/>
                    <a:gd name="connsiteX0" fmla="*/ 35274 w 403190"/>
                    <a:gd name="connsiteY0" fmla="*/ 6742 h 358698"/>
                    <a:gd name="connsiteX1" fmla="*/ 1385 w 403190"/>
                    <a:gd name="connsiteY1" fmla="*/ 87033 h 358698"/>
                    <a:gd name="connsiteX2" fmla="*/ 10174 w 403190"/>
                    <a:gd name="connsiteY2" fmla="*/ 239681 h 358698"/>
                    <a:gd name="connsiteX3" fmla="*/ 49084 w 403190"/>
                    <a:gd name="connsiteY3" fmla="*/ 279739 h 358698"/>
                    <a:gd name="connsiteX4" fmla="*/ 263773 w 403190"/>
                    <a:gd name="connsiteY4" fmla="*/ 352277 h 358698"/>
                    <a:gd name="connsiteX5" fmla="*/ 355219 w 403190"/>
                    <a:gd name="connsiteY5" fmla="*/ 340118 h 358698"/>
                    <a:gd name="connsiteX6" fmla="*/ 403048 w 403190"/>
                    <a:gd name="connsiteY6" fmla="*/ 267701 h 358698"/>
                    <a:gd name="connsiteX7" fmla="*/ 341170 w 403190"/>
                    <a:gd name="connsiteY7" fmla="*/ 184641 h 358698"/>
                    <a:gd name="connsiteX8" fmla="*/ 165081 w 403190"/>
                    <a:gd name="connsiteY8" fmla="*/ 118783 h 358698"/>
                    <a:gd name="connsiteX9" fmla="*/ 139681 w 403190"/>
                    <a:gd name="connsiteY9" fmla="*/ 17183 h 358698"/>
                    <a:gd name="connsiteX10" fmla="*/ 35274 w 403190"/>
                    <a:gd name="connsiteY10" fmla="*/ 6742 h 358698"/>
                    <a:gd name="connsiteX0" fmla="*/ 35274 w 403427"/>
                    <a:gd name="connsiteY0" fmla="*/ 6742 h 358698"/>
                    <a:gd name="connsiteX1" fmla="*/ 1385 w 403427"/>
                    <a:gd name="connsiteY1" fmla="*/ 87033 h 358698"/>
                    <a:gd name="connsiteX2" fmla="*/ 10174 w 403427"/>
                    <a:gd name="connsiteY2" fmla="*/ 239681 h 358698"/>
                    <a:gd name="connsiteX3" fmla="*/ 49084 w 403427"/>
                    <a:gd name="connsiteY3" fmla="*/ 279739 h 358698"/>
                    <a:gd name="connsiteX4" fmla="*/ 263773 w 403427"/>
                    <a:gd name="connsiteY4" fmla="*/ 352277 h 358698"/>
                    <a:gd name="connsiteX5" fmla="*/ 362144 w 403427"/>
                    <a:gd name="connsiteY5" fmla="*/ 340118 h 358698"/>
                    <a:gd name="connsiteX6" fmla="*/ 403048 w 403427"/>
                    <a:gd name="connsiteY6" fmla="*/ 267701 h 358698"/>
                    <a:gd name="connsiteX7" fmla="*/ 341170 w 403427"/>
                    <a:gd name="connsiteY7" fmla="*/ 184641 h 358698"/>
                    <a:gd name="connsiteX8" fmla="*/ 165081 w 403427"/>
                    <a:gd name="connsiteY8" fmla="*/ 118783 h 358698"/>
                    <a:gd name="connsiteX9" fmla="*/ 139681 w 403427"/>
                    <a:gd name="connsiteY9" fmla="*/ 17183 h 358698"/>
                    <a:gd name="connsiteX10" fmla="*/ 35274 w 403427"/>
                    <a:gd name="connsiteY10" fmla="*/ 6742 h 358698"/>
                    <a:gd name="connsiteX0" fmla="*/ 35274 w 403469"/>
                    <a:gd name="connsiteY0" fmla="*/ 6742 h 356530"/>
                    <a:gd name="connsiteX1" fmla="*/ 1385 w 403469"/>
                    <a:gd name="connsiteY1" fmla="*/ 87033 h 356530"/>
                    <a:gd name="connsiteX2" fmla="*/ 10174 w 403469"/>
                    <a:gd name="connsiteY2" fmla="*/ 239681 h 356530"/>
                    <a:gd name="connsiteX3" fmla="*/ 49084 w 403469"/>
                    <a:gd name="connsiteY3" fmla="*/ 279739 h 356530"/>
                    <a:gd name="connsiteX4" fmla="*/ 248539 w 403469"/>
                    <a:gd name="connsiteY4" fmla="*/ 349507 h 356530"/>
                    <a:gd name="connsiteX5" fmla="*/ 362144 w 403469"/>
                    <a:gd name="connsiteY5" fmla="*/ 340118 h 356530"/>
                    <a:gd name="connsiteX6" fmla="*/ 403048 w 403469"/>
                    <a:gd name="connsiteY6" fmla="*/ 267701 h 356530"/>
                    <a:gd name="connsiteX7" fmla="*/ 341170 w 403469"/>
                    <a:gd name="connsiteY7" fmla="*/ 184641 h 356530"/>
                    <a:gd name="connsiteX8" fmla="*/ 165081 w 403469"/>
                    <a:gd name="connsiteY8" fmla="*/ 118783 h 356530"/>
                    <a:gd name="connsiteX9" fmla="*/ 139681 w 403469"/>
                    <a:gd name="connsiteY9" fmla="*/ 17183 h 356530"/>
                    <a:gd name="connsiteX10" fmla="*/ 35274 w 403469"/>
                    <a:gd name="connsiteY10" fmla="*/ 6742 h 35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469" h="356530">
                      <a:moveTo>
                        <a:pt x="35274" y="6742"/>
                      </a:moveTo>
                      <a:cubicBezTo>
                        <a:pt x="12225" y="18384"/>
                        <a:pt x="5568" y="48210"/>
                        <a:pt x="1385" y="87033"/>
                      </a:cubicBezTo>
                      <a:cubicBezTo>
                        <a:pt x="-2798" y="125856"/>
                        <a:pt x="3175" y="208831"/>
                        <a:pt x="10174" y="239681"/>
                      </a:cubicBezTo>
                      <a:cubicBezTo>
                        <a:pt x="17173" y="270531"/>
                        <a:pt x="9357" y="261435"/>
                        <a:pt x="49084" y="279739"/>
                      </a:cubicBezTo>
                      <a:cubicBezTo>
                        <a:pt x="88811" y="298043"/>
                        <a:pt x="208827" y="335058"/>
                        <a:pt x="248539" y="349507"/>
                      </a:cubicBezTo>
                      <a:cubicBezTo>
                        <a:pt x="288251" y="363956"/>
                        <a:pt x="336393" y="353752"/>
                        <a:pt x="362144" y="340118"/>
                      </a:cubicBezTo>
                      <a:cubicBezTo>
                        <a:pt x="387896" y="326484"/>
                        <a:pt x="406544" y="293614"/>
                        <a:pt x="403048" y="267701"/>
                      </a:cubicBezTo>
                      <a:cubicBezTo>
                        <a:pt x="399552" y="241788"/>
                        <a:pt x="380831" y="209461"/>
                        <a:pt x="341170" y="184641"/>
                      </a:cubicBezTo>
                      <a:cubicBezTo>
                        <a:pt x="301509" y="159821"/>
                        <a:pt x="203181" y="141008"/>
                        <a:pt x="165081" y="118783"/>
                      </a:cubicBezTo>
                      <a:cubicBezTo>
                        <a:pt x="126981" y="96558"/>
                        <a:pt x="161315" y="35856"/>
                        <a:pt x="139681" y="17183"/>
                      </a:cubicBezTo>
                      <a:cubicBezTo>
                        <a:pt x="118047" y="-1490"/>
                        <a:pt x="58323" y="-4900"/>
                        <a:pt x="35274" y="6742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60" name="자유형 159"/>
                <p:cNvSpPr/>
                <p:nvPr/>
              </p:nvSpPr>
              <p:spPr>
                <a:xfrm rot="19811363">
                  <a:off x="3384749" y="5185888"/>
                  <a:ext cx="170808" cy="41995"/>
                </a:xfrm>
                <a:custGeom>
                  <a:avLst/>
                  <a:gdLst>
                    <a:gd name="connsiteX0" fmla="*/ 584554 w 608145"/>
                    <a:gd name="connsiteY0" fmla="*/ 60385 h 133981"/>
                    <a:gd name="connsiteX1" fmla="*/ 298804 w 608145"/>
                    <a:gd name="connsiteY1" fmla="*/ 60 h 133981"/>
                    <a:gd name="connsiteX2" fmla="*/ 54329 w 608145"/>
                    <a:gd name="connsiteY2" fmla="*/ 50860 h 133981"/>
                    <a:gd name="connsiteX3" fmla="*/ 3529 w 608145"/>
                    <a:gd name="connsiteY3" fmla="*/ 133410 h 133981"/>
                    <a:gd name="connsiteX4" fmla="*/ 117829 w 608145"/>
                    <a:gd name="connsiteY4" fmla="*/ 85785 h 133981"/>
                    <a:gd name="connsiteX5" fmla="*/ 314679 w 608145"/>
                    <a:gd name="connsiteY5" fmla="*/ 54035 h 133981"/>
                    <a:gd name="connsiteX6" fmla="*/ 559154 w 608145"/>
                    <a:gd name="connsiteY6" fmla="*/ 114360 h 133981"/>
                    <a:gd name="connsiteX7" fmla="*/ 584554 w 608145"/>
                    <a:gd name="connsiteY7" fmla="*/ 60385 h 133981"/>
                    <a:gd name="connsiteX0" fmla="*/ 584554 w 607450"/>
                    <a:gd name="connsiteY0" fmla="*/ 60385 h 133952"/>
                    <a:gd name="connsiteX1" fmla="*/ 298804 w 607450"/>
                    <a:gd name="connsiteY1" fmla="*/ 60 h 133952"/>
                    <a:gd name="connsiteX2" fmla="*/ 54329 w 607450"/>
                    <a:gd name="connsiteY2" fmla="*/ 50860 h 133952"/>
                    <a:gd name="connsiteX3" fmla="*/ 3529 w 607450"/>
                    <a:gd name="connsiteY3" fmla="*/ 133410 h 133952"/>
                    <a:gd name="connsiteX4" fmla="*/ 117829 w 607450"/>
                    <a:gd name="connsiteY4" fmla="*/ 85785 h 133952"/>
                    <a:gd name="connsiteX5" fmla="*/ 314679 w 607450"/>
                    <a:gd name="connsiteY5" fmla="*/ 69171 h 133952"/>
                    <a:gd name="connsiteX6" fmla="*/ 559154 w 607450"/>
                    <a:gd name="connsiteY6" fmla="*/ 114360 h 133952"/>
                    <a:gd name="connsiteX7" fmla="*/ 584554 w 607450"/>
                    <a:gd name="connsiteY7" fmla="*/ 60385 h 133952"/>
                    <a:gd name="connsiteX0" fmla="*/ 584554 w 607244"/>
                    <a:gd name="connsiteY0" fmla="*/ 60385 h 133984"/>
                    <a:gd name="connsiteX1" fmla="*/ 298804 w 607244"/>
                    <a:gd name="connsiteY1" fmla="*/ 60 h 133984"/>
                    <a:gd name="connsiteX2" fmla="*/ 54329 w 607244"/>
                    <a:gd name="connsiteY2" fmla="*/ 50860 h 133984"/>
                    <a:gd name="connsiteX3" fmla="*/ 3529 w 607244"/>
                    <a:gd name="connsiteY3" fmla="*/ 133410 h 133984"/>
                    <a:gd name="connsiteX4" fmla="*/ 117829 w 607244"/>
                    <a:gd name="connsiteY4" fmla="*/ 85785 h 133984"/>
                    <a:gd name="connsiteX5" fmla="*/ 319482 w 607244"/>
                    <a:gd name="connsiteY5" fmla="*/ 52825 h 133984"/>
                    <a:gd name="connsiteX6" fmla="*/ 559154 w 607244"/>
                    <a:gd name="connsiteY6" fmla="*/ 114360 h 133984"/>
                    <a:gd name="connsiteX7" fmla="*/ 584554 w 607244"/>
                    <a:gd name="connsiteY7" fmla="*/ 60385 h 133984"/>
                    <a:gd name="connsiteX0" fmla="*/ 583610 w 606300"/>
                    <a:gd name="connsiteY0" fmla="*/ 60385 h 133657"/>
                    <a:gd name="connsiteX1" fmla="*/ 297860 w 606300"/>
                    <a:gd name="connsiteY1" fmla="*/ 60 h 133657"/>
                    <a:gd name="connsiteX2" fmla="*/ 53385 w 606300"/>
                    <a:gd name="connsiteY2" fmla="*/ 50860 h 133657"/>
                    <a:gd name="connsiteX3" fmla="*/ 2585 w 606300"/>
                    <a:gd name="connsiteY3" fmla="*/ 133410 h 133657"/>
                    <a:gd name="connsiteX4" fmla="*/ 102470 w 606300"/>
                    <a:gd name="connsiteY4" fmla="*/ 75569 h 133657"/>
                    <a:gd name="connsiteX5" fmla="*/ 318538 w 606300"/>
                    <a:gd name="connsiteY5" fmla="*/ 52825 h 133657"/>
                    <a:gd name="connsiteX6" fmla="*/ 558210 w 606300"/>
                    <a:gd name="connsiteY6" fmla="*/ 114360 h 133657"/>
                    <a:gd name="connsiteX7" fmla="*/ 583610 w 606300"/>
                    <a:gd name="connsiteY7" fmla="*/ 60385 h 13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300" h="133657">
                      <a:moveTo>
                        <a:pt x="583610" y="60385"/>
                      </a:moveTo>
                      <a:cubicBezTo>
                        <a:pt x="540218" y="41335"/>
                        <a:pt x="386231" y="1647"/>
                        <a:pt x="297860" y="60"/>
                      </a:cubicBezTo>
                      <a:cubicBezTo>
                        <a:pt x="209489" y="-1527"/>
                        <a:pt x="102597" y="28635"/>
                        <a:pt x="53385" y="50860"/>
                      </a:cubicBezTo>
                      <a:cubicBezTo>
                        <a:pt x="4173" y="73085"/>
                        <a:pt x="-5596" y="129292"/>
                        <a:pt x="2585" y="133410"/>
                      </a:cubicBezTo>
                      <a:cubicBezTo>
                        <a:pt x="10766" y="137528"/>
                        <a:pt x="49811" y="89000"/>
                        <a:pt x="102470" y="75569"/>
                      </a:cubicBezTo>
                      <a:cubicBezTo>
                        <a:pt x="155129" y="62138"/>
                        <a:pt x="244984" y="48063"/>
                        <a:pt x="318538" y="52825"/>
                      </a:cubicBezTo>
                      <a:cubicBezTo>
                        <a:pt x="392092" y="57587"/>
                        <a:pt x="514031" y="113100"/>
                        <a:pt x="558210" y="114360"/>
                      </a:cubicBezTo>
                      <a:cubicBezTo>
                        <a:pt x="602389" y="115620"/>
                        <a:pt x="627002" y="79435"/>
                        <a:pt x="583610" y="6038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154" name="그룹 153"/>
              <p:cNvGrpSpPr/>
              <p:nvPr/>
            </p:nvGrpSpPr>
            <p:grpSpPr>
              <a:xfrm>
                <a:off x="3383085" y="5021198"/>
                <a:ext cx="347400" cy="332876"/>
                <a:chOff x="3383085" y="5021198"/>
                <a:chExt cx="347400" cy="332876"/>
              </a:xfrm>
            </p:grpSpPr>
            <p:sp>
              <p:nvSpPr>
                <p:cNvPr id="155" name="자유형 154"/>
                <p:cNvSpPr/>
                <p:nvPr/>
              </p:nvSpPr>
              <p:spPr>
                <a:xfrm flipH="1">
                  <a:off x="3383085" y="5080358"/>
                  <a:ext cx="339596" cy="273716"/>
                </a:xfrm>
                <a:custGeom>
                  <a:avLst/>
                  <a:gdLst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51694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66975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59256"/>
                    <a:gd name="connsiteY0" fmla="*/ 5644 h 367890"/>
                    <a:gd name="connsiteX1" fmla="*/ 22577 w 459256"/>
                    <a:gd name="connsiteY1" fmla="*/ 88194 h 367890"/>
                    <a:gd name="connsiteX2" fmla="*/ 22577 w 459256"/>
                    <a:gd name="connsiteY2" fmla="*/ 246944 h 367890"/>
                    <a:gd name="connsiteX3" fmla="*/ 327377 w 459256"/>
                    <a:gd name="connsiteY3" fmla="*/ 367594 h 367890"/>
                    <a:gd name="connsiteX4" fmla="*/ 458146 w 459256"/>
                    <a:gd name="connsiteY4" fmla="*/ 277507 h 367890"/>
                    <a:gd name="connsiteX5" fmla="*/ 378177 w 459256"/>
                    <a:gd name="connsiteY5" fmla="*/ 166975 h 367890"/>
                    <a:gd name="connsiteX6" fmla="*/ 174977 w 459256"/>
                    <a:gd name="connsiteY6" fmla="*/ 119944 h 367890"/>
                    <a:gd name="connsiteX7" fmla="*/ 149577 w 459256"/>
                    <a:gd name="connsiteY7" fmla="*/ 18344 h 367890"/>
                    <a:gd name="connsiteX8" fmla="*/ 22577 w 459256"/>
                    <a:gd name="connsiteY8" fmla="*/ 5644 h 367890"/>
                    <a:gd name="connsiteX0" fmla="*/ 10737 w 447416"/>
                    <a:gd name="connsiteY0" fmla="*/ 5644 h 367608"/>
                    <a:gd name="connsiteX1" fmla="*/ 10737 w 447416"/>
                    <a:gd name="connsiteY1" fmla="*/ 88194 h 367608"/>
                    <a:gd name="connsiteX2" fmla="*/ 43338 w 447416"/>
                    <a:gd name="connsiteY2" fmla="*/ 271395 h 367608"/>
                    <a:gd name="connsiteX3" fmla="*/ 315537 w 447416"/>
                    <a:gd name="connsiteY3" fmla="*/ 367594 h 367608"/>
                    <a:gd name="connsiteX4" fmla="*/ 446306 w 447416"/>
                    <a:gd name="connsiteY4" fmla="*/ 277507 h 367608"/>
                    <a:gd name="connsiteX5" fmla="*/ 366337 w 447416"/>
                    <a:gd name="connsiteY5" fmla="*/ 166975 h 367608"/>
                    <a:gd name="connsiteX6" fmla="*/ 163137 w 447416"/>
                    <a:gd name="connsiteY6" fmla="*/ 119944 h 367608"/>
                    <a:gd name="connsiteX7" fmla="*/ 137737 w 447416"/>
                    <a:gd name="connsiteY7" fmla="*/ 18344 h 367608"/>
                    <a:gd name="connsiteX8" fmla="*/ 10737 w 447416"/>
                    <a:gd name="connsiteY8" fmla="*/ 5644 h 367608"/>
                    <a:gd name="connsiteX0" fmla="*/ 25058 w 439144"/>
                    <a:gd name="connsiteY0" fmla="*/ 6742 h 366446"/>
                    <a:gd name="connsiteX1" fmla="*/ 2465 w 439144"/>
                    <a:gd name="connsiteY1" fmla="*/ 87033 h 366446"/>
                    <a:gd name="connsiteX2" fmla="*/ 35066 w 439144"/>
                    <a:gd name="connsiteY2" fmla="*/ 270234 h 366446"/>
                    <a:gd name="connsiteX3" fmla="*/ 307265 w 439144"/>
                    <a:gd name="connsiteY3" fmla="*/ 366433 h 366446"/>
                    <a:gd name="connsiteX4" fmla="*/ 438034 w 439144"/>
                    <a:gd name="connsiteY4" fmla="*/ 276346 h 366446"/>
                    <a:gd name="connsiteX5" fmla="*/ 358065 w 439144"/>
                    <a:gd name="connsiteY5" fmla="*/ 165814 h 366446"/>
                    <a:gd name="connsiteX6" fmla="*/ 154865 w 439144"/>
                    <a:gd name="connsiteY6" fmla="*/ 118783 h 366446"/>
                    <a:gd name="connsiteX7" fmla="*/ 129465 w 439144"/>
                    <a:gd name="connsiteY7" fmla="*/ 17183 h 366446"/>
                    <a:gd name="connsiteX8" fmla="*/ 25058 w 439144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65814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72592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9387"/>
                    <a:gd name="connsiteY0" fmla="*/ 6742 h 366446"/>
                    <a:gd name="connsiteX1" fmla="*/ 147 w 449387"/>
                    <a:gd name="connsiteY1" fmla="*/ 87033 h 366446"/>
                    <a:gd name="connsiteX2" fmla="*/ 44044 w 449387"/>
                    <a:gd name="connsiteY2" fmla="*/ 270234 h 366446"/>
                    <a:gd name="connsiteX3" fmla="*/ 286119 w 449387"/>
                    <a:gd name="connsiteY3" fmla="*/ 366433 h 366446"/>
                    <a:gd name="connsiteX4" fmla="*/ 447012 w 449387"/>
                    <a:gd name="connsiteY4" fmla="*/ 276346 h 366446"/>
                    <a:gd name="connsiteX5" fmla="*/ 367043 w 449387"/>
                    <a:gd name="connsiteY5" fmla="*/ 172592 h 366446"/>
                    <a:gd name="connsiteX6" fmla="*/ 163843 w 449387"/>
                    <a:gd name="connsiteY6" fmla="*/ 118783 h 366446"/>
                    <a:gd name="connsiteX7" fmla="*/ 138443 w 449387"/>
                    <a:gd name="connsiteY7" fmla="*/ 17183 h 366446"/>
                    <a:gd name="connsiteX8" fmla="*/ 34036 w 449387"/>
                    <a:gd name="connsiteY8" fmla="*/ 6742 h 366446"/>
                    <a:gd name="connsiteX0" fmla="*/ 34036 w 396371"/>
                    <a:gd name="connsiteY0" fmla="*/ 6742 h 366623"/>
                    <a:gd name="connsiteX1" fmla="*/ 147 w 396371"/>
                    <a:gd name="connsiteY1" fmla="*/ 87033 h 366623"/>
                    <a:gd name="connsiteX2" fmla="*/ 44044 w 396371"/>
                    <a:gd name="connsiteY2" fmla="*/ 270234 h 366623"/>
                    <a:gd name="connsiteX3" fmla="*/ 286119 w 396371"/>
                    <a:gd name="connsiteY3" fmla="*/ 366433 h 366623"/>
                    <a:gd name="connsiteX4" fmla="*/ 386765 w 396371"/>
                    <a:gd name="connsiteY4" fmla="*/ 291408 h 366623"/>
                    <a:gd name="connsiteX5" fmla="*/ 367043 w 396371"/>
                    <a:gd name="connsiteY5" fmla="*/ 172592 h 366623"/>
                    <a:gd name="connsiteX6" fmla="*/ 163843 w 396371"/>
                    <a:gd name="connsiteY6" fmla="*/ 118783 h 366623"/>
                    <a:gd name="connsiteX7" fmla="*/ 138443 w 396371"/>
                    <a:gd name="connsiteY7" fmla="*/ 17183 h 366623"/>
                    <a:gd name="connsiteX8" fmla="*/ 34036 w 396371"/>
                    <a:gd name="connsiteY8" fmla="*/ 6742 h 366623"/>
                    <a:gd name="connsiteX0" fmla="*/ 34036 w 388990"/>
                    <a:gd name="connsiteY0" fmla="*/ 6742 h 366616"/>
                    <a:gd name="connsiteX1" fmla="*/ 147 w 388990"/>
                    <a:gd name="connsiteY1" fmla="*/ 87033 h 366616"/>
                    <a:gd name="connsiteX2" fmla="*/ 44044 w 388990"/>
                    <a:gd name="connsiteY2" fmla="*/ 270234 h 366616"/>
                    <a:gd name="connsiteX3" fmla="*/ 286119 w 388990"/>
                    <a:gd name="connsiteY3" fmla="*/ 366433 h 366616"/>
                    <a:gd name="connsiteX4" fmla="*/ 386765 w 388990"/>
                    <a:gd name="connsiteY4" fmla="*/ 291408 h 366616"/>
                    <a:gd name="connsiteX5" fmla="*/ 339932 w 388990"/>
                    <a:gd name="connsiteY5" fmla="*/ 184641 h 366616"/>
                    <a:gd name="connsiteX6" fmla="*/ 163843 w 388990"/>
                    <a:gd name="connsiteY6" fmla="*/ 118783 h 366616"/>
                    <a:gd name="connsiteX7" fmla="*/ 138443 w 388990"/>
                    <a:gd name="connsiteY7" fmla="*/ 17183 h 366616"/>
                    <a:gd name="connsiteX8" fmla="*/ 34036 w 388990"/>
                    <a:gd name="connsiteY8" fmla="*/ 6742 h 366616"/>
                    <a:gd name="connsiteX0" fmla="*/ 34036 w 388990"/>
                    <a:gd name="connsiteY0" fmla="*/ 6742 h 366495"/>
                    <a:gd name="connsiteX1" fmla="*/ 147 w 388990"/>
                    <a:gd name="connsiteY1" fmla="*/ 87033 h 366495"/>
                    <a:gd name="connsiteX2" fmla="*/ 44044 w 388990"/>
                    <a:gd name="connsiteY2" fmla="*/ 270234 h 366495"/>
                    <a:gd name="connsiteX3" fmla="*/ 286119 w 388990"/>
                    <a:gd name="connsiteY3" fmla="*/ 366433 h 366495"/>
                    <a:gd name="connsiteX4" fmla="*/ 386765 w 388990"/>
                    <a:gd name="connsiteY4" fmla="*/ 257520 h 366495"/>
                    <a:gd name="connsiteX5" fmla="*/ 339932 w 388990"/>
                    <a:gd name="connsiteY5" fmla="*/ 184641 h 366495"/>
                    <a:gd name="connsiteX6" fmla="*/ 163843 w 388990"/>
                    <a:gd name="connsiteY6" fmla="*/ 118783 h 366495"/>
                    <a:gd name="connsiteX7" fmla="*/ 138443 w 388990"/>
                    <a:gd name="connsiteY7" fmla="*/ 17183 h 366495"/>
                    <a:gd name="connsiteX8" fmla="*/ 34036 w 388990"/>
                    <a:gd name="connsiteY8" fmla="*/ 6742 h 366495"/>
                    <a:gd name="connsiteX0" fmla="*/ 22011 w 376965"/>
                    <a:gd name="connsiteY0" fmla="*/ 8390 h 368139"/>
                    <a:gd name="connsiteX1" fmla="*/ 1677 w 376965"/>
                    <a:gd name="connsiteY1" fmla="*/ 111273 h 368139"/>
                    <a:gd name="connsiteX2" fmla="*/ 32019 w 376965"/>
                    <a:gd name="connsiteY2" fmla="*/ 271882 h 368139"/>
                    <a:gd name="connsiteX3" fmla="*/ 274094 w 376965"/>
                    <a:gd name="connsiteY3" fmla="*/ 368081 h 368139"/>
                    <a:gd name="connsiteX4" fmla="*/ 374740 w 376965"/>
                    <a:gd name="connsiteY4" fmla="*/ 259168 h 368139"/>
                    <a:gd name="connsiteX5" fmla="*/ 327907 w 376965"/>
                    <a:gd name="connsiteY5" fmla="*/ 186289 h 368139"/>
                    <a:gd name="connsiteX6" fmla="*/ 151818 w 376965"/>
                    <a:gd name="connsiteY6" fmla="*/ 120431 h 368139"/>
                    <a:gd name="connsiteX7" fmla="*/ 126418 w 376965"/>
                    <a:gd name="connsiteY7" fmla="*/ 18831 h 368139"/>
                    <a:gd name="connsiteX8" fmla="*/ 22011 w 376965"/>
                    <a:gd name="connsiteY8" fmla="*/ 8390 h 368139"/>
                    <a:gd name="connsiteX0" fmla="*/ 41386 w 378266"/>
                    <a:gd name="connsiteY0" fmla="*/ 41193 h 351237"/>
                    <a:gd name="connsiteX1" fmla="*/ 2978 w 378266"/>
                    <a:gd name="connsiteY1" fmla="*/ 94371 h 351237"/>
                    <a:gd name="connsiteX2" fmla="*/ 33320 w 378266"/>
                    <a:gd name="connsiteY2" fmla="*/ 254980 h 351237"/>
                    <a:gd name="connsiteX3" fmla="*/ 275395 w 378266"/>
                    <a:gd name="connsiteY3" fmla="*/ 351179 h 351237"/>
                    <a:gd name="connsiteX4" fmla="*/ 376041 w 378266"/>
                    <a:gd name="connsiteY4" fmla="*/ 242266 h 351237"/>
                    <a:gd name="connsiteX5" fmla="*/ 329208 w 378266"/>
                    <a:gd name="connsiteY5" fmla="*/ 169387 h 351237"/>
                    <a:gd name="connsiteX6" fmla="*/ 153119 w 378266"/>
                    <a:gd name="connsiteY6" fmla="*/ 103529 h 351237"/>
                    <a:gd name="connsiteX7" fmla="*/ 127719 w 378266"/>
                    <a:gd name="connsiteY7" fmla="*/ 1929 h 351237"/>
                    <a:gd name="connsiteX8" fmla="*/ 41386 w 378266"/>
                    <a:gd name="connsiteY8" fmla="*/ 41193 h 351237"/>
                    <a:gd name="connsiteX0" fmla="*/ 41386 w 378266"/>
                    <a:gd name="connsiteY0" fmla="*/ 999 h 311043"/>
                    <a:gd name="connsiteX1" fmla="*/ 2978 w 378266"/>
                    <a:gd name="connsiteY1" fmla="*/ 54177 h 311043"/>
                    <a:gd name="connsiteX2" fmla="*/ 33320 w 378266"/>
                    <a:gd name="connsiteY2" fmla="*/ 214786 h 311043"/>
                    <a:gd name="connsiteX3" fmla="*/ 275395 w 378266"/>
                    <a:gd name="connsiteY3" fmla="*/ 310985 h 311043"/>
                    <a:gd name="connsiteX4" fmla="*/ 376041 w 378266"/>
                    <a:gd name="connsiteY4" fmla="*/ 202072 h 311043"/>
                    <a:gd name="connsiteX5" fmla="*/ 329208 w 378266"/>
                    <a:gd name="connsiteY5" fmla="*/ 129193 h 311043"/>
                    <a:gd name="connsiteX6" fmla="*/ 153119 w 378266"/>
                    <a:gd name="connsiteY6" fmla="*/ 63335 h 311043"/>
                    <a:gd name="connsiteX7" fmla="*/ 111903 w 378266"/>
                    <a:gd name="connsiteY7" fmla="*/ 22736 h 311043"/>
                    <a:gd name="connsiteX8" fmla="*/ 41386 w 378266"/>
                    <a:gd name="connsiteY8" fmla="*/ 999 h 311043"/>
                    <a:gd name="connsiteX0" fmla="*/ 41386 w 378266"/>
                    <a:gd name="connsiteY0" fmla="*/ 999 h 302015"/>
                    <a:gd name="connsiteX1" fmla="*/ 2978 w 378266"/>
                    <a:gd name="connsiteY1" fmla="*/ 54177 h 302015"/>
                    <a:gd name="connsiteX2" fmla="*/ 33320 w 378266"/>
                    <a:gd name="connsiteY2" fmla="*/ 214786 h 302015"/>
                    <a:gd name="connsiteX3" fmla="*/ 275395 w 378266"/>
                    <a:gd name="connsiteY3" fmla="*/ 301948 h 302015"/>
                    <a:gd name="connsiteX4" fmla="*/ 376041 w 378266"/>
                    <a:gd name="connsiteY4" fmla="*/ 202072 h 302015"/>
                    <a:gd name="connsiteX5" fmla="*/ 329208 w 378266"/>
                    <a:gd name="connsiteY5" fmla="*/ 129193 h 302015"/>
                    <a:gd name="connsiteX6" fmla="*/ 153119 w 378266"/>
                    <a:gd name="connsiteY6" fmla="*/ 63335 h 302015"/>
                    <a:gd name="connsiteX7" fmla="*/ 111903 w 378266"/>
                    <a:gd name="connsiteY7" fmla="*/ 22736 h 302015"/>
                    <a:gd name="connsiteX8" fmla="*/ 41386 w 378266"/>
                    <a:gd name="connsiteY8" fmla="*/ 999 h 302015"/>
                    <a:gd name="connsiteX0" fmla="*/ 42950 w 378230"/>
                    <a:gd name="connsiteY0" fmla="*/ 999 h 293801"/>
                    <a:gd name="connsiteX1" fmla="*/ 4542 w 378230"/>
                    <a:gd name="connsiteY1" fmla="*/ 54177 h 293801"/>
                    <a:gd name="connsiteX2" fmla="*/ 34884 w 378230"/>
                    <a:gd name="connsiteY2" fmla="*/ 214786 h 293801"/>
                    <a:gd name="connsiteX3" fmla="*/ 307805 w 378230"/>
                    <a:gd name="connsiteY3" fmla="*/ 293723 h 293801"/>
                    <a:gd name="connsiteX4" fmla="*/ 377605 w 378230"/>
                    <a:gd name="connsiteY4" fmla="*/ 202072 h 293801"/>
                    <a:gd name="connsiteX5" fmla="*/ 330772 w 378230"/>
                    <a:gd name="connsiteY5" fmla="*/ 129193 h 293801"/>
                    <a:gd name="connsiteX6" fmla="*/ 154683 w 378230"/>
                    <a:gd name="connsiteY6" fmla="*/ 63335 h 293801"/>
                    <a:gd name="connsiteX7" fmla="*/ 113467 w 378230"/>
                    <a:gd name="connsiteY7" fmla="*/ 22736 h 293801"/>
                    <a:gd name="connsiteX8" fmla="*/ 42950 w 378230"/>
                    <a:gd name="connsiteY8" fmla="*/ 999 h 293801"/>
                    <a:gd name="connsiteX0" fmla="*/ 42950 w 384265"/>
                    <a:gd name="connsiteY0" fmla="*/ 999 h 294246"/>
                    <a:gd name="connsiteX1" fmla="*/ 4542 w 384265"/>
                    <a:gd name="connsiteY1" fmla="*/ 54177 h 294246"/>
                    <a:gd name="connsiteX2" fmla="*/ 34884 w 384265"/>
                    <a:gd name="connsiteY2" fmla="*/ 214786 h 294246"/>
                    <a:gd name="connsiteX3" fmla="*/ 307805 w 384265"/>
                    <a:gd name="connsiteY3" fmla="*/ 293723 h 294246"/>
                    <a:gd name="connsiteX4" fmla="*/ 383775 w 384265"/>
                    <a:gd name="connsiteY4" fmla="*/ 179453 h 294246"/>
                    <a:gd name="connsiteX5" fmla="*/ 330772 w 384265"/>
                    <a:gd name="connsiteY5" fmla="*/ 129193 h 294246"/>
                    <a:gd name="connsiteX6" fmla="*/ 154683 w 384265"/>
                    <a:gd name="connsiteY6" fmla="*/ 63335 h 294246"/>
                    <a:gd name="connsiteX7" fmla="*/ 113467 w 384265"/>
                    <a:gd name="connsiteY7" fmla="*/ 22736 h 294246"/>
                    <a:gd name="connsiteX8" fmla="*/ 42950 w 384265"/>
                    <a:gd name="connsiteY8" fmla="*/ 999 h 294246"/>
                    <a:gd name="connsiteX0" fmla="*/ 42406 w 384130"/>
                    <a:gd name="connsiteY0" fmla="*/ 999 h 298326"/>
                    <a:gd name="connsiteX1" fmla="*/ 3998 w 384130"/>
                    <a:gd name="connsiteY1" fmla="*/ 54177 h 298326"/>
                    <a:gd name="connsiteX2" fmla="*/ 34340 w 384130"/>
                    <a:gd name="connsiteY2" fmla="*/ 214786 h 298326"/>
                    <a:gd name="connsiteX3" fmla="*/ 296979 w 384130"/>
                    <a:gd name="connsiteY3" fmla="*/ 297836 h 298326"/>
                    <a:gd name="connsiteX4" fmla="*/ 383231 w 384130"/>
                    <a:gd name="connsiteY4" fmla="*/ 179453 h 298326"/>
                    <a:gd name="connsiteX5" fmla="*/ 330228 w 384130"/>
                    <a:gd name="connsiteY5" fmla="*/ 129193 h 298326"/>
                    <a:gd name="connsiteX6" fmla="*/ 154139 w 384130"/>
                    <a:gd name="connsiteY6" fmla="*/ 63335 h 298326"/>
                    <a:gd name="connsiteX7" fmla="*/ 112923 w 384130"/>
                    <a:gd name="connsiteY7" fmla="*/ 22736 h 298326"/>
                    <a:gd name="connsiteX8" fmla="*/ 42406 w 384130"/>
                    <a:gd name="connsiteY8" fmla="*/ 999 h 298326"/>
                    <a:gd name="connsiteX0" fmla="*/ 42406 w 383718"/>
                    <a:gd name="connsiteY0" fmla="*/ 999 h 298855"/>
                    <a:gd name="connsiteX1" fmla="*/ 3998 w 383718"/>
                    <a:gd name="connsiteY1" fmla="*/ 54177 h 298855"/>
                    <a:gd name="connsiteX2" fmla="*/ 34340 w 383718"/>
                    <a:gd name="connsiteY2" fmla="*/ 214786 h 298855"/>
                    <a:gd name="connsiteX3" fmla="*/ 296979 w 383718"/>
                    <a:gd name="connsiteY3" fmla="*/ 297836 h 298855"/>
                    <a:gd name="connsiteX4" fmla="*/ 353173 w 383718"/>
                    <a:gd name="connsiteY4" fmla="*/ 255840 h 298855"/>
                    <a:gd name="connsiteX5" fmla="*/ 383231 w 383718"/>
                    <a:gd name="connsiteY5" fmla="*/ 179453 h 298855"/>
                    <a:gd name="connsiteX6" fmla="*/ 330228 w 383718"/>
                    <a:gd name="connsiteY6" fmla="*/ 129193 h 298855"/>
                    <a:gd name="connsiteX7" fmla="*/ 154139 w 383718"/>
                    <a:gd name="connsiteY7" fmla="*/ 63335 h 298855"/>
                    <a:gd name="connsiteX8" fmla="*/ 112923 w 383718"/>
                    <a:gd name="connsiteY8" fmla="*/ 22736 h 298855"/>
                    <a:gd name="connsiteX9" fmla="*/ 42406 w 383718"/>
                    <a:gd name="connsiteY9" fmla="*/ 999 h 298855"/>
                    <a:gd name="connsiteX0" fmla="*/ 42406 w 387210"/>
                    <a:gd name="connsiteY0" fmla="*/ 999 h 300412"/>
                    <a:gd name="connsiteX1" fmla="*/ 3998 w 387210"/>
                    <a:gd name="connsiteY1" fmla="*/ 54177 h 300412"/>
                    <a:gd name="connsiteX2" fmla="*/ 34340 w 387210"/>
                    <a:gd name="connsiteY2" fmla="*/ 214786 h 300412"/>
                    <a:gd name="connsiteX3" fmla="*/ 296979 w 387210"/>
                    <a:gd name="connsiteY3" fmla="*/ 297836 h 300412"/>
                    <a:gd name="connsiteX4" fmla="*/ 373737 w 387210"/>
                    <a:gd name="connsiteY4" fmla="*/ 270235 h 300412"/>
                    <a:gd name="connsiteX5" fmla="*/ 383231 w 387210"/>
                    <a:gd name="connsiteY5" fmla="*/ 179453 h 300412"/>
                    <a:gd name="connsiteX6" fmla="*/ 330228 w 387210"/>
                    <a:gd name="connsiteY6" fmla="*/ 129193 h 300412"/>
                    <a:gd name="connsiteX7" fmla="*/ 154139 w 387210"/>
                    <a:gd name="connsiteY7" fmla="*/ 63335 h 300412"/>
                    <a:gd name="connsiteX8" fmla="*/ 112923 w 387210"/>
                    <a:gd name="connsiteY8" fmla="*/ 22736 h 300412"/>
                    <a:gd name="connsiteX9" fmla="*/ 42406 w 387210"/>
                    <a:gd name="connsiteY9" fmla="*/ 999 h 300412"/>
                    <a:gd name="connsiteX0" fmla="*/ 39800 w 384604"/>
                    <a:gd name="connsiteY0" fmla="*/ 999 h 300412"/>
                    <a:gd name="connsiteX1" fmla="*/ 1392 w 384604"/>
                    <a:gd name="connsiteY1" fmla="*/ 54177 h 300412"/>
                    <a:gd name="connsiteX2" fmla="*/ 31734 w 384604"/>
                    <a:gd name="connsiteY2" fmla="*/ 214786 h 300412"/>
                    <a:gd name="connsiteX3" fmla="*/ 234739 w 384604"/>
                    <a:gd name="connsiteY3" fmla="*/ 297836 h 300412"/>
                    <a:gd name="connsiteX4" fmla="*/ 371131 w 384604"/>
                    <a:gd name="connsiteY4" fmla="*/ 270235 h 300412"/>
                    <a:gd name="connsiteX5" fmla="*/ 380625 w 384604"/>
                    <a:gd name="connsiteY5" fmla="*/ 179453 h 300412"/>
                    <a:gd name="connsiteX6" fmla="*/ 327622 w 384604"/>
                    <a:gd name="connsiteY6" fmla="*/ 129193 h 300412"/>
                    <a:gd name="connsiteX7" fmla="*/ 151533 w 384604"/>
                    <a:gd name="connsiteY7" fmla="*/ 63335 h 300412"/>
                    <a:gd name="connsiteX8" fmla="*/ 110317 w 384604"/>
                    <a:gd name="connsiteY8" fmla="*/ 22736 h 300412"/>
                    <a:gd name="connsiteX9" fmla="*/ 39800 w 384604"/>
                    <a:gd name="connsiteY9" fmla="*/ 999 h 300412"/>
                    <a:gd name="connsiteX0" fmla="*/ 39800 w 382423"/>
                    <a:gd name="connsiteY0" fmla="*/ 999 h 299830"/>
                    <a:gd name="connsiteX1" fmla="*/ 1392 w 382423"/>
                    <a:gd name="connsiteY1" fmla="*/ 54177 h 299830"/>
                    <a:gd name="connsiteX2" fmla="*/ 31734 w 382423"/>
                    <a:gd name="connsiteY2" fmla="*/ 214786 h 299830"/>
                    <a:gd name="connsiteX3" fmla="*/ 234739 w 382423"/>
                    <a:gd name="connsiteY3" fmla="*/ 297836 h 299830"/>
                    <a:gd name="connsiteX4" fmla="*/ 362906 w 382423"/>
                    <a:gd name="connsiteY4" fmla="*/ 266122 h 299830"/>
                    <a:gd name="connsiteX5" fmla="*/ 380625 w 382423"/>
                    <a:gd name="connsiteY5" fmla="*/ 179453 h 299830"/>
                    <a:gd name="connsiteX6" fmla="*/ 327622 w 382423"/>
                    <a:gd name="connsiteY6" fmla="*/ 129193 h 299830"/>
                    <a:gd name="connsiteX7" fmla="*/ 151533 w 382423"/>
                    <a:gd name="connsiteY7" fmla="*/ 63335 h 299830"/>
                    <a:gd name="connsiteX8" fmla="*/ 110317 w 382423"/>
                    <a:gd name="connsiteY8" fmla="*/ 22736 h 299830"/>
                    <a:gd name="connsiteX9" fmla="*/ 39800 w 382423"/>
                    <a:gd name="connsiteY9" fmla="*/ 999 h 299830"/>
                    <a:gd name="connsiteX0" fmla="*/ 39800 w 381852"/>
                    <a:gd name="connsiteY0" fmla="*/ 999 h 299221"/>
                    <a:gd name="connsiteX1" fmla="*/ 1392 w 381852"/>
                    <a:gd name="connsiteY1" fmla="*/ 54177 h 299221"/>
                    <a:gd name="connsiteX2" fmla="*/ 31734 w 381852"/>
                    <a:gd name="connsiteY2" fmla="*/ 214786 h 299221"/>
                    <a:gd name="connsiteX3" fmla="*/ 234739 w 381852"/>
                    <a:gd name="connsiteY3" fmla="*/ 297836 h 299221"/>
                    <a:gd name="connsiteX4" fmla="*/ 359104 w 381852"/>
                    <a:gd name="connsiteY4" fmla="*/ 260419 h 299221"/>
                    <a:gd name="connsiteX5" fmla="*/ 380625 w 381852"/>
                    <a:gd name="connsiteY5" fmla="*/ 179453 h 299221"/>
                    <a:gd name="connsiteX6" fmla="*/ 327622 w 381852"/>
                    <a:gd name="connsiteY6" fmla="*/ 129193 h 299221"/>
                    <a:gd name="connsiteX7" fmla="*/ 151533 w 381852"/>
                    <a:gd name="connsiteY7" fmla="*/ 63335 h 299221"/>
                    <a:gd name="connsiteX8" fmla="*/ 110317 w 381852"/>
                    <a:gd name="connsiteY8" fmla="*/ 22736 h 299221"/>
                    <a:gd name="connsiteX9" fmla="*/ 39800 w 381852"/>
                    <a:gd name="connsiteY9" fmla="*/ 999 h 299221"/>
                    <a:gd name="connsiteX0" fmla="*/ 42806 w 384858"/>
                    <a:gd name="connsiteY0" fmla="*/ 999 h 299131"/>
                    <a:gd name="connsiteX1" fmla="*/ 4398 w 384858"/>
                    <a:gd name="connsiteY1" fmla="*/ 54177 h 299131"/>
                    <a:gd name="connsiteX2" fmla="*/ 27136 w 384858"/>
                    <a:gd name="connsiteY2" fmla="*/ 216687 h 299131"/>
                    <a:gd name="connsiteX3" fmla="*/ 237745 w 384858"/>
                    <a:gd name="connsiteY3" fmla="*/ 297836 h 299131"/>
                    <a:gd name="connsiteX4" fmla="*/ 362110 w 384858"/>
                    <a:gd name="connsiteY4" fmla="*/ 260419 h 299131"/>
                    <a:gd name="connsiteX5" fmla="*/ 383631 w 384858"/>
                    <a:gd name="connsiteY5" fmla="*/ 179453 h 299131"/>
                    <a:gd name="connsiteX6" fmla="*/ 330628 w 384858"/>
                    <a:gd name="connsiteY6" fmla="*/ 129193 h 299131"/>
                    <a:gd name="connsiteX7" fmla="*/ 154539 w 384858"/>
                    <a:gd name="connsiteY7" fmla="*/ 63335 h 299131"/>
                    <a:gd name="connsiteX8" fmla="*/ 113323 w 384858"/>
                    <a:gd name="connsiteY8" fmla="*/ 22736 h 299131"/>
                    <a:gd name="connsiteX9" fmla="*/ 42806 w 384858"/>
                    <a:gd name="connsiteY9" fmla="*/ 999 h 299131"/>
                    <a:gd name="connsiteX0" fmla="*/ 40587 w 382639"/>
                    <a:gd name="connsiteY0" fmla="*/ 999 h 299131"/>
                    <a:gd name="connsiteX1" fmla="*/ 2179 w 382639"/>
                    <a:gd name="connsiteY1" fmla="*/ 54177 h 299131"/>
                    <a:gd name="connsiteX2" fmla="*/ 6920 w 382639"/>
                    <a:gd name="connsiteY2" fmla="*/ 188661 h 299131"/>
                    <a:gd name="connsiteX3" fmla="*/ 24917 w 382639"/>
                    <a:gd name="connsiteY3" fmla="*/ 216687 h 299131"/>
                    <a:gd name="connsiteX4" fmla="*/ 235526 w 382639"/>
                    <a:gd name="connsiteY4" fmla="*/ 297836 h 299131"/>
                    <a:gd name="connsiteX5" fmla="*/ 359891 w 382639"/>
                    <a:gd name="connsiteY5" fmla="*/ 260419 h 299131"/>
                    <a:gd name="connsiteX6" fmla="*/ 381412 w 382639"/>
                    <a:gd name="connsiteY6" fmla="*/ 179453 h 299131"/>
                    <a:gd name="connsiteX7" fmla="*/ 328409 w 382639"/>
                    <a:gd name="connsiteY7" fmla="*/ 129193 h 299131"/>
                    <a:gd name="connsiteX8" fmla="*/ 152320 w 382639"/>
                    <a:gd name="connsiteY8" fmla="*/ 63335 h 299131"/>
                    <a:gd name="connsiteX9" fmla="*/ 111104 w 382639"/>
                    <a:gd name="connsiteY9" fmla="*/ 22736 h 299131"/>
                    <a:gd name="connsiteX10" fmla="*/ 40587 w 382639"/>
                    <a:gd name="connsiteY10" fmla="*/ 999 h 299131"/>
                    <a:gd name="connsiteX0" fmla="*/ 40587 w 382639"/>
                    <a:gd name="connsiteY0" fmla="*/ 999 h 298788"/>
                    <a:gd name="connsiteX1" fmla="*/ 2179 w 382639"/>
                    <a:gd name="connsiteY1" fmla="*/ 54177 h 298788"/>
                    <a:gd name="connsiteX2" fmla="*/ 6920 w 382639"/>
                    <a:gd name="connsiteY2" fmla="*/ 188661 h 298788"/>
                    <a:gd name="connsiteX3" fmla="*/ 38225 w 382639"/>
                    <a:gd name="connsiteY3" fmla="*/ 224291 h 298788"/>
                    <a:gd name="connsiteX4" fmla="*/ 235526 w 382639"/>
                    <a:gd name="connsiteY4" fmla="*/ 297836 h 298788"/>
                    <a:gd name="connsiteX5" fmla="*/ 359891 w 382639"/>
                    <a:gd name="connsiteY5" fmla="*/ 260419 h 298788"/>
                    <a:gd name="connsiteX6" fmla="*/ 381412 w 382639"/>
                    <a:gd name="connsiteY6" fmla="*/ 179453 h 298788"/>
                    <a:gd name="connsiteX7" fmla="*/ 328409 w 382639"/>
                    <a:gd name="connsiteY7" fmla="*/ 129193 h 298788"/>
                    <a:gd name="connsiteX8" fmla="*/ 152320 w 382639"/>
                    <a:gd name="connsiteY8" fmla="*/ 63335 h 298788"/>
                    <a:gd name="connsiteX9" fmla="*/ 111104 w 382639"/>
                    <a:gd name="connsiteY9" fmla="*/ 22736 h 298788"/>
                    <a:gd name="connsiteX10" fmla="*/ 40587 w 382639"/>
                    <a:gd name="connsiteY10" fmla="*/ 999 h 298788"/>
                    <a:gd name="connsiteX0" fmla="*/ 43902 w 385954"/>
                    <a:gd name="connsiteY0" fmla="*/ 999 h 298788"/>
                    <a:gd name="connsiteX1" fmla="*/ 5494 w 385954"/>
                    <a:gd name="connsiteY1" fmla="*/ 54177 h 298788"/>
                    <a:gd name="connsiteX2" fmla="*/ 2631 w 385954"/>
                    <a:gd name="connsiteY2" fmla="*/ 169650 h 298788"/>
                    <a:gd name="connsiteX3" fmla="*/ 41540 w 385954"/>
                    <a:gd name="connsiteY3" fmla="*/ 224291 h 298788"/>
                    <a:gd name="connsiteX4" fmla="*/ 238841 w 385954"/>
                    <a:gd name="connsiteY4" fmla="*/ 297836 h 298788"/>
                    <a:gd name="connsiteX5" fmla="*/ 363206 w 385954"/>
                    <a:gd name="connsiteY5" fmla="*/ 260419 h 298788"/>
                    <a:gd name="connsiteX6" fmla="*/ 384727 w 385954"/>
                    <a:gd name="connsiteY6" fmla="*/ 179453 h 298788"/>
                    <a:gd name="connsiteX7" fmla="*/ 331724 w 385954"/>
                    <a:gd name="connsiteY7" fmla="*/ 129193 h 298788"/>
                    <a:gd name="connsiteX8" fmla="*/ 155635 w 385954"/>
                    <a:gd name="connsiteY8" fmla="*/ 63335 h 298788"/>
                    <a:gd name="connsiteX9" fmla="*/ 114419 w 385954"/>
                    <a:gd name="connsiteY9" fmla="*/ 22736 h 298788"/>
                    <a:gd name="connsiteX10" fmla="*/ 43902 w 385954"/>
                    <a:gd name="connsiteY10" fmla="*/ 999 h 298788"/>
                    <a:gd name="connsiteX0" fmla="*/ 43902 w 391200"/>
                    <a:gd name="connsiteY0" fmla="*/ 999 h 298788"/>
                    <a:gd name="connsiteX1" fmla="*/ 5494 w 391200"/>
                    <a:gd name="connsiteY1" fmla="*/ 54177 h 298788"/>
                    <a:gd name="connsiteX2" fmla="*/ 2631 w 391200"/>
                    <a:gd name="connsiteY2" fmla="*/ 169650 h 298788"/>
                    <a:gd name="connsiteX3" fmla="*/ 41540 w 391200"/>
                    <a:gd name="connsiteY3" fmla="*/ 224291 h 298788"/>
                    <a:gd name="connsiteX4" fmla="*/ 238841 w 391200"/>
                    <a:gd name="connsiteY4" fmla="*/ 297836 h 298788"/>
                    <a:gd name="connsiteX5" fmla="*/ 363206 w 391200"/>
                    <a:gd name="connsiteY5" fmla="*/ 260419 h 298788"/>
                    <a:gd name="connsiteX6" fmla="*/ 390267 w 391200"/>
                    <a:gd name="connsiteY6" fmla="*/ 173913 h 298788"/>
                    <a:gd name="connsiteX7" fmla="*/ 331724 w 391200"/>
                    <a:gd name="connsiteY7" fmla="*/ 129193 h 298788"/>
                    <a:gd name="connsiteX8" fmla="*/ 155635 w 391200"/>
                    <a:gd name="connsiteY8" fmla="*/ 63335 h 298788"/>
                    <a:gd name="connsiteX9" fmla="*/ 114419 w 391200"/>
                    <a:gd name="connsiteY9" fmla="*/ 22736 h 298788"/>
                    <a:gd name="connsiteX10" fmla="*/ 43902 w 391200"/>
                    <a:gd name="connsiteY10" fmla="*/ 999 h 298788"/>
                    <a:gd name="connsiteX0" fmla="*/ 43902 w 391200"/>
                    <a:gd name="connsiteY0" fmla="*/ 999 h 298972"/>
                    <a:gd name="connsiteX1" fmla="*/ 5494 w 391200"/>
                    <a:gd name="connsiteY1" fmla="*/ 54177 h 298972"/>
                    <a:gd name="connsiteX2" fmla="*/ 2631 w 391200"/>
                    <a:gd name="connsiteY2" fmla="*/ 169650 h 298972"/>
                    <a:gd name="connsiteX3" fmla="*/ 51235 w 391200"/>
                    <a:gd name="connsiteY3" fmla="*/ 220136 h 298972"/>
                    <a:gd name="connsiteX4" fmla="*/ 238841 w 391200"/>
                    <a:gd name="connsiteY4" fmla="*/ 297836 h 298972"/>
                    <a:gd name="connsiteX5" fmla="*/ 363206 w 391200"/>
                    <a:gd name="connsiteY5" fmla="*/ 260419 h 298972"/>
                    <a:gd name="connsiteX6" fmla="*/ 390267 w 391200"/>
                    <a:gd name="connsiteY6" fmla="*/ 173913 h 298972"/>
                    <a:gd name="connsiteX7" fmla="*/ 331724 w 391200"/>
                    <a:gd name="connsiteY7" fmla="*/ 129193 h 298972"/>
                    <a:gd name="connsiteX8" fmla="*/ 155635 w 391200"/>
                    <a:gd name="connsiteY8" fmla="*/ 63335 h 298972"/>
                    <a:gd name="connsiteX9" fmla="*/ 114419 w 391200"/>
                    <a:gd name="connsiteY9" fmla="*/ 22736 h 298972"/>
                    <a:gd name="connsiteX10" fmla="*/ 43902 w 391200"/>
                    <a:gd name="connsiteY10" fmla="*/ 999 h 298972"/>
                    <a:gd name="connsiteX0" fmla="*/ 43902 w 391200"/>
                    <a:gd name="connsiteY0" fmla="*/ 999 h 291076"/>
                    <a:gd name="connsiteX1" fmla="*/ 5494 w 391200"/>
                    <a:gd name="connsiteY1" fmla="*/ 54177 h 291076"/>
                    <a:gd name="connsiteX2" fmla="*/ 2631 w 391200"/>
                    <a:gd name="connsiteY2" fmla="*/ 169650 h 291076"/>
                    <a:gd name="connsiteX3" fmla="*/ 51235 w 391200"/>
                    <a:gd name="connsiteY3" fmla="*/ 220136 h 291076"/>
                    <a:gd name="connsiteX4" fmla="*/ 254076 w 391200"/>
                    <a:gd name="connsiteY4" fmla="*/ 289526 h 291076"/>
                    <a:gd name="connsiteX5" fmla="*/ 363206 w 391200"/>
                    <a:gd name="connsiteY5" fmla="*/ 260419 h 291076"/>
                    <a:gd name="connsiteX6" fmla="*/ 390267 w 391200"/>
                    <a:gd name="connsiteY6" fmla="*/ 173913 h 291076"/>
                    <a:gd name="connsiteX7" fmla="*/ 331724 w 391200"/>
                    <a:gd name="connsiteY7" fmla="*/ 129193 h 291076"/>
                    <a:gd name="connsiteX8" fmla="*/ 155635 w 391200"/>
                    <a:gd name="connsiteY8" fmla="*/ 63335 h 291076"/>
                    <a:gd name="connsiteX9" fmla="*/ 114419 w 391200"/>
                    <a:gd name="connsiteY9" fmla="*/ 22736 h 291076"/>
                    <a:gd name="connsiteX10" fmla="*/ 43902 w 391200"/>
                    <a:gd name="connsiteY10" fmla="*/ 999 h 291076"/>
                    <a:gd name="connsiteX0" fmla="*/ 41720 w 389018"/>
                    <a:gd name="connsiteY0" fmla="*/ 999 h 291076"/>
                    <a:gd name="connsiteX1" fmla="*/ 3312 w 389018"/>
                    <a:gd name="connsiteY1" fmla="*/ 54177 h 291076"/>
                    <a:gd name="connsiteX2" fmla="*/ 4604 w 389018"/>
                    <a:gd name="connsiteY2" fmla="*/ 162725 h 291076"/>
                    <a:gd name="connsiteX3" fmla="*/ 49053 w 389018"/>
                    <a:gd name="connsiteY3" fmla="*/ 220136 h 291076"/>
                    <a:gd name="connsiteX4" fmla="*/ 251894 w 389018"/>
                    <a:gd name="connsiteY4" fmla="*/ 289526 h 291076"/>
                    <a:gd name="connsiteX5" fmla="*/ 361024 w 389018"/>
                    <a:gd name="connsiteY5" fmla="*/ 260419 h 291076"/>
                    <a:gd name="connsiteX6" fmla="*/ 388085 w 389018"/>
                    <a:gd name="connsiteY6" fmla="*/ 173913 h 291076"/>
                    <a:gd name="connsiteX7" fmla="*/ 329542 w 389018"/>
                    <a:gd name="connsiteY7" fmla="*/ 129193 h 291076"/>
                    <a:gd name="connsiteX8" fmla="*/ 153453 w 389018"/>
                    <a:gd name="connsiteY8" fmla="*/ 63335 h 291076"/>
                    <a:gd name="connsiteX9" fmla="*/ 112237 w 389018"/>
                    <a:gd name="connsiteY9" fmla="*/ 22736 h 291076"/>
                    <a:gd name="connsiteX10" fmla="*/ 41720 w 389018"/>
                    <a:gd name="connsiteY10" fmla="*/ 999 h 291076"/>
                    <a:gd name="connsiteX0" fmla="*/ 41720 w 389018"/>
                    <a:gd name="connsiteY0" fmla="*/ 999 h 296314"/>
                    <a:gd name="connsiteX1" fmla="*/ 3312 w 389018"/>
                    <a:gd name="connsiteY1" fmla="*/ 54177 h 296314"/>
                    <a:gd name="connsiteX2" fmla="*/ 4604 w 389018"/>
                    <a:gd name="connsiteY2" fmla="*/ 162725 h 296314"/>
                    <a:gd name="connsiteX3" fmla="*/ 49053 w 389018"/>
                    <a:gd name="connsiteY3" fmla="*/ 220136 h 296314"/>
                    <a:gd name="connsiteX4" fmla="*/ 247739 w 389018"/>
                    <a:gd name="connsiteY4" fmla="*/ 295066 h 296314"/>
                    <a:gd name="connsiteX5" fmla="*/ 361024 w 389018"/>
                    <a:gd name="connsiteY5" fmla="*/ 260419 h 296314"/>
                    <a:gd name="connsiteX6" fmla="*/ 388085 w 389018"/>
                    <a:gd name="connsiteY6" fmla="*/ 173913 h 296314"/>
                    <a:gd name="connsiteX7" fmla="*/ 329542 w 389018"/>
                    <a:gd name="connsiteY7" fmla="*/ 129193 h 296314"/>
                    <a:gd name="connsiteX8" fmla="*/ 153453 w 389018"/>
                    <a:gd name="connsiteY8" fmla="*/ 63335 h 296314"/>
                    <a:gd name="connsiteX9" fmla="*/ 112237 w 389018"/>
                    <a:gd name="connsiteY9" fmla="*/ 22736 h 296314"/>
                    <a:gd name="connsiteX10" fmla="*/ 41720 w 389018"/>
                    <a:gd name="connsiteY10" fmla="*/ 999 h 296314"/>
                    <a:gd name="connsiteX0" fmla="*/ 41720 w 388903"/>
                    <a:gd name="connsiteY0" fmla="*/ 999 h 295976"/>
                    <a:gd name="connsiteX1" fmla="*/ 3312 w 388903"/>
                    <a:gd name="connsiteY1" fmla="*/ 54177 h 295976"/>
                    <a:gd name="connsiteX2" fmla="*/ 4604 w 388903"/>
                    <a:gd name="connsiteY2" fmla="*/ 162725 h 295976"/>
                    <a:gd name="connsiteX3" fmla="*/ 49053 w 388903"/>
                    <a:gd name="connsiteY3" fmla="*/ 220136 h 295976"/>
                    <a:gd name="connsiteX4" fmla="*/ 247739 w 388903"/>
                    <a:gd name="connsiteY4" fmla="*/ 295066 h 295976"/>
                    <a:gd name="connsiteX5" fmla="*/ 359639 w 388903"/>
                    <a:gd name="connsiteY5" fmla="*/ 256264 h 295976"/>
                    <a:gd name="connsiteX6" fmla="*/ 388085 w 388903"/>
                    <a:gd name="connsiteY6" fmla="*/ 173913 h 295976"/>
                    <a:gd name="connsiteX7" fmla="*/ 329542 w 388903"/>
                    <a:gd name="connsiteY7" fmla="*/ 129193 h 295976"/>
                    <a:gd name="connsiteX8" fmla="*/ 153453 w 388903"/>
                    <a:gd name="connsiteY8" fmla="*/ 63335 h 295976"/>
                    <a:gd name="connsiteX9" fmla="*/ 112237 w 388903"/>
                    <a:gd name="connsiteY9" fmla="*/ 22736 h 295976"/>
                    <a:gd name="connsiteX10" fmla="*/ 41720 w 388903"/>
                    <a:gd name="connsiteY10" fmla="*/ 999 h 295976"/>
                    <a:gd name="connsiteX0" fmla="*/ 41720 w 388903"/>
                    <a:gd name="connsiteY0" fmla="*/ 999 h 295369"/>
                    <a:gd name="connsiteX1" fmla="*/ 3312 w 388903"/>
                    <a:gd name="connsiteY1" fmla="*/ 54177 h 295369"/>
                    <a:gd name="connsiteX2" fmla="*/ 4604 w 388903"/>
                    <a:gd name="connsiteY2" fmla="*/ 162725 h 295369"/>
                    <a:gd name="connsiteX3" fmla="*/ 49053 w 388903"/>
                    <a:gd name="connsiteY3" fmla="*/ 220136 h 295369"/>
                    <a:gd name="connsiteX4" fmla="*/ 247739 w 388903"/>
                    <a:gd name="connsiteY4" fmla="*/ 295066 h 295369"/>
                    <a:gd name="connsiteX5" fmla="*/ 359639 w 388903"/>
                    <a:gd name="connsiteY5" fmla="*/ 243799 h 295369"/>
                    <a:gd name="connsiteX6" fmla="*/ 388085 w 388903"/>
                    <a:gd name="connsiteY6" fmla="*/ 173913 h 295369"/>
                    <a:gd name="connsiteX7" fmla="*/ 329542 w 388903"/>
                    <a:gd name="connsiteY7" fmla="*/ 129193 h 295369"/>
                    <a:gd name="connsiteX8" fmla="*/ 153453 w 388903"/>
                    <a:gd name="connsiteY8" fmla="*/ 63335 h 295369"/>
                    <a:gd name="connsiteX9" fmla="*/ 112237 w 388903"/>
                    <a:gd name="connsiteY9" fmla="*/ 22736 h 295369"/>
                    <a:gd name="connsiteX10" fmla="*/ 41720 w 388903"/>
                    <a:gd name="connsiteY10" fmla="*/ 999 h 295369"/>
                    <a:gd name="connsiteX0" fmla="*/ 41720 w 388903"/>
                    <a:gd name="connsiteY0" fmla="*/ 999 h 285774"/>
                    <a:gd name="connsiteX1" fmla="*/ 3312 w 388903"/>
                    <a:gd name="connsiteY1" fmla="*/ 54177 h 285774"/>
                    <a:gd name="connsiteX2" fmla="*/ 4604 w 388903"/>
                    <a:gd name="connsiteY2" fmla="*/ 162725 h 285774"/>
                    <a:gd name="connsiteX3" fmla="*/ 49053 w 388903"/>
                    <a:gd name="connsiteY3" fmla="*/ 220136 h 285774"/>
                    <a:gd name="connsiteX4" fmla="*/ 239429 w 388903"/>
                    <a:gd name="connsiteY4" fmla="*/ 285371 h 285774"/>
                    <a:gd name="connsiteX5" fmla="*/ 359639 w 388903"/>
                    <a:gd name="connsiteY5" fmla="*/ 243799 h 285774"/>
                    <a:gd name="connsiteX6" fmla="*/ 388085 w 388903"/>
                    <a:gd name="connsiteY6" fmla="*/ 173913 h 285774"/>
                    <a:gd name="connsiteX7" fmla="*/ 329542 w 388903"/>
                    <a:gd name="connsiteY7" fmla="*/ 129193 h 285774"/>
                    <a:gd name="connsiteX8" fmla="*/ 153453 w 388903"/>
                    <a:gd name="connsiteY8" fmla="*/ 63335 h 285774"/>
                    <a:gd name="connsiteX9" fmla="*/ 112237 w 388903"/>
                    <a:gd name="connsiteY9" fmla="*/ 22736 h 285774"/>
                    <a:gd name="connsiteX10" fmla="*/ 41720 w 388903"/>
                    <a:gd name="connsiteY10" fmla="*/ 999 h 285774"/>
                    <a:gd name="connsiteX0" fmla="*/ 41720 w 388903"/>
                    <a:gd name="connsiteY0" fmla="*/ 999 h 285774"/>
                    <a:gd name="connsiteX1" fmla="*/ 3312 w 388903"/>
                    <a:gd name="connsiteY1" fmla="*/ 54177 h 285774"/>
                    <a:gd name="connsiteX2" fmla="*/ 4604 w 388903"/>
                    <a:gd name="connsiteY2" fmla="*/ 162725 h 285774"/>
                    <a:gd name="connsiteX3" fmla="*/ 49053 w 388903"/>
                    <a:gd name="connsiteY3" fmla="*/ 220136 h 285774"/>
                    <a:gd name="connsiteX4" fmla="*/ 239429 w 388903"/>
                    <a:gd name="connsiteY4" fmla="*/ 285371 h 285774"/>
                    <a:gd name="connsiteX5" fmla="*/ 359639 w 388903"/>
                    <a:gd name="connsiteY5" fmla="*/ 243799 h 285774"/>
                    <a:gd name="connsiteX6" fmla="*/ 388085 w 388903"/>
                    <a:gd name="connsiteY6" fmla="*/ 173913 h 285774"/>
                    <a:gd name="connsiteX7" fmla="*/ 329542 w 388903"/>
                    <a:gd name="connsiteY7" fmla="*/ 129193 h 285774"/>
                    <a:gd name="connsiteX8" fmla="*/ 153453 w 388903"/>
                    <a:gd name="connsiteY8" fmla="*/ 63335 h 285774"/>
                    <a:gd name="connsiteX9" fmla="*/ 112237 w 388903"/>
                    <a:gd name="connsiteY9" fmla="*/ 22736 h 285774"/>
                    <a:gd name="connsiteX10" fmla="*/ 41720 w 388903"/>
                    <a:gd name="connsiteY10" fmla="*/ 999 h 285774"/>
                    <a:gd name="connsiteX0" fmla="*/ 41720 w 388903"/>
                    <a:gd name="connsiteY0" fmla="*/ 999 h 289971"/>
                    <a:gd name="connsiteX1" fmla="*/ 3312 w 388903"/>
                    <a:gd name="connsiteY1" fmla="*/ 54177 h 289971"/>
                    <a:gd name="connsiteX2" fmla="*/ 4604 w 388903"/>
                    <a:gd name="connsiteY2" fmla="*/ 162725 h 289971"/>
                    <a:gd name="connsiteX3" fmla="*/ 49053 w 388903"/>
                    <a:gd name="connsiteY3" fmla="*/ 220136 h 289971"/>
                    <a:gd name="connsiteX4" fmla="*/ 216137 w 388903"/>
                    <a:gd name="connsiteY4" fmla="*/ 281596 h 289971"/>
                    <a:gd name="connsiteX5" fmla="*/ 239429 w 388903"/>
                    <a:gd name="connsiteY5" fmla="*/ 285371 h 289971"/>
                    <a:gd name="connsiteX6" fmla="*/ 359639 w 388903"/>
                    <a:gd name="connsiteY6" fmla="*/ 243799 h 289971"/>
                    <a:gd name="connsiteX7" fmla="*/ 388085 w 388903"/>
                    <a:gd name="connsiteY7" fmla="*/ 173913 h 289971"/>
                    <a:gd name="connsiteX8" fmla="*/ 329542 w 388903"/>
                    <a:gd name="connsiteY8" fmla="*/ 129193 h 289971"/>
                    <a:gd name="connsiteX9" fmla="*/ 153453 w 388903"/>
                    <a:gd name="connsiteY9" fmla="*/ 63335 h 289971"/>
                    <a:gd name="connsiteX10" fmla="*/ 112237 w 388903"/>
                    <a:gd name="connsiteY10" fmla="*/ 22736 h 289971"/>
                    <a:gd name="connsiteX11" fmla="*/ 41720 w 388903"/>
                    <a:gd name="connsiteY11" fmla="*/ 999 h 289971"/>
                    <a:gd name="connsiteX0" fmla="*/ 41720 w 388903"/>
                    <a:gd name="connsiteY0" fmla="*/ 999 h 288573"/>
                    <a:gd name="connsiteX1" fmla="*/ 3312 w 388903"/>
                    <a:gd name="connsiteY1" fmla="*/ 54177 h 288573"/>
                    <a:gd name="connsiteX2" fmla="*/ 4604 w 388903"/>
                    <a:gd name="connsiteY2" fmla="*/ 162725 h 288573"/>
                    <a:gd name="connsiteX3" fmla="*/ 49053 w 388903"/>
                    <a:gd name="connsiteY3" fmla="*/ 220136 h 288573"/>
                    <a:gd name="connsiteX4" fmla="*/ 216137 w 388903"/>
                    <a:gd name="connsiteY4" fmla="*/ 281596 h 288573"/>
                    <a:gd name="connsiteX5" fmla="*/ 300367 w 388903"/>
                    <a:gd name="connsiteY5" fmla="*/ 282601 h 288573"/>
                    <a:gd name="connsiteX6" fmla="*/ 359639 w 388903"/>
                    <a:gd name="connsiteY6" fmla="*/ 243799 h 288573"/>
                    <a:gd name="connsiteX7" fmla="*/ 388085 w 388903"/>
                    <a:gd name="connsiteY7" fmla="*/ 173913 h 288573"/>
                    <a:gd name="connsiteX8" fmla="*/ 329542 w 388903"/>
                    <a:gd name="connsiteY8" fmla="*/ 129193 h 288573"/>
                    <a:gd name="connsiteX9" fmla="*/ 153453 w 388903"/>
                    <a:gd name="connsiteY9" fmla="*/ 63335 h 288573"/>
                    <a:gd name="connsiteX10" fmla="*/ 112237 w 388903"/>
                    <a:gd name="connsiteY10" fmla="*/ 22736 h 288573"/>
                    <a:gd name="connsiteX11" fmla="*/ 41720 w 388903"/>
                    <a:gd name="connsiteY11" fmla="*/ 999 h 288573"/>
                    <a:gd name="connsiteX0" fmla="*/ 41720 w 388903"/>
                    <a:gd name="connsiteY0" fmla="*/ 999 h 288573"/>
                    <a:gd name="connsiteX1" fmla="*/ 3312 w 388903"/>
                    <a:gd name="connsiteY1" fmla="*/ 54177 h 288573"/>
                    <a:gd name="connsiteX2" fmla="*/ 4604 w 388903"/>
                    <a:gd name="connsiteY2" fmla="*/ 162725 h 288573"/>
                    <a:gd name="connsiteX3" fmla="*/ 49053 w 388903"/>
                    <a:gd name="connsiteY3" fmla="*/ 220136 h 288573"/>
                    <a:gd name="connsiteX4" fmla="*/ 216137 w 388903"/>
                    <a:gd name="connsiteY4" fmla="*/ 281596 h 288573"/>
                    <a:gd name="connsiteX5" fmla="*/ 310062 w 388903"/>
                    <a:gd name="connsiteY5" fmla="*/ 282601 h 288573"/>
                    <a:gd name="connsiteX6" fmla="*/ 359639 w 388903"/>
                    <a:gd name="connsiteY6" fmla="*/ 243799 h 288573"/>
                    <a:gd name="connsiteX7" fmla="*/ 388085 w 388903"/>
                    <a:gd name="connsiteY7" fmla="*/ 173913 h 288573"/>
                    <a:gd name="connsiteX8" fmla="*/ 329542 w 388903"/>
                    <a:gd name="connsiteY8" fmla="*/ 129193 h 288573"/>
                    <a:gd name="connsiteX9" fmla="*/ 153453 w 388903"/>
                    <a:gd name="connsiteY9" fmla="*/ 63335 h 288573"/>
                    <a:gd name="connsiteX10" fmla="*/ 112237 w 388903"/>
                    <a:gd name="connsiteY10" fmla="*/ 22736 h 288573"/>
                    <a:gd name="connsiteX11" fmla="*/ 41720 w 388903"/>
                    <a:gd name="connsiteY11" fmla="*/ 999 h 288573"/>
                    <a:gd name="connsiteX0" fmla="*/ 41720 w 389835"/>
                    <a:gd name="connsiteY0" fmla="*/ 999 h 288734"/>
                    <a:gd name="connsiteX1" fmla="*/ 3312 w 389835"/>
                    <a:gd name="connsiteY1" fmla="*/ 54177 h 288734"/>
                    <a:gd name="connsiteX2" fmla="*/ 4604 w 389835"/>
                    <a:gd name="connsiteY2" fmla="*/ 162725 h 288734"/>
                    <a:gd name="connsiteX3" fmla="*/ 49053 w 389835"/>
                    <a:gd name="connsiteY3" fmla="*/ 220136 h 288734"/>
                    <a:gd name="connsiteX4" fmla="*/ 216137 w 389835"/>
                    <a:gd name="connsiteY4" fmla="*/ 281596 h 288734"/>
                    <a:gd name="connsiteX5" fmla="*/ 310062 w 389835"/>
                    <a:gd name="connsiteY5" fmla="*/ 282601 h 288734"/>
                    <a:gd name="connsiteX6" fmla="*/ 367949 w 389835"/>
                    <a:gd name="connsiteY6" fmla="*/ 241029 h 288734"/>
                    <a:gd name="connsiteX7" fmla="*/ 388085 w 389835"/>
                    <a:gd name="connsiteY7" fmla="*/ 173913 h 288734"/>
                    <a:gd name="connsiteX8" fmla="*/ 329542 w 389835"/>
                    <a:gd name="connsiteY8" fmla="*/ 129193 h 288734"/>
                    <a:gd name="connsiteX9" fmla="*/ 153453 w 389835"/>
                    <a:gd name="connsiteY9" fmla="*/ 63335 h 288734"/>
                    <a:gd name="connsiteX10" fmla="*/ 112237 w 389835"/>
                    <a:gd name="connsiteY10" fmla="*/ 22736 h 288734"/>
                    <a:gd name="connsiteX11" fmla="*/ 41720 w 389835"/>
                    <a:gd name="connsiteY11" fmla="*/ 999 h 288734"/>
                    <a:gd name="connsiteX0" fmla="*/ 41720 w 373815"/>
                    <a:gd name="connsiteY0" fmla="*/ 999 h 288734"/>
                    <a:gd name="connsiteX1" fmla="*/ 3312 w 373815"/>
                    <a:gd name="connsiteY1" fmla="*/ 54177 h 288734"/>
                    <a:gd name="connsiteX2" fmla="*/ 4604 w 373815"/>
                    <a:gd name="connsiteY2" fmla="*/ 162725 h 288734"/>
                    <a:gd name="connsiteX3" fmla="*/ 49053 w 373815"/>
                    <a:gd name="connsiteY3" fmla="*/ 220136 h 288734"/>
                    <a:gd name="connsiteX4" fmla="*/ 216137 w 373815"/>
                    <a:gd name="connsiteY4" fmla="*/ 281596 h 288734"/>
                    <a:gd name="connsiteX5" fmla="*/ 310062 w 373815"/>
                    <a:gd name="connsiteY5" fmla="*/ 282601 h 288734"/>
                    <a:gd name="connsiteX6" fmla="*/ 367949 w 373815"/>
                    <a:gd name="connsiteY6" fmla="*/ 241029 h 288734"/>
                    <a:gd name="connsiteX7" fmla="*/ 360152 w 373815"/>
                    <a:gd name="connsiteY7" fmla="*/ 180145 h 288734"/>
                    <a:gd name="connsiteX8" fmla="*/ 329542 w 373815"/>
                    <a:gd name="connsiteY8" fmla="*/ 129193 h 288734"/>
                    <a:gd name="connsiteX9" fmla="*/ 153453 w 373815"/>
                    <a:gd name="connsiteY9" fmla="*/ 63335 h 288734"/>
                    <a:gd name="connsiteX10" fmla="*/ 112237 w 373815"/>
                    <a:gd name="connsiteY10" fmla="*/ 22736 h 288734"/>
                    <a:gd name="connsiteX11" fmla="*/ 41720 w 373815"/>
                    <a:gd name="connsiteY11" fmla="*/ 999 h 288734"/>
                    <a:gd name="connsiteX0" fmla="*/ 42679 w 374774"/>
                    <a:gd name="connsiteY0" fmla="*/ 999 h 288734"/>
                    <a:gd name="connsiteX1" fmla="*/ 4271 w 374774"/>
                    <a:gd name="connsiteY1" fmla="*/ 54177 h 288734"/>
                    <a:gd name="connsiteX2" fmla="*/ 3494 w 374774"/>
                    <a:gd name="connsiteY2" fmla="*/ 164803 h 288734"/>
                    <a:gd name="connsiteX3" fmla="*/ 50012 w 374774"/>
                    <a:gd name="connsiteY3" fmla="*/ 220136 h 288734"/>
                    <a:gd name="connsiteX4" fmla="*/ 217096 w 374774"/>
                    <a:gd name="connsiteY4" fmla="*/ 281596 h 288734"/>
                    <a:gd name="connsiteX5" fmla="*/ 311021 w 374774"/>
                    <a:gd name="connsiteY5" fmla="*/ 282601 h 288734"/>
                    <a:gd name="connsiteX6" fmla="*/ 368908 w 374774"/>
                    <a:gd name="connsiteY6" fmla="*/ 241029 h 288734"/>
                    <a:gd name="connsiteX7" fmla="*/ 361111 w 374774"/>
                    <a:gd name="connsiteY7" fmla="*/ 180145 h 288734"/>
                    <a:gd name="connsiteX8" fmla="*/ 330501 w 374774"/>
                    <a:gd name="connsiteY8" fmla="*/ 129193 h 288734"/>
                    <a:gd name="connsiteX9" fmla="*/ 154412 w 374774"/>
                    <a:gd name="connsiteY9" fmla="*/ 63335 h 288734"/>
                    <a:gd name="connsiteX10" fmla="*/ 113196 w 374774"/>
                    <a:gd name="connsiteY10" fmla="*/ 22736 h 288734"/>
                    <a:gd name="connsiteX11" fmla="*/ 42679 w 374774"/>
                    <a:gd name="connsiteY11" fmla="*/ 999 h 288734"/>
                    <a:gd name="connsiteX0" fmla="*/ 42679 w 378231"/>
                    <a:gd name="connsiteY0" fmla="*/ 999 h 288734"/>
                    <a:gd name="connsiteX1" fmla="*/ 4271 w 378231"/>
                    <a:gd name="connsiteY1" fmla="*/ 54177 h 288734"/>
                    <a:gd name="connsiteX2" fmla="*/ 3494 w 378231"/>
                    <a:gd name="connsiteY2" fmla="*/ 164803 h 288734"/>
                    <a:gd name="connsiteX3" fmla="*/ 50012 w 378231"/>
                    <a:gd name="connsiteY3" fmla="*/ 220136 h 288734"/>
                    <a:gd name="connsiteX4" fmla="*/ 217096 w 378231"/>
                    <a:gd name="connsiteY4" fmla="*/ 281596 h 288734"/>
                    <a:gd name="connsiteX5" fmla="*/ 311021 w 378231"/>
                    <a:gd name="connsiteY5" fmla="*/ 282601 h 288734"/>
                    <a:gd name="connsiteX6" fmla="*/ 368908 w 378231"/>
                    <a:gd name="connsiteY6" fmla="*/ 241029 h 288734"/>
                    <a:gd name="connsiteX7" fmla="*/ 371940 w 378231"/>
                    <a:gd name="connsiteY7" fmla="*/ 188463 h 288734"/>
                    <a:gd name="connsiteX8" fmla="*/ 330501 w 378231"/>
                    <a:gd name="connsiteY8" fmla="*/ 129193 h 288734"/>
                    <a:gd name="connsiteX9" fmla="*/ 154412 w 378231"/>
                    <a:gd name="connsiteY9" fmla="*/ 63335 h 288734"/>
                    <a:gd name="connsiteX10" fmla="*/ 113196 w 378231"/>
                    <a:gd name="connsiteY10" fmla="*/ 22736 h 288734"/>
                    <a:gd name="connsiteX11" fmla="*/ 42679 w 378231"/>
                    <a:gd name="connsiteY11" fmla="*/ 999 h 288734"/>
                    <a:gd name="connsiteX0" fmla="*/ 42679 w 379004"/>
                    <a:gd name="connsiteY0" fmla="*/ 999 h 288734"/>
                    <a:gd name="connsiteX1" fmla="*/ 4271 w 379004"/>
                    <a:gd name="connsiteY1" fmla="*/ 54177 h 288734"/>
                    <a:gd name="connsiteX2" fmla="*/ 3494 w 379004"/>
                    <a:gd name="connsiteY2" fmla="*/ 164803 h 288734"/>
                    <a:gd name="connsiteX3" fmla="*/ 50012 w 379004"/>
                    <a:gd name="connsiteY3" fmla="*/ 220136 h 288734"/>
                    <a:gd name="connsiteX4" fmla="*/ 217096 w 379004"/>
                    <a:gd name="connsiteY4" fmla="*/ 281596 h 288734"/>
                    <a:gd name="connsiteX5" fmla="*/ 311021 w 379004"/>
                    <a:gd name="connsiteY5" fmla="*/ 282601 h 288734"/>
                    <a:gd name="connsiteX6" fmla="*/ 368908 w 379004"/>
                    <a:gd name="connsiteY6" fmla="*/ 241029 h 288734"/>
                    <a:gd name="connsiteX7" fmla="*/ 371940 w 379004"/>
                    <a:gd name="connsiteY7" fmla="*/ 188463 h 288734"/>
                    <a:gd name="connsiteX8" fmla="*/ 317869 w 379004"/>
                    <a:gd name="connsiteY8" fmla="*/ 162467 h 288734"/>
                    <a:gd name="connsiteX9" fmla="*/ 154412 w 379004"/>
                    <a:gd name="connsiteY9" fmla="*/ 63335 h 288734"/>
                    <a:gd name="connsiteX10" fmla="*/ 113196 w 379004"/>
                    <a:gd name="connsiteY10" fmla="*/ 22736 h 288734"/>
                    <a:gd name="connsiteX11" fmla="*/ 42679 w 379004"/>
                    <a:gd name="connsiteY11" fmla="*/ 999 h 288734"/>
                    <a:gd name="connsiteX0" fmla="*/ 42679 w 376147"/>
                    <a:gd name="connsiteY0" fmla="*/ 999 h 288734"/>
                    <a:gd name="connsiteX1" fmla="*/ 4271 w 376147"/>
                    <a:gd name="connsiteY1" fmla="*/ 54177 h 288734"/>
                    <a:gd name="connsiteX2" fmla="*/ 3494 w 376147"/>
                    <a:gd name="connsiteY2" fmla="*/ 164803 h 288734"/>
                    <a:gd name="connsiteX3" fmla="*/ 50012 w 376147"/>
                    <a:gd name="connsiteY3" fmla="*/ 220136 h 288734"/>
                    <a:gd name="connsiteX4" fmla="*/ 217096 w 376147"/>
                    <a:gd name="connsiteY4" fmla="*/ 281596 h 288734"/>
                    <a:gd name="connsiteX5" fmla="*/ 311021 w 376147"/>
                    <a:gd name="connsiteY5" fmla="*/ 282601 h 288734"/>
                    <a:gd name="connsiteX6" fmla="*/ 368908 w 376147"/>
                    <a:gd name="connsiteY6" fmla="*/ 241029 h 288734"/>
                    <a:gd name="connsiteX7" fmla="*/ 364721 w 376147"/>
                    <a:gd name="connsiteY7" fmla="*/ 169747 h 288734"/>
                    <a:gd name="connsiteX8" fmla="*/ 317869 w 376147"/>
                    <a:gd name="connsiteY8" fmla="*/ 162467 h 288734"/>
                    <a:gd name="connsiteX9" fmla="*/ 154412 w 376147"/>
                    <a:gd name="connsiteY9" fmla="*/ 63335 h 288734"/>
                    <a:gd name="connsiteX10" fmla="*/ 113196 w 376147"/>
                    <a:gd name="connsiteY10" fmla="*/ 22736 h 288734"/>
                    <a:gd name="connsiteX11" fmla="*/ 42679 w 376147"/>
                    <a:gd name="connsiteY11" fmla="*/ 999 h 288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6147" h="288734">
                      <a:moveTo>
                        <a:pt x="42679" y="999"/>
                      </a:moveTo>
                      <a:cubicBezTo>
                        <a:pt x="24525" y="6239"/>
                        <a:pt x="10802" y="26877"/>
                        <a:pt x="4271" y="54177"/>
                      </a:cubicBezTo>
                      <a:cubicBezTo>
                        <a:pt x="-2260" y="81477"/>
                        <a:pt x="-296" y="137718"/>
                        <a:pt x="3494" y="164803"/>
                      </a:cubicBezTo>
                      <a:cubicBezTo>
                        <a:pt x="7284" y="191888"/>
                        <a:pt x="14412" y="200671"/>
                        <a:pt x="50012" y="220136"/>
                      </a:cubicBezTo>
                      <a:cubicBezTo>
                        <a:pt x="85612" y="239601"/>
                        <a:pt x="185367" y="270724"/>
                        <a:pt x="217096" y="281596"/>
                      </a:cubicBezTo>
                      <a:cubicBezTo>
                        <a:pt x="248825" y="292468"/>
                        <a:pt x="285719" y="289362"/>
                        <a:pt x="311021" y="282601"/>
                      </a:cubicBezTo>
                      <a:cubicBezTo>
                        <a:pt x="336323" y="275840"/>
                        <a:pt x="354533" y="260759"/>
                        <a:pt x="368908" y="241029"/>
                      </a:cubicBezTo>
                      <a:cubicBezTo>
                        <a:pt x="383283" y="221299"/>
                        <a:pt x="373227" y="182841"/>
                        <a:pt x="364721" y="169747"/>
                      </a:cubicBezTo>
                      <a:cubicBezTo>
                        <a:pt x="356215" y="156653"/>
                        <a:pt x="352920" y="180202"/>
                        <a:pt x="317869" y="162467"/>
                      </a:cubicBezTo>
                      <a:cubicBezTo>
                        <a:pt x="282818" y="144732"/>
                        <a:pt x="192512" y="85560"/>
                        <a:pt x="154412" y="63335"/>
                      </a:cubicBezTo>
                      <a:cubicBezTo>
                        <a:pt x="116312" y="41110"/>
                        <a:pt x="131818" y="33125"/>
                        <a:pt x="113196" y="22736"/>
                      </a:cubicBezTo>
                      <a:cubicBezTo>
                        <a:pt x="94574" y="12347"/>
                        <a:pt x="60833" y="-4241"/>
                        <a:pt x="42679" y="99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6" name="자유형 155"/>
                <p:cNvSpPr/>
                <p:nvPr/>
              </p:nvSpPr>
              <p:spPr>
                <a:xfrm flipH="1">
                  <a:off x="3384324" y="5021198"/>
                  <a:ext cx="346161" cy="314534"/>
                </a:xfrm>
                <a:custGeom>
                  <a:avLst/>
                  <a:gdLst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51694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66975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59256"/>
                    <a:gd name="connsiteY0" fmla="*/ 5644 h 367890"/>
                    <a:gd name="connsiteX1" fmla="*/ 22577 w 459256"/>
                    <a:gd name="connsiteY1" fmla="*/ 88194 h 367890"/>
                    <a:gd name="connsiteX2" fmla="*/ 22577 w 459256"/>
                    <a:gd name="connsiteY2" fmla="*/ 246944 h 367890"/>
                    <a:gd name="connsiteX3" fmla="*/ 327377 w 459256"/>
                    <a:gd name="connsiteY3" fmla="*/ 367594 h 367890"/>
                    <a:gd name="connsiteX4" fmla="*/ 458146 w 459256"/>
                    <a:gd name="connsiteY4" fmla="*/ 277507 h 367890"/>
                    <a:gd name="connsiteX5" fmla="*/ 378177 w 459256"/>
                    <a:gd name="connsiteY5" fmla="*/ 166975 h 367890"/>
                    <a:gd name="connsiteX6" fmla="*/ 174977 w 459256"/>
                    <a:gd name="connsiteY6" fmla="*/ 119944 h 367890"/>
                    <a:gd name="connsiteX7" fmla="*/ 149577 w 459256"/>
                    <a:gd name="connsiteY7" fmla="*/ 18344 h 367890"/>
                    <a:gd name="connsiteX8" fmla="*/ 22577 w 459256"/>
                    <a:gd name="connsiteY8" fmla="*/ 5644 h 367890"/>
                    <a:gd name="connsiteX0" fmla="*/ 10737 w 447416"/>
                    <a:gd name="connsiteY0" fmla="*/ 5644 h 367608"/>
                    <a:gd name="connsiteX1" fmla="*/ 10737 w 447416"/>
                    <a:gd name="connsiteY1" fmla="*/ 88194 h 367608"/>
                    <a:gd name="connsiteX2" fmla="*/ 43338 w 447416"/>
                    <a:gd name="connsiteY2" fmla="*/ 271395 h 367608"/>
                    <a:gd name="connsiteX3" fmla="*/ 315537 w 447416"/>
                    <a:gd name="connsiteY3" fmla="*/ 367594 h 367608"/>
                    <a:gd name="connsiteX4" fmla="*/ 446306 w 447416"/>
                    <a:gd name="connsiteY4" fmla="*/ 277507 h 367608"/>
                    <a:gd name="connsiteX5" fmla="*/ 366337 w 447416"/>
                    <a:gd name="connsiteY5" fmla="*/ 166975 h 367608"/>
                    <a:gd name="connsiteX6" fmla="*/ 163137 w 447416"/>
                    <a:gd name="connsiteY6" fmla="*/ 119944 h 367608"/>
                    <a:gd name="connsiteX7" fmla="*/ 137737 w 447416"/>
                    <a:gd name="connsiteY7" fmla="*/ 18344 h 367608"/>
                    <a:gd name="connsiteX8" fmla="*/ 10737 w 447416"/>
                    <a:gd name="connsiteY8" fmla="*/ 5644 h 367608"/>
                    <a:gd name="connsiteX0" fmla="*/ 25058 w 439144"/>
                    <a:gd name="connsiteY0" fmla="*/ 6742 h 366446"/>
                    <a:gd name="connsiteX1" fmla="*/ 2465 w 439144"/>
                    <a:gd name="connsiteY1" fmla="*/ 87033 h 366446"/>
                    <a:gd name="connsiteX2" fmla="*/ 35066 w 439144"/>
                    <a:gd name="connsiteY2" fmla="*/ 270234 h 366446"/>
                    <a:gd name="connsiteX3" fmla="*/ 307265 w 439144"/>
                    <a:gd name="connsiteY3" fmla="*/ 366433 h 366446"/>
                    <a:gd name="connsiteX4" fmla="*/ 438034 w 439144"/>
                    <a:gd name="connsiteY4" fmla="*/ 276346 h 366446"/>
                    <a:gd name="connsiteX5" fmla="*/ 358065 w 439144"/>
                    <a:gd name="connsiteY5" fmla="*/ 165814 h 366446"/>
                    <a:gd name="connsiteX6" fmla="*/ 154865 w 439144"/>
                    <a:gd name="connsiteY6" fmla="*/ 118783 h 366446"/>
                    <a:gd name="connsiteX7" fmla="*/ 129465 w 439144"/>
                    <a:gd name="connsiteY7" fmla="*/ 17183 h 366446"/>
                    <a:gd name="connsiteX8" fmla="*/ 25058 w 439144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65814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72592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9387"/>
                    <a:gd name="connsiteY0" fmla="*/ 6742 h 366446"/>
                    <a:gd name="connsiteX1" fmla="*/ 147 w 449387"/>
                    <a:gd name="connsiteY1" fmla="*/ 87033 h 366446"/>
                    <a:gd name="connsiteX2" fmla="*/ 44044 w 449387"/>
                    <a:gd name="connsiteY2" fmla="*/ 270234 h 366446"/>
                    <a:gd name="connsiteX3" fmla="*/ 286119 w 449387"/>
                    <a:gd name="connsiteY3" fmla="*/ 366433 h 366446"/>
                    <a:gd name="connsiteX4" fmla="*/ 447012 w 449387"/>
                    <a:gd name="connsiteY4" fmla="*/ 276346 h 366446"/>
                    <a:gd name="connsiteX5" fmla="*/ 367043 w 449387"/>
                    <a:gd name="connsiteY5" fmla="*/ 172592 h 366446"/>
                    <a:gd name="connsiteX6" fmla="*/ 163843 w 449387"/>
                    <a:gd name="connsiteY6" fmla="*/ 118783 h 366446"/>
                    <a:gd name="connsiteX7" fmla="*/ 138443 w 449387"/>
                    <a:gd name="connsiteY7" fmla="*/ 17183 h 366446"/>
                    <a:gd name="connsiteX8" fmla="*/ 34036 w 449387"/>
                    <a:gd name="connsiteY8" fmla="*/ 6742 h 366446"/>
                    <a:gd name="connsiteX0" fmla="*/ 34036 w 396371"/>
                    <a:gd name="connsiteY0" fmla="*/ 6742 h 366623"/>
                    <a:gd name="connsiteX1" fmla="*/ 147 w 396371"/>
                    <a:gd name="connsiteY1" fmla="*/ 87033 h 366623"/>
                    <a:gd name="connsiteX2" fmla="*/ 44044 w 396371"/>
                    <a:gd name="connsiteY2" fmla="*/ 270234 h 366623"/>
                    <a:gd name="connsiteX3" fmla="*/ 286119 w 396371"/>
                    <a:gd name="connsiteY3" fmla="*/ 366433 h 366623"/>
                    <a:gd name="connsiteX4" fmla="*/ 386765 w 396371"/>
                    <a:gd name="connsiteY4" fmla="*/ 291408 h 366623"/>
                    <a:gd name="connsiteX5" fmla="*/ 367043 w 396371"/>
                    <a:gd name="connsiteY5" fmla="*/ 172592 h 366623"/>
                    <a:gd name="connsiteX6" fmla="*/ 163843 w 396371"/>
                    <a:gd name="connsiteY6" fmla="*/ 118783 h 366623"/>
                    <a:gd name="connsiteX7" fmla="*/ 138443 w 396371"/>
                    <a:gd name="connsiteY7" fmla="*/ 17183 h 366623"/>
                    <a:gd name="connsiteX8" fmla="*/ 34036 w 396371"/>
                    <a:gd name="connsiteY8" fmla="*/ 6742 h 366623"/>
                    <a:gd name="connsiteX0" fmla="*/ 34036 w 388990"/>
                    <a:gd name="connsiteY0" fmla="*/ 6742 h 366616"/>
                    <a:gd name="connsiteX1" fmla="*/ 147 w 388990"/>
                    <a:gd name="connsiteY1" fmla="*/ 87033 h 366616"/>
                    <a:gd name="connsiteX2" fmla="*/ 44044 w 388990"/>
                    <a:gd name="connsiteY2" fmla="*/ 270234 h 366616"/>
                    <a:gd name="connsiteX3" fmla="*/ 286119 w 388990"/>
                    <a:gd name="connsiteY3" fmla="*/ 366433 h 366616"/>
                    <a:gd name="connsiteX4" fmla="*/ 386765 w 388990"/>
                    <a:gd name="connsiteY4" fmla="*/ 291408 h 366616"/>
                    <a:gd name="connsiteX5" fmla="*/ 339932 w 388990"/>
                    <a:gd name="connsiteY5" fmla="*/ 184641 h 366616"/>
                    <a:gd name="connsiteX6" fmla="*/ 163843 w 388990"/>
                    <a:gd name="connsiteY6" fmla="*/ 118783 h 366616"/>
                    <a:gd name="connsiteX7" fmla="*/ 138443 w 388990"/>
                    <a:gd name="connsiteY7" fmla="*/ 17183 h 366616"/>
                    <a:gd name="connsiteX8" fmla="*/ 34036 w 388990"/>
                    <a:gd name="connsiteY8" fmla="*/ 6742 h 366616"/>
                    <a:gd name="connsiteX0" fmla="*/ 34036 w 398017"/>
                    <a:gd name="connsiteY0" fmla="*/ 6742 h 366523"/>
                    <a:gd name="connsiteX1" fmla="*/ 147 w 398017"/>
                    <a:gd name="connsiteY1" fmla="*/ 87033 h 366523"/>
                    <a:gd name="connsiteX2" fmla="*/ 44044 w 398017"/>
                    <a:gd name="connsiteY2" fmla="*/ 270234 h 366523"/>
                    <a:gd name="connsiteX3" fmla="*/ 286119 w 398017"/>
                    <a:gd name="connsiteY3" fmla="*/ 366433 h 366523"/>
                    <a:gd name="connsiteX4" fmla="*/ 396270 w 398017"/>
                    <a:gd name="connsiteY4" fmla="*/ 285705 h 366523"/>
                    <a:gd name="connsiteX5" fmla="*/ 339932 w 398017"/>
                    <a:gd name="connsiteY5" fmla="*/ 184641 h 366523"/>
                    <a:gd name="connsiteX6" fmla="*/ 163843 w 398017"/>
                    <a:gd name="connsiteY6" fmla="*/ 118783 h 366523"/>
                    <a:gd name="connsiteX7" fmla="*/ 138443 w 398017"/>
                    <a:gd name="connsiteY7" fmla="*/ 17183 h 366523"/>
                    <a:gd name="connsiteX8" fmla="*/ 34036 w 398017"/>
                    <a:gd name="connsiteY8" fmla="*/ 6742 h 366523"/>
                    <a:gd name="connsiteX0" fmla="*/ 33991 w 397972"/>
                    <a:gd name="connsiteY0" fmla="*/ 6742 h 366503"/>
                    <a:gd name="connsiteX1" fmla="*/ 102 w 397972"/>
                    <a:gd name="connsiteY1" fmla="*/ 87033 h 366503"/>
                    <a:gd name="connsiteX2" fmla="*/ 42098 w 397972"/>
                    <a:gd name="connsiteY2" fmla="*/ 272135 h 366503"/>
                    <a:gd name="connsiteX3" fmla="*/ 286074 w 397972"/>
                    <a:gd name="connsiteY3" fmla="*/ 366433 h 366503"/>
                    <a:gd name="connsiteX4" fmla="*/ 396225 w 397972"/>
                    <a:gd name="connsiteY4" fmla="*/ 285705 h 366503"/>
                    <a:gd name="connsiteX5" fmla="*/ 339887 w 397972"/>
                    <a:gd name="connsiteY5" fmla="*/ 184641 h 366503"/>
                    <a:gd name="connsiteX6" fmla="*/ 163798 w 397972"/>
                    <a:gd name="connsiteY6" fmla="*/ 118783 h 366503"/>
                    <a:gd name="connsiteX7" fmla="*/ 138398 w 397972"/>
                    <a:gd name="connsiteY7" fmla="*/ 17183 h 366503"/>
                    <a:gd name="connsiteX8" fmla="*/ 33991 w 397972"/>
                    <a:gd name="connsiteY8" fmla="*/ 6742 h 366503"/>
                    <a:gd name="connsiteX0" fmla="*/ 34481 w 398462"/>
                    <a:gd name="connsiteY0" fmla="*/ 6742 h 366503"/>
                    <a:gd name="connsiteX1" fmla="*/ 592 w 398462"/>
                    <a:gd name="connsiteY1" fmla="*/ 87033 h 366503"/>
                    <a:gd name="connsiteX2" fmla="*/ 15084 w 398462"/>
                    <a:gd name="connsiteY2" fmla="*/ 239681 h 366503"/>
                    <a:gd name="connsiteX3" fmla="*/ 42588 w 398462"/>
                    <a:gd name="connsiteY3" fmla="*/ 272135 h 366503"/>
                    <a:gd name="connsiteX4" fmla="*/ 286564 w 398462"/>
                    <a:gd name="connsiteY4" fmla="*/ 366433 h 366503"/>
                    <a:gd name="connsiteX5" fmla="*/ 396715 w 398462"/>
                    <a:gd name="connsiteY5" fmla="*/ 285705 h 366503"/>
                    <a:gd name="connsiteX6" fmla="*/ 340377 w 398462"/>
                    <a:gd name="connsiteY6" fmla="*/ 184641 h 366503"/>
                    <a:gd name="connsiteX7" fmla="*/ 164288 w 398462"/>
                    <a:gd name="connsiteY7" fmla="*/ 118783 h 366503"/>
                    <a:gd name="connsiteX8" fmla="*/ 138888 w 398462"/>
                    <a:gd name="connsiteY8" fmla="*/ 17183 h 366503"/>
                    <a:gd name="connsiteX9" fmla="*/ 34481 w 398462"/>
                    <a:gd name="connsiteY9" fmla="*/ 6742 h 366503"/>
                    <a:gd name="connsiteX0" fmla="*/ 34481 w 398462"/>
                    <a:gd name="connsiteY0" fmla="*/ 6742 h 366447"/>
                    <a:gd name="connsiteX1" fmla="*/ 592 w 398462"/>
                    <a:gd name="connsiteY1" fmla="*/ 87033 h 366447"/>
                    <a:gd name="connsiteX2" fmla="*/ 15084 w 398462"/>
                    <a:gd name="connsiteY2" fmla="*/ 239681 h 366447"/>
                    <a:gd name="connsiteX3" fmla="*/ 48291 w 398462"/>
                    <a:gd name="connsiteY3" fmla="*/ 279739 h 366447"/>
                    <a:gd name="connsiteX4" fmla="*/ 286564 w 398462"/>
                    <a:gd name="connsiteY4" fmla="*/ 366433 h 366447"/>
                    <a:gd name="connsiteX5" fmla="*/ 396715 w 398462"/>
                    <a:gd name="connsiteY5" fmla="*/ 285705 h 366447"/>
                    <a:gd name="connsiteX6" fmla="*/ 340377 w 398462"/>
                    <a:gd name="connsiteY6" fmla="*/ 184641 h 366447"/>
                    <a:gd name="connsiteX7" fmla="*/ 164288 w 398462"/>
                    <a:gd name="connsiteY7" fmla="*/ 118783 h 366447"/>
                    <a:gd name="connsiteX8" fmla="*/ 138888 w 398462"/>
                    <a:gd name="connsiteY8" fmla="*/ 17183 h 366447"/>
                    <a:gd name="connsiteX9" fmla="*/ 34481 w 398462"/>
                    <a:gd name="connsiteY9" fmla="*/ 6742 h 366447"/>
                    <a:gd name="connsiteX0" fmla="*/ 35274 w 399255"/>
                    <a:gd name="connsiteY0" fmla="*/ 6742 h 366447"/>
                    <a:gd name="connsiteX1" fmla="*/ 1385 w 399255"/>
                    <a:gd name="connsiteY1" fmla="*/ 87033 h 366447"/>
                    <a:gd name="connsiteX2" fmla="*/ 10174 w 399255"/>
                    <a:gd name="connsiteY2" fmla="*/ 239681 h 366447"/>
                    <a:gd name="connsiteX3" fmla="*/ 49084 w 399255"/>
                    <a:gd name="connsiteY3" fmla="*/ 279739 h 366447"/>
                    <a:gd name="connsiteX4" fmla="*/ 287357 w 399255"/>
                    <a:gd name="connsiteY4" fmla="*/ 366433 h 366447"/>
                    <a:gd name="connsiteX5" fmla="*/ 397508 w 399255"/>
                    <a:gd name="connsiteY5" fmla="*/ 285705 h 366447"/>
                    <a:gd name="connsiteX6" fmla="*/ 341170 w 399255"/>
                    <a:gd name="connsiteY6" fmla="*/ 184641 h 366447"/>
                    <a:gd name="connsiteX7" fmla="*/ 165081 w 399255"/>
                    <a:gd name="connsiteY7" fmla="*/ 118783 h 366447"/>
                    <a:gd name="connsiteX8" fmla="*/ 139681 w 399255"/>
                    <a:gd name="connsiteY8" fmla="*/ 17183 h 366447"/>
                    <a:gd name="connsiteX9" fmla="*/ 35274 w 399255"/>
                    <a:gd name="connsiteY9" fmla="*/ 6742 h 366447"/>
                    <a:gd name="connsiteX0" fmla="*/ 35274 w 399255"/>
                    <a:gd name="connsiteY0" fmla="*/ 6742 h 373933"/>
                    <a:gd name="connsiteX1" fmla="*/ 1385 w 399255"/>
                    <a:gd name="connsiteY1" fmla="*/ 87033 h 373933"/>
                    <a:gd name="connsiteX2" fmla="*/ 10174 w 399255"/>
                    <a:gd name="connsiteY2" fmla="*/ 239681 h 373933"/>
                    <a:gd name="connsiteX3" fmla="*/ 49084 w 399255"/>
                    <a:gd name="connsiteY3" fmla="*/ 279739 h 373933"/>
                    <a:gd name="connsiteX4" fmla="*/ 258233 w 399255"/>
                    <a:gd name="connsiteY4" fmla="*/ 360587 h 373933"/>
                    <a:gd name="connsiteX5" fmla="*/ 287357 w 399255"/>
                    <a:gd name="connsiteY5" fmla="*/ 366433 h 373933"/>
                    <a:gd name="connsiteX6" fmla="*/ 397508 w 399255"/>
                    <a:gd name="connsiteY6" fmla="*/ 285705 h 373933"/>
                    <a:gd name="connsiteX7" fmla="*/ 341170 w 399255"/>
                    <a:gd name="connsiteY7" fmla="*/ 184641 h 373933"/>
                    <a:gd name="connsiteX8" fmla="*/ 165081 w 399255"/>
                    <a:gd name="connsiteY8" fmla="*/ 118783 h 373933"/>
                    <a:gd name="connsiteX9" fmla="*/ 139681 w 399255"/>
                    <a:gd name="connsiteY9" fmla="*/ 17183 h 373933"/>
                    <a:gd name="connsiteX10" fmla="*/ 35274 w 399255"/>
                    <a:gd name="connsiteY10" fmla="*/ 6742 h 373933"/>
                    <a:gd name="connsiteX0" fmla="*/ 35274 w 397555"/>
                    <a:gd name="connsiteY0" fmla="*/ 6742 h 367723"/>
                    <a:gd name="connsiteX1" fmla="*/ 1385 w 397555"/>
                    <a:gd name="connsiteY1" fmla="*/ 87033 h 367723"/>
                    <a:gd name="connsiteX2" fmla="*/ 10174 w 397555"/>
                    <a:gd name="connsiteY2" fmla="*/ 239681 h 367723"/>
                    <a:gd name="connsiteX3" fmla="*/ 49084 w 397555"/>
                    <a:gd name="connsiteY3" fmla="*/ 279739 h 367723"/>
                    <a:gd name="connsiteX4" fmla="*/ 258233 w 397555"/>
                    <a:gd name="connsiteY4" fmla="*/ 360587 h 367723"/>
                    <a:gd name="connsiteX5" fmla="*/ 334445 w 397555"/>
                    <a:gd name="connsiteY5" fmla="*/ 352583 h 367723"/>
                    <a:gd name="connsiteX6" fmla="*/ 397508 w 397555"/>
                    <a:gd name="connsiteY6" fmla="*/ 285705 h 367723"/>
                    <a:gd name="connsiteX7" fmla="*/ 341170 w 397555"/>
                    <a:gd name="connsiteY7" fmla="*/ 184641 h 367723"/>
                    <a:gd name="connsiteX8" fmla="*/ 165081 w 397555"/>
                    <a:gd name="connsiteY8" fmla="*/ 118783 h 367723"/>
                    <a:gd name="connsiteX9" fmla="*/ 139681 w 397555"/>
                    <a:gd name="connsiteY9" fmla="*/ 17183 h 367723"/>
                    <a:gd name="connsiteX10" fmla="*/ 35274 w 397555"/>
                    <a:gd name="connsiteY10" fmla="*/ 6742 h 367723"/>
                    <a:gd name="connsiteX0" fmla="*/ 35274 w 397728"/>
                    <a:gd name="connsiteY0" fmla="*/ 6742 h 364928"/>
                    <a:gd name="connsiteX1" fmla="*/ 1385 w 397728"/>
                    <a:gd name="connsiteY1" fmla="*/ 87033 h 364928"/>
                    <a:gd name="connsiteX2" fmla="*/ 10174 w 397728"/>
                    <a:gd name="connsiteY2" fmla="*/ 239681 h 364928"/>
                    <a:gd name="connsiteX3" fmla="*/ 49084 w 397728"/>
                    <a:gd name="connsiteY3" fmla="*/ 279739 h 364928"/>
                    <a:gd name="connsiteX4" fmla="*/ 258233 w 397728"/>
                    <a:gd name="connsiteY4" fmla="*/ 360587 h 364928"/>
                    <a:gd name="connsiteX5" fmla="*/ 356604 w 397728"/>
                    <a:gd name="connsiteY5" fmla="*/ 337348 h 364928"/>
                    <a:gd name="connsiteX6" fmla="*/ 397508 w 397728"/>
                    <a:gd name="connsiteY6" fmla="*/ 285705 h 364928"/>
                    <a:gd name="connsiteX7" fmla="*/ 341170 w 397728"/>
                    <a:gd name="connsiteY7" fmla="*/ 184641 h 364928"/>
                    <a:gd name="connsiteX8" fmla="*/ 165081 w 397728"/>
                    <a:gd name="connsiteY8" fmla="*/ 118783 h 364928"/>
                    <a:gd name="connsiteX9" fmla="*/ 139681 w 397728"/>
                    <a:gd name="connsiteY9" fmla="*/ 17183 h 364928"/>
                    <a:gd name="connsiteX10" fmla="*/ 35274 w 397728"/>
                    <a:gd name="connsiteY10" fmla="*/ 6742 h 364928"/>
                    <a:gd name="connsiteX0" fmla="*/ 35274 w 397720"/>
                    <a:gd name="connsiteY0" fmla="*/ 6742 h 357611"/>
                    <a:gd name="connsiteX1" fmla="*/ 1385 w 397720"/>
                    <a:gd name="connsiteY1" fmla="*/ 87033 h 357611"/>
                    <a:gd name="connsiteX2" fmla="*/ 10174 w 397720"/>
                    <a:gd name="connsiteY2" fmla="*/ 239681 h 357611"/>
                    <a:gd name="connsiteX3" fmla="*/ 49084 w 397720"/>
                    <a:gd name="connsiteY3" fmla="*/ 279739 h 357611"/>
                    <a:gd name="connsiteX4" fmla="*/ 263773 w 397720"/>
                    <a:gd name="connsiteY4" fmla="*/ 352277 h 357611"/>
                    <a:gd name="connsiteX5" fmla="*/ 356604 w 397720"/>
                    <a:gd name="connsiteY5" fmla="*/ 337348 h 357611"/>
                    <a:gd name="connsiteX6" fmla="*/ 397508 w 397720"/>
                    <a:gd name="connsiteY6" fmla="*/ 285705 h 357611"/>
                    <a:gd name="connsiteX7" fmla="*/ 341170 w 397720"/>
                    <a:gd name="connsiteY7" fmla="*/ 184641 h 357611"/>
                    <a:gd name="connsiteX8" fmla="*/ 165081 w 397720"/>
                    <a:gd name="connsiteY8" fmla="*/ 118783 h 357611"/>
                    <a:gd name="connsiteX9" fmla="*/ 139681 w 397720"/>
                    <a:gd name="connsiteY9" fmla="*/ 17183 h 357611"/>
                    <a:gd name="connsiteX10" fmla="*/ 35274 w 397720"/>
                    <a:gd name="connsiteY10" fmla="*/ 6742 h 357611"/>
                    <a:gd name="connsiteX0" fmla="*/ 35274 w 397677"/>
                    <a:gd name="connsiteY0" fmla="*/ 6742 h 358126"/>
                    <a:gd name="connsiteX1" fmla="*/ 1385 w 397677"/>
                    <a:gd name="connsiteY1" fmla="*/ 87033 h 358126"/>
                    <a:gd name="connsiteX2" fmla="*/ 10174 w 397677"/>
                    <a:gd name="connsiteY2" fmla="*/ 239681 h 358126"/>
                    <a:gd name="connsiteX3" fmla="*/ 49084 w 397677"/>
                    <a:gd name="connsiteY3" fmla="*/ 279739 h 358126"/>
                    <a:gd name="connsiteX4" fmla="*/ 263773 w 397677"/>
                    <a:gd name="connsiteY4" fmla="*/ 352277 h 358126"/>
                    <a:gd name="connsiteX5" fmla="*/ 355219 w 397677"/>
                    <a:gd name="connsiteY5" fmla="*/ 340118 h 358126"/>
                    <a:gd name="connsiteX6" fmla="*/ 397508 w 397677"/>
                    <a:gd name="connsiteY6" fmla="*/ 285705 h 358126"/>
                    <a:gd name="connsiteX7" fmla="*/ 341170 w 397677"/>
                    <a:gd name="connsiteY7" fmla="*/ 184641 h 358126"/>
                    <a:gd name="connsiteX8" fmla="*/ 165081 w 397677"/>
                    <a:gd name="connsiteY8" fmla="*/ 118783 h 358126"/>
                    <a:gd name="connsiteX9" fmla="*/ 139681 w 397677"/>
                    <a:gd name="connsiteY9" fmla="*/ 17183 h 358126"/>
                    <a:gd name="connsiteX10" fmla="*/ 35274 w 397677"/>
                    <a:gd name="connsiteY10" fmla="*/ 6742 h 358126"/>
                    <a:gd name="connsiteX0" fmla="*/ 35274 w 403190"/>
                    <a:gd name="connsiteY0" fmla="*/ 6742 h 358698"/>
                    <a:gd name="connsiteX1" fmla="*/ 1385 w 403190"/>
                    <a:gd name="connsiteY1" fmla="*/ 87033 h 358698"/>
                    <a:gd name="connsiteX2" fmla="*/ 10174 w 403190"/>
                    <a:gd name="connsiteY2" fmla="*/ 239681 h 358698"/>
                    <a:gd name="connsiteX3" fmla="*/ 49084 w 403190"/>
                    <a:gd name="connsiteY3" fmla="*/ 279739 h 358698"/>
                    <a:gd name="connsiteX4" fmla="*/ 263773 w 403190"/>
                    <a:gd name="connsiteY4" fmla="*/ 352277 h 358698"/>
                    <a:gd name="connsiteX5" fmla="*/ 355219 w 403190"/>
                    <a:gd name="connsiteY5" fmla="*/ 340118 h 358698"/>
                    <a:gd name="connsiteX6" fmla="*/ 403048 w 403190"/>
                    <a:gd name="connsiteY6" fmla="*/ 267701 h 358698"/>
                    <a:gd name="connsiteX7" fmla="*/ 341170 w 403190"/>
                    <a:gd name="connsiteY7" fmla="*/ 184641 h 358698"/>
                    <a:gd name="connsiteX8" fmla="*/ 165081 w 403190"/>
                    <a:gd name="connsiteY8" fmla="*/ 118783 h 358698"/>
                    <a:gd name="connsiteX9" fmla="*/ 139681 w 403190"/>
                    <a:gd name="connsiteY9" fmla="*/ 17183 h 358698"/>
                    <a:gd name="connsiteX10" fmla="*/ 35274 w 403190"/>
                    <a:gd name="connsiteY10" fmla="*/ 6742 h 358698"/>
                    <a:gd name="connsiteX0" fmla="*/ 35274 w 403427"/>
                    <a:gd name="connsiteY0" fmla="*/ 6742 h 358698"/>
                    <a:gd name="connsiteX1" fmla="*/ 1385 w 403427"/>
                    <a:gd name="connsiteY1" fmla="*/ 87033 h 358698"/>
                    <a:gd name="connsiteX2" fmla="*/ 10174 w 403427"/>
                    <a:gd name="connsiteY2" fmla="*/ 239681 h 358698"/>
                    <a:gd name="connsiteX3" fmla="*/ 49084 w 403427"/>
                    <a:gd name="connsiteY3" fmla="*/ 279739 h 358698"/>
                    <a:gd name="connsiteX4" fmla="*/ 263773 w 403427"/>
                    <a:gd name="connsiteY4" fmla="*/ 352277 h 358698"/>
                    <a:gd name="connsiteX5" fmla="*/ 362144 w 403427"/>
                    <a:gd name="connsiteY5" fmla="*/ 340118 h 358698"/>
                    <a:gd name="connsiteX6" fmla="*/ 403048 w 403427"/>
                    <a:gd name="connsiteY6" fmla="*/ 267701 h 358698"/>
                    <a:gd name="connsiteX7" fmla="*/ 341170 w 403427"/>
                    <a:gd name="connsiteY7" fmla="*/ 184641 h 358698"/>
                    <a:gd name="connsiteX8" fmla="*/ 165081 w 403427"/>
                    <a:gd name="connsiteY8" fmla="*/ 118783 h 358698"/>
                    <a:gd name="connsiteX9" fmla="*/ 139681 w 403427"/>
                    <a:gd name="connsiteY9" fmla="*/ 17183 h 358698"/>
                    <a:gd name="connsiteX10" fmla="*/ 35274 w 403427"/>
                    <a:gd name="connsiteY10" fmla="*/ 6742 h 358698"/>
                    <a:gd name="connsiteX0" fmla="*/ 35274 w 403469"/>
                    <a:gd name="connsiteY0" fmla="*/ 6742 h 356530"/>
                    <a:gd name="connsiteX1" fmla="*/ 1385 w 403469"/>
                    <a:gd name="connsiteY1" fmla="*/ 87033 h 356530"/>
                    <a:gd name="connsiteX2" fmla="*/ 10174 w 403469"/>
                    <a:gd name="connsiteY2" fmla="*/ 239681 h 356530"/>
                    <a:gd name="connsiteX3" fmla="*/ 49084 w 403469"/>
                    <a:gd name="connsiteY3" fmla="*/ 279739 h 356530"/>
                    <a:gd name="connsiteX4" fmla="*/ 248539 w 403469"/>
                    <a:gd name="connsiteY4" fmla="*/ 349507 h 356530"/>
                    <a:gd name="connsiteX5" fmla="*/ 362144 w 403469"/>
                    <a:gd name="connsiteY5" fmla="*/ 340118 h 356530"/>
                    <a:gd name="connsiteX6" fmla="*/ 403048 w 403469"/>
                    <a:gd name="connsiteY6" fmla="*/ 267701 h 356530"/>
                    <a:gd name="connsiteX7" fmla="*/ 341170 w 403469"/>
                    <a:gd name="connsiteY7" fmla="*/ 184641 h 356530"/>
                    <a:gd name="connsiteX8" fmla="*/ 165081 w 403469"/>
                    <a:gd name="connsiteY8" fmla="*/ 118783 h 356530"/>
                    <a:gd name="connsiteX9" fmla="*/ 139681 w 403469"/>
                    <a:gd name="connsiteY9" fmla="*/ 17183 h 356530"/>
                    <a:gd name="connsiteX10" fmla="*/ 35274 w 403469"/>
                    <a:gd name="connsiteY10" fmla="*/ 6742 h 35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469" h="356530">
                      <a:moveTo>
                        <a:pt x="35274" y="6742"/>
                      </a:moveTo>
                      <a:cubicBezTo>
                        <a:pt x="12225" y="18384"/>
                        <a:pt x="5568" y="48210"/>
                        <a:pt x="1385" y="87033"/>
                      </a:cubicBezTo>
                      <a:cubicBezTo>
                        <a:pt x="-2798" y="125856"/>
                        <a:pt x="3175" y="208831"/>
                        <a:pt x="10174" y="239681"/>
                      </a:cubicBezTo>
                      <a:cubicBezTo>
                        <a:pt x="17173" y="270531"/>
                        <a:pt x="9357" y="261435"/>
                        <a:pt x="49084" y="279739"/>
                      </a:cubicBezTo>
                      <a:cubicBezTo>
                        <a:pt x="88811" y="298043"/>
                        <a:pt x="208827" y="335058"/>
                        <a:pt x="248539" y="349507"/>
                      </a:cubicBezTo>
                      <a:cubicBezTo>
                        <a:pt x="288251" y="363956"/>
                        <a:pt x="336393" y="353752"/>
                        <a:pt x="362144" y="340118"/>
                      </a:cubicBezTo>
                      <a:cubicBezTo>
                        <a:pt x="387896" y="326484"/>
                        <a:pt x="406544" y="293614"/>
                        <a:pt x="403048" y="267701"/>
                      </a:cubicBezTo>
                      <a:cubicBezTo>
                        <a:pt x="399552" y="241788"/>
                        <a:pt x="380831" y="209461"/>
                        <a:pt x="341170" y="184641"/>
                      </a:cubicBezTo>
                      <a:cubicBezTo>
                        <a:pt x="301509" y="159821"/>
                        <a:pt x="203181" y="141008"/>
                        <a:pt x="165081" y="118783"/>
                      </a:cubicBezTo>
                      <a:cubicBezTo>
                        <a:pt x="126981" y="96558"/>
                        <a:pt x="161315" y="35856"/>
                        <a:pt x="139681" y="17183"/>
                      </a:cubicBezTo>
                      <a:cubicBezTo>
                        <a:pt x="118047" y="-1490"/>
                        <a:pt x="58323" y="-4900"/>
                        <a:pt x="35274" y="6742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7" name="자유형 156"/>
                <p:cNvSpPr/>
                <p:nvPr/>
              </p:nvSpPr>
              <p:spPr>
                <a:xfrm rot="19811363">
                  <a:off x="3384749" y="5185888"/>
                  <a:ext cx="170808" cy="41995"/>
                </a:xfrm>
                <a:custGeom>
                  <a:avLst/>
                  <a:gdLst>
                    <a:gd name="connsiteX0" fmla="*/ 584554 w 608145"/>
                    <a:gd name="connsiteY0" fmla="*/ 60385 h 133981"/>
                    <a:gd name="connsiteX1" fmla="*/ 298804 w 608145"/>
                    <a:gd name="connsiteY1" fmla="*/ 60 h 133981"/>
                    <a:gd name="connsiteX2" fmla="*/ 54329 w 608145"/>
                    <a:gd name="connsiteY2" fmla="*/ 50860 h 133981"/>
                    <a:gd name="connsiteX3" fmla="*/ 3529 w 608145"/>
                    <a:gd name="connsiteY3" fmla="*/ 133410 h 133981"/>
                    <a:gd name="connsiteX4" fmla="*/ 117829 w 608145"/>
                    <a:gd name="connsiteY4" fmla="*/ 85785 h 133981"/>
                    <a:gd name="connsiteX5" fmla="*/ 314679 w 608145"/>
                    <a:gd name="connsiteY5" fmla="*/ 54035 h 133981"/>
                    <a:gd name="connsiteX6" fmla="*/ 559154 w 608145"/>
                    <a:gd name="connsiteY6" fmla="*/ 114360 h 133981"/>
                    <a:gd name="connsiteX7" fmla="*/ 584554 w 608145"/>
                    <a:gd name="connsiteY7" fmla="*/ 60385 h 133981"/>
                    <a:gd name="connsiteX0" fmla="*/ 584554 w 607450"/>
                    <a:gd name="connsiteY0" fmla="*/ 60385 h 133952"/>
                    <a:gd name="connsiteX1" fmla="*/ 298804 w 607450"/>
                    <a:gd name="connsiteY1" fmla="*/ 60 h 133952"/>
                    <a:gd name="connsiteX2" fmla="*/ 54329 w 607450"/>
                    <a:gd name="connsiteY2" fmla="*/ 50860 h 133952"/>
                    <a:gd name="connsiteX3" fmla="*/ 3529 w 607450"/>
                    <a:gd name="connsiteY3" fmla="*/ 133410 h 133952"/>
                    <a:gd name="connsiteX4" fmla="*/ 117829 w 607450"/>
                    <a:gd name="connsiteY4" fmla="*/ 85785 h 133952"/>
                    <a:gd name="connsiteX5" fmla="*/ 314679 w 607450"/>
                    <a:gd name="connsiteY5" fmla="*/ 69171 h 133952"/>
                    <a:gd name="connsiteX6" fmla="*/ 559154 w 607450"/>
                    <a:gd name="connsiteY6" fmla="*/ 114360 h 133952"/>
                    <a:gd name="connsiteX7" fmla="*/ 584554 w 607450"/>
                    <a:gd name="connsiteY7" fmla="*/ 60385 h 133952"/>
                    <a:gd name="connsiteX0" fmla="*/ 584554 w 607244"/>
                    <a:gd name="connsiteY0" fmla="*/ 60385 h 133984"/>
                    <a:gd name="connsiteX1" fmla="*/ 298804 w 607244"/>
                    <a:gd name="connsiteY1" fmla="*/ 60 h 133984"/>
                    <a:gd name="connsiteX2" fmla="*/ 54329 w 607244"/>
                    <a:gd name="connsiteY2" fmla="*/ 50860 h 133984"/>
                    <a:gd name="connsiteX3" fmla="*/ 3529 w 607244"/>
                    <a:gd name="connsiteY3" fmla="*/ 133410 h 133984"/>
                    <a:gd name="connsiteX4" fmla="*/ 117829 w 607244"/>
                    <a:gd name="connsiteY4" fmla="*/ 85785 h 133984"/>
                    <a:gd name="connsiteX5" fmla="*/ 319482 w 607244"/>
                    <a:gd name="connsiteY5" fmla="*/ 52825 h 133984"/>
                    <a:gd name="connsiteX6" fmla="*/ 559154 w 607244"/>
                    <a:gd name="connsiteY6" fmla="*/ 114360 h 133984"/>
                    <a:gd name="connsiteX7" fmla="*/ 584554 w 607244"/>
                    <a:gd name="connsiteY7" fmla="*/ 60385 h 133984"/>
                    <a:gd name="connsiteX0" fmla="*/ 583610 w 606300"/>
                    <a:gd name="connsiteY0" fmla="*/ 60385 h 133657"/>
                    <a:gd name="connsiteX1" fmla="*/ 297860 w 606300"/>
                    <a:gd name="connsiteY1" fmla="*/ 60 h 133657"/>
                    <a:gd name="connsiteX2" fmla="*/ 53385 w 606300"/>
                    <a:gd name="connsiteY2" fmla="*/ 50860 h 133657"/>
                    <a:gd name="connsiteX3" fmla="*/ 2585 w 606300"/>
                    <a:gd name="connsiteY3" fmla="*/ 133410 h 133657"/>
                    <a:gd name="connsiteX4" fmla="*/ 102470 w 606300"/>
                    <a:gd name="connsiteY4" fmla="*/ 75569 h 133657"/>
                    <a:gd name="connsiteX5" fmla="*/ 318538 w 606300"/>
                    <a:gd name="connsiteY5" fmla="*/ 52825 h 133657"/>
                    <a:gd name="connsiteX6" fmla="*/ 558210 w 606300"/>
                    <a:gd name="connsiteY6" fmla="*/ 114360 h 133657"/>
                    <a:gd name="connsiteX7" fmla="*/ 583610 w 606300"/>
                    <a:gd name="connsiteY7" fmla="*/ 60385 h 13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300" h="133657">
                      <a:moveTo>
                        <a:pt x="583610" y="60385"/>
                      </a:moveTo>
                      <a:cubicBezTo>
                        <a:pt x="540218" y="41335"/>
                        <a:pt x="386231" y="1647"/>
                        <a:pt x="297860" y="60"/>
                      </a:cubicBezTo>
                      <a:cubicBezTo>
                        <a:pt x="209489" y="-1527"/>
                        <a:pt x="102597" y="28635"/>
                        <a:pt x="53385" y="50860"/>
                      </a:cubicBezTo>
                      <a:cubicBezTo>
                        <a:pt x="4173" y="73085"/>
                        <a:pt x="-5596" y="129292"/>
                        <a:pt x="2585" y="133410"/>
                      </a:cubicBezTo>
                      <a:cubicBezTo>
                        <a:pt x="10766" y="137528"/>
                        <a:pt x="49811" y="89000"/>
                        <a:pt x="102470" y="75569"/>
                      </a:cubicBezTo>
                      <a:cubicBezTo>
                        <a:pt x="155129" y="62138"/>
                        <a:pt x="244984" y="48063"/>
                        <a:pt x="318538" y="52825"/>
                      </a:cubicBezTo>
                      <a:cubicBezTo>
                        <a:pt x="392092" y="57587"/>
                        <a:pt x="514031" y="113100"/>
                        <a:pt x="558210" y="114360"/>
                      </a:cubicBezTo>
                      <a:cubicBezTo>
                        <a:pt x="602389" y="115620"/>
                        <a:pt x="627002" y="79435"/>
                        <a:pt x="583610" y="60385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>
              <a:off x="4405719" y="3506456"/>
              <a:ext cx="669780" cy="762076"/>
              <a:chOff x="4091256" y="3476848"/>
              <a:chExt cx="378067" cy="430165"/>
            </a:xfrm>
          </p:grpSpPr>
          <p:sp>
            <p:nvSpPr>
              <p:cNvPr id="162" name="도넛 161"/>
              <p:cNvSpPr/>
              <p:nvPr/>
            </p:nvSpPr>
            <p:spPr>
              <a:xfrm>
                <a:off x="4355552" y="3653214"/>
                <a:ext cx="53314" cy="63212"/>
              </a:xfrm>
              <a:prstGeom prst="donut">
                <a:avLst>
                  <a:gd name="adj" fmla="val 1160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3" name="자유형 162"/>
              <p:cNvSpPr/>
              <p:nvPr/>
            </p:nvSpPr>
            <p:spPr>
              <a:xfrm rot="3296391">
                <a:off x="4196232" y="3633922"/>
                <a:ext cx="168115" cy="378067"/>
              </a:xfrm>
              <a:custGeom>
                <a:avLst/>
                <a:gdLst>
                  <a:gd name="connsiteX0" fmla="*/ 740449 w 1901372"/>
                  <a:gd name="connsiteY0" fmla="*/ 384403 h 4275932"/>
                  <a:gd name="connsiteX1" fmla="*/ 360385 w 1901372"/>
                  <a:gd name="connsiteY1" fmla="*/ 764467 h 4275932"/>
                  <a:gd name="connsiteX2" fmla="*/ 360385 w 1901372"/>
                  <a:gd name="connsiteY2" fmla="*/ 891344 h 4275932"/>
                  <a:gd name="connsiteX3" fmla="*/ 740449 w 1901372"/>
                  <a:gd name="connsiteY3" fmla="*/ 1271408 h 4275932"/>
                  <a:gd name="connsiteX4" fmla="*/ 1160923 w 1901372"/>
                  <a:gd name="connsiteY4" fmla="*/ 1271408 h 4275932"/>
                  <a:gd name="connsiteX5" fmla="*/ 1540987 w 1901372"/>
                  <a:gd name="connsiteY5" fmla="*/ 891344 h 4275932"/>
                  <a:gd name="connsiteX6" fmla="*/ 1540987 w 1901372"/>
                  <a:gd name="connsiteY6" fmla="*/ 764467 h 4275932"/>
                  <a:gd name="connsiteX7" fmla="*/ 1160923 w 1901372"/>
                  <a:gd name="connsiteY7" fmla="*/ 384403 h 4275932"/>
                  <a:gd name="connsiteX8" fmla="*/ 950686 w 1901372"/>
                  <a:gd name="connsiteY8" fmla="*/ 0 h 4275932"/>
                  <a:gd name="connsiteX9" fmla="*/ 1901372 w 1901372"/>
                  <a:gd name="connsiteY9" fmla="*/ 950686 h 4275932"/>
                  <a:gd name="connsiteX10" fmla="*/ 1142282 w 1901372"/>
                  <a:gd name="connsiteY10" fmla="*/ 1882057 h 4275932"/>
                  <a:gd name="connsiteX11" fmla="*/ 1118489 w 1901372"/>
                  <a:gd name="connsiteY11" fmla="*/ 1884456 h 4275932"/>
                  <a:gd name="connsiteX12" fmla="*/ 1118489 w 1901372"/>
                  <a:gd name="connsiteY12" fmla="*/ 3220974 h 4275932"/>
                  <a:gd name="connsiteX13" fmla="*/ 1359083 w 1901372"/>
                  <a:gd name="connsiteY13" fmla="*/ 3220974 h 4275932"/>
                  <a:gd name="connsiteX14" fmla="*/ 1502886 w 1901372"/>
                  <a:gd name="connsiteY14" fmla="*/ 3364777 h 4275932"/>
                  <a:gd name="connsiteX15" fmla="*/ 1502886 w 1901372"/>
                  <a:gd name="connsiteY15" fmla="*/ 3412784 h 4275932"/>
                  <a:gd name="connsiteX16" fmla="*/ 1359083 w 1901372"/>
                  <a:gd name="connsiteY16" fmla="*/ 3556587 h 4275932"/>
                  <a:gd name="connsiteX17" fmla="*/ 1118489 w 1901372"/>
                  <a:gd name="connsiteY17" fmla="*/ 3556587 h 4275932"/>
                  <a:gd name="connsiteX18" fmla="*/ 1118489 w 1901372"/>
                  <a:gd name="connsiteY18" fmla="*/ 3733213 h 4275932"/>
                  <a:gd name="connsiteX19" fmla="*/ 1359083 w 1901372"/>
                  <a:gd name="connsiteY19" fmla="*/ 3733213 h 4275932"/>
                  <a:gd name="connsiteX20" fmla="*/ 1502886 w 1901372"/>
                  <a:gd name="connsiteY20" fmla="*/ 3877016 h 4275932"/>
                  <a:gd name="connsiteX21" fmla="*/ 1502886 w 1901372"/>
                  <a:gd name="connsiteY21" fmla="*/ 3925023 h 4275932"/>
                  <a:gd name="connsiteX22" fmla="*/ 1359083 w 1901372"/>
                  <a:gd name="connsiteY22" fmla="*/ 4068826 h 4275932"/>
                  <a:gd name="connsiteX23" fmla="*/ 1118489 w 1901372"/>
                  <a:gd name="connsiteY23" fmla="*/ 4068826 h 4275932"/>
                  <a:gd name="connsiteX24" fmla="*/ 1118489 w 1901372"/>
                  <a:gd name="connsiteY24" fmla="*/ 4132129 h 4275932"/>
                  <a:gd name="connsiteX25" fmla="*/ 974686 w 1901372"/>
                  <a:gd name="connsiteY25" fmla="*/ 4275932 h 4275932"/>
                  <a:gd name="connsiteX26" fmla="*/ 926679 w 1901372"/>
                  <a:gd name="connsiteY26" fmla="*/ 4275932 h 4275932"/>
                  <a:gd name="connsiteX27" fmla="*/ 782876 w 1901372"/>
                  <a:gd name="connsiteY27" fmla="*/ 4132129 h 4275932"/>
                  <a:gd name="connsiteX28" fmla="*/ 782876 w 1901372"/>
                  <a:gd name="connsiteY28" fmla="*/ 1884455 h 4275932"/>
                  <a:gd name="connsiteX29" fmla="*/ 759090 w 1901372"/>
                  <a:gd name="connsiteY29" fmla="*/ 1882057 h 4275932"/>
                  <a:gd name="connsiteX30" fmla="*/ 0 w 1901372"/>
                  <a:gd name="connsiteY30" fmla="*/ 950686 h 4275932"/>
                  <a:gd name="connsiteX31" fmla="*/ 950686 w 1901372"/>
                  <a:gd name="connsiteY31" fmla="*/ 0 h 427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901372" h="4275932">
                    <a:moveTo>
                      <a:pt x="740449" y="384403"/>
                    </a:moveTo>
                    <a:cubicBezTo>
                      <a:pt x="530545" y="384403"/>
                      <a:pt x="360385" y="554563"/>
                      <a:pt x="360385" y="764467"/>
                    </a:cubicBezTo>
                    <a:lnTo>
                      <a:pt x="360385" y="891344"/>
                    </a:lnTo>
                    <a:cubicBezTo>
                      <a:pt x="360385" y="1101248"/>
                      <a:pt x="530545" y="1271408"/>
                      <a:pt x="740449" y="1271408"/>
                    </a:cubicBezTo>
                    <a:lnTo>
                      <a:pt x="1160923" y="1271408"/>
                    </a:lnTo>
                    <a:cubicBezTo>
                      <a:pt x="1370827" y="1271408"/>
                      <a:pt x="1540987" y="1101248"/>
                      <a:pt x="1540987" y="891344"/>
                    </a:cubicBezTo>
                    <a:lnTo>
                      <a:pt x="1540987" y="764467"/>
                    </a:lnTo>
                    <a:cubicBezTo>
                      <a:pt x="1540987" y="554563"/>
                      <a:pt x="1370827" y="384403"/>
                      <a:pt x="1160923" y="384403"/>
                    </a:cubicBezTo>
                    <a:close/>
                    <a:moveTo>
                      <a:pt x="950686" y="0"/>
                    </a:moveTo>
                    <a:cubicBezTo>
                      <a:pt x="1475735" y="0"/>
                      <a:pt x="1901372" y="425637"/>
                      <a:pt x="1901372" y="950686"/>
                    </a:cubicBezTo>
                    <a:cubicBezTo>
                      <a:pt x="1901372" y="1410104"/>
                      <a:pt x="1575494" y="1793409"/>
                      <a:pt x="1142282" y="1882057"/>
                    </a:cubicBezTo>
                    <a:lnTo>
                      <a:pt x="1118489" y="1884456"/>
                    </a:lnTo>
                    <a:lnTo>
                      <a:pt x="1118489" y="3220974"/>
                    </a:lnTo>
                    <a:lnTo>
                      <a:pt x="1359083" y="3220974"/>
                    </a:lnTo>
                    <a:cubicBezTo>
                      <a:pt x="1438503" y="3220974"/>
                      <a:pt x="1502886" y="3285357"/>
                      <a:pt x="1502886" y="3364777"/>
                    </a:cubicBezTo>
                    <a:lnTo>
                      <a:pt x="1502886" y="3412784"/>
                    </a:lnTo>
                    <a:cubicBezTo>
                      <a:pt x="1502886" y="3492204"/>
                      <a:pt x="1438503" y="3556587"/>
                      <a:pt x="1359083" y="3556587"/>
                    </a:cubicBezTo>
                    <a:lnTo>
                      <a:pt x="1118489" y="3556587"/>
                    </a:lnTo>
                    <a:lnTo>
                      <a:pt x="1118489" y="3733213"/>
                    </a:lnTo>
                    <a:lnTo>
                      <a:pt x="1359083" y="3733213"/>
                    </a:lnTo>
                    <a:cubicBezTo>
                      <a:pt x="1438503" y="3733213"/>
                      <a:pt x="1502886" y="3797596"/>
                      <a:pt x="1502886" y="3877016"/>
                    </a:cubicBezTo>
                    <a:lnTo>
                      <a:pt x="1502886" y="3925023"/>
                    </a:lnTo>
                    <a:cubicBezTo>
                      <a:pt x="1502886" y="4004443"/>
                      <a:pt x="1438503" y="4068826"/>
                      <a:pt x="1359083" y="4068826"/>
                    </a:cubicBezTo>
                    <a:lnTo>
                      <a:pt x="1118489" y="4068826"/>
                    </a:lnTo>
                    <a:lnTo>
                      <a:pt x="1118489" y="4132129"/>
                    </a:lnTo>
                    <a:cubicBezTo>
                      <a:pt x="1118489" y="4211549"/>
                      <a:pt x="1054106" y="4275932"/>
                      <a:pt x="974686" y="4275932"/>
                    </a:cubicBezTo>
                    <a:lnTo>
                      <a:pt x="926679" y="4275932"/>
                    </a:lnTo>
                    <a:cubicBezTo>
                      <a:pt x="847259" y="4275932"/>
                      <a:pt x="782876" y="4211549"/>
                      <a:pt x="782876" y="4132129"/>
                    </a:cubicBezTo>
                    <a:lnTo>
                      <a:pt x="782876" y="1884455"/>
                    </a:lnTo>
                    <a:lnTo>
                      <a:pt x="759090" y="1882057"/>
                    </a:lnTo>
                    <a:cubicBezTo>
                      <a:pt x="325878" y="1793409"/>
                      <a:pt x="0" y="1410104"/>
                      <a:pt x="0" y="950686"/>
                    </a:cubicBezTo>
                    <a:cubicBezTo>
                      <a:pt x="0" y="425637"/>
                      <a:pt x="425637" y="0"/>
                      <a:pt x="9506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64" name="그룹 163"/>
              <p:cNvGrpSpPr/>
              <p:nvPr/>
            </p:nvGrpSpPr>
            <p:grpSpPr>
              <a:xfrm rot="19496391" flipV="1">
                <a:off x="4125960" y="3858239"/>
                <a:ext cx="181641" cy="15708"/>
                <a:chOff x="3879055" y="4944832"/>
                <a:chExt cx="1200823" cy="108428"/>
              </a:xfrm>
            </p:grpSpPr>
            <p:sp>
              <p:nvSpPr>
                <p:cNvPr id="169" name="모서리가 둥근 직사각형 168"/>
                <p:cNvSpPr/>
                <p:nvPr/>
              </p:nvSpPr>
              <p:spPr>
                <a:xfrm>
                  <a:off x="3879055" y="5022034"/>
                  <a:ext cx="1200823" cy="3122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3879055" y="4944832"/>
                  <a:ext cx="1200823" cy="572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165" name="도넛 164"/>
              <p:cNvSpPr/>
              <p:nvPr/>
            </p:nvSpPr>
            <p:spPr>
              <a:xfrm rot="18900000">
                <a:off x="4353913" y="3609500"/>
                <a:ext cx="56593" cy="61737"/>
              </a:xfrm>
              <a:prstGeom prst="donut">
                <a:avLst>
                  <a:gd name="adj" fmla="val 9122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6" name="자유형 165"/>
              <p:cNvSpPr/>
              <p:nvPr/>
            </p:nvSpPr>
            <p:spPr>
              <a:xfrm>
                <a:off x="4355552" y="3653214"/>
                <a:ext cx="26657" cy="63212"/>
              </a:xfrm>
              <a:custGeom>
                <a:avLst/>
                <a:gdLst>
                  <a:gd name="connsiteX0" fmla="*/ 267266 w 267266"/>
                  <a:gd name="connsiteY0" fmla="*/ 0 h 633776"/>
                  <a:gd name="connsiteX1" fmla="*/ 267266 w 267266"/>
                  <a:gd name="connsiteY1" fmla="*/ 62043 h 633776"/>
                  <a:gd name="connsiteX2" fmla="*/ 62043 w 267266"/>
                  <a:gd name="connsiteY2" fmla="*/ 316888 h 633776"/>
                  <a:gd name="connsiteX3" fmla="*/ 267266 w 267266"/>
                  <a:gd name="connsiteY3" fmla="*/ 571733 h 633776"/>
                  <a:gd name="connsiteX4" fmla="*/ 267266 w 267266"/>
                  <a:gd name="connsiteY4" fmla="*/ 633776 h 633776"/>
                  <a:gd name="connsiteX5" fmla="*/ 0 w 267266"/>
                  <a:gd name="connsiteY5" fmla="*/ 316888 h 633776"/>
                  <a:gd name="connsiteX6" fmla="*/ 267266 w 267266"/>
                  <a:gd name="connsiteY6" fmla="*/ 0 h 633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266" h="633776">
                    <a:moveTo>
                      <a:pt x="267266" y="0"/>
                    </a:moveTo>
                    <a:lnTo>
                      <a:pt x="267266" y="62043"/>
                    </a:lnTo>
                    <a:cubicBezTo>
                      <a:pt x="153924" y="62043"/>
                      <a:pt x="62043" y="176141"/>
                      <a:pt x="62043" y="316888"/>
                    </a:cubicBezTo>
                    <a:cubicBezTo>
                      <a:pt x="62043" y="457635"/>
                      <a:pt x="153924" y="571733"/>
                      <a:pt x="267266" y="571733"/>
                    </a:cubicBezTo>
                    <a:lnTo>
                      <a:pt x="267266" y="633776"/>
                    </a:lnTo>
                    <a:cubicBezTo>
                      <a:pt x="119659" y="633776"/>
                      <a:pt x="0" y="491900"/>
                      <a:pt x="0" y="316888"/>
                    </a:cubicBezTo>
                    <a:cubicBezTo>
                      <a:pt x="0" y="141876"/>
                      <a:pt x="119659" y="0"/>
                      <a:pt x="26726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7" name="양쪽 모서리가 둥근 사각형 166"/>
              <p:cNvSpPr/>
              <p:nvPr/>
            </p:nvSpPr>
            <p:spPr>
              <a:xfrm rot="16200000" flipH="1">
                <a:off x="4303592" y="3547668"/>
                <a:ext cx="149998" cy="83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8" name="양쪽 모서리가 둥근 사각형 167"/>
              <p:cNvSpPr/>
              <p:nvPr/>
            </p:nvSpPr>
            <p:spPr>
              <a:xfrm rot="5400000">
                <a:off x="4312023" y="3547668"/>
                <a:ext cx="149998" cy="83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71" name="그룹 170"/>
            <p:cNvGrpSpPr/>
            <p:nvPr/>
          </p:nvGrpSpPr>
          <p:grpSpPr>
            <a:xfrm>
              <a:off x="4658373" y="3262909"/>
              <a:ext cx="547082" cy="332518"/>
              <a:chOff x="5839866" y="3491202"/>
              <a:chExt cx="1864246" cy="1133093"/>
            </a:xfrm>
          </p:grpSpPr>
          <p:sp>
            <p:nvSpPr>
              <p:cNvPr id="172" name="자유형 171"/>
              <p:cNvSpPr/>
              <p:nvPr/>
            </p:nvSpPr>
            <p:spPr>
              <a:xfrm rot="18730085" flipH="1">
                <a:off x="6957483" y="3354813"/>
                <a:ext cx="462522" cy="1030736"/>
              </a:xfrm>
              <a:custGeom>
                <a:avLst/>
                <a:gdLst>
                  <a:gd name="connsiteX0" fmla="*/ 320242 w 882488"/>
                  <a:gd name="connsiteY0" fmla="*/ 376830 h 1767302"/>
                  <a:gd name="connsiteX1" fmla="*/ 374936 w 882488"/>
                  <a:gd name="connsiteY1" fmla="*/ 282616 h 1767302"/>
                  <a:gd name="connsiteX2" fmla="*/ 718477 w 882488"/>
                  <a:gd name="connsiteY2" fmla="*/ 3427 h 1767302"/>
                  <a:gd name="connsiteX3" fmla="*/ 724299 w 882488"/>
                  <a:gd name="connsiteY3" fmla="*/ 0 h 1767302"/>
                  <a:gd name="connsiteX4" fmla="*/ 724299 w 882488"/>
                  <a:gd name="connsiteY4" fmla="*/ 203977 h 1767302"/>
                  <a:gd name="connsiteX5" fmla="*/ 882488 w 882488"/>
                  <a:gd name="connsiteY5" fmla="*/ 477967 h 1767302"/>
                  <a:gd name="connsiteX6" fmla="*/ 856442 w 882488"/>
                  <a:gd name="connsiteY6" fmla="*/ 512181 h 1767302"/>
                  <a:gd name="connsiteX7" fmla="*/ 737550 w 882488"/>
                  <a:gd name="connsiteY7" fmla="*/ 746265 h 1767302"/>
                  <a:gd name="connsiteX8" fmla="*/ 712612 w 882488"/>
                  <a:gd name="connsiteY8" fmla="*/ 1157862 h 1767302"/>
                  <a:gd name="connsiteX9" fmla="*/ 755603 w 882488"/>
                  <a:gd name="connsiteY9" fmla="*/ 1379887 h 1767302"/>
                  <a:gd name="connsiteX10" fmla="*/ 751044 w 882488"/>
                  <a:gd name="connsiteY10" fmla="*/ 1562683 h 1767302"/>
                  <a:gd name="connsiteX11" fmla="*/ 532736 w 882488"/>
                  <a:gd name="connsiteY11" fmla="*/ 1765874 h 1767302"/>
                  <a:gd name="connsiteX12" fmla="*/ 436982 w 882488"/>
                  <a:gd name="connsiteY12" fmla="*/ 1647004 h 1767302"/>
                  <a:gd name="connsiteX13" fmla="*/ 370773 w 882488"/>
                  <a:gd name="connsiteY13" fmla="*/ 994945 h 1767302"/>
                  <a:gd name="connsiteX14" fmla="*/ 371449 w 882488"/>
                  <a:gd name="connsiteY14" fmla="*/ 912865 h 1767302"/>
                  <a:gd name="connsiteX15" fmla="*/ 362702 w 882488"/>
                  <a:gd name="connsiteY15" fmla="*/ 930295 h 1767302"/>
                  <a:gd name="connsiteX16" fmla="*/ 307926 w 882488"/>
                  <a:gd name="connsiteY16" fmla="*/ 1139351 h 1767302"/>
                  <a:gd name="connsiteX17" fmla="*/ 237141 w 882488"/>
                  <a:gd name="connsiteY17" fmla="*/ 1291935 h 1767302"/>
                  <a:gd name="connsiteX18" fmla="*/ 21357 w 882488"/>
                  <a:gd name="connsiteY18" fmla="*/ 1357275 h 1767302"/>
                  <a:gd name="connsiteX19" fmla="*/ 3918 w 882488"/>
                  <a:gd name="connsiteY19" fmla="*/ 1209782 h 1767302"/>
                  <a:gd name="connsiteX20" fmla="*/ 320242 w 882488"/>
                  <a:gd name="connsiteY20" fmla="*/ 376830 h 1767302"/>
                  <a:gd name="connsiteX0" fmla="*/ 320242 w 882488"/>
                  <a:gd name="connsiteY0" fmla="*/ 419009 h 1809481"/>
                  <a:gd name="connsiteX1" fmla="*/ 374936 w 882488"/>
                  <a:gd name="connsiteY1" fmla="*/ 324795 h 1809481"/>
                  <a:gd name="connsiteX2" fmla="*/ 718477 w 882488"/>
                  <a:gd name="connsiteY2" fmla="*/ 45606 h 1809481"/>
                  <a:gd name="connsiteX3" fmla="*/ 803644 w 882488"/>
                  <a:gd name="connsiteY3" fmla="*/ 0 h 1809481"/>
                  <a:gd name="connsiteX4" fmla="*/ 724299 w 882488"/>
                  <a:gd name="connsiteY4" fmla="*/ 246156 h 1809481"/>
                  <a:gd name="connsiteX5" fmla="*/ 882488 w 882488"/>
                  <a:gd name="connsiteY5" fmla="*/ 520146 h 1809481"/>
                  <a:gd name="connsiteX6" fmla="*/ 856442 w 882488"/>
                  <a:gd name="connsiteY6" fmla="*/ 554360 h 1809481"/>
                  <a:gd name="connsiteX7" fmla="*/ 737550 w 882488"/>
                  <a:gd name="connsiteY7" fmla="*/ 788444 h 1809481"/>
                  <a:gd name="connsiteX8" fmla="*/ 712612 w 882488"/>
                  <a:gd name="connsiteY8" fmla="*/ 1200041 h 1809481"/>
                  <a:gd name="connsiteX9" fmla="*/ 755603 w 882488"/>
                  <a:gd name="connsiteY9" fmla="*/ 1422066 h 1809481"/>
                  <a:gd name="connsiteX10" fmla="*/ 751044 w 882488"/>
                  <a:gd name="connsiteY10" fmla="*/ 1604862 h 1809481"/>
                  <a:gd name="connsiteX11" fmla="*/ 532736 w 882488"/>
                  <a:gd name="connsiteY11" fmla="*/ 1808053 h 1809481"/>
                  <a:gd name="connsiteX12" fmla="*/ 436982 w 882488"/>
                  <a:gd name="connsiteY12" fmla="*/ 1689183 h 1809481"/>
                  <a:gd name="connsiteX13" fmla="*/ 370773 w 882488"/>
                  <a:gd name="connsiteY13" fmla="*/ 1037124 h 1809481"/>
                  <a:gd name="connsiteX14" fmla="*/ 371449 w 882488"/>
                  <a:gd name="connsiteY14" fmla="*/ 955044 h 1809481"/>
                  <a:gd name="connsiteX15" fmla="*/ 362702 w 882488"/>
                  <a:gd name="connsiteY15" fmla="*/ 972474 h 1809481"/>
                  <a:gd name="connsiteX16" fmla="*/ 307926 w 882488"/>
                  <a:gd name="connsiteY16" fmla="*/ 1181530 h 1809481"/>
                  <a:gd name="connsiteX17" fmla="*/ 237141 w 882488"/>
                  <a:gd name="connsiteY17" fmla="*/ 1334114 h 1809481"/>
                  <a:gd name="connsiteX18" fmla="*/ 21357 w 882488"/>
                  <a:gd name="connsiteY18" fmla="*/ 1399454 h 1809481"/>
                  <a:gd name="connsiteX19" fmla="*/ 3918 w 882488"/>
                  <a:gd name="connsiteY19" fmla="*/ 1251961 h 1809481"/>
                  <a:gd name="connsiteX20" fmla="*/ 320242 w 882488"/>
                  <a:gd name="connsiteY20" fmla="*/ 419009 h 1809481"/>
                  <a:gd name="connsiteX0" fmla="*/ 320242 w 882488"/>
                  <a:gd name="connsiteY0" fmla="*/ 577985 h 1968457"/>
                  <a:gd name="connsiteX1" fmla="*/ 374936 w 882488"/>
                  <a:gd name="connsiteY1" fmla="*/ 483771 h 1968457"/>
                  <a:gd name="connsiteX2" fmla="*/ 675281 w 882488"/>
                  <a:gd name="connsiteY2" fmla="*/ 0 h 1968457"/>
                  <a:gd name="connsiteX3" fmla="*/ 803644 w 882488"/>
                  <a:gd name="connsiteY3" fmla="*/ 158976 h 1968457"/>
                  <a:gd name="connsiteX4" fmla="*/ 724299 w 882488"/>
                  <a:gd name="connsiteY4" fmla="*/ 405132 h 1968457"/>
                  <a:gd name="connsiteX5" fmla="*/ 882488 w 882488"/>
                  <a:gd name="connsiteY5" fmla="*/ 679122 h 1968457"/>
                  <a:gd name="connsiteX6" fmla="*/ 856442 w 882488"/>
                  <a:gd name="connsiteY6" fmla="*/ 713336 h 1968457"/>
                  <a:gd name="connsiteX7" fmla="*/ 737550 w 882488"/>
                  <a:gd name="connsiteY7" fmla="*/ 947420 h 1968457"/>
                  <a:gd name="connsiteX8" fmla="*/ 712612 w 882488"/>
                  <a:gd name="connsiteY8" fmla="*/ 1359017 h 1968457"/>
                  <a:gd name="connsiteX9" fmla="*/ 755603 w 882488"/>
                  <a:gd name="connsiteY9" fmla="*/ 1581042 h 1968457"/>
                  <a:gd name="connsiteX10" fmla="*/ 751044 w 882488"/>
                  <a:gd name="connsiteY10" fmla="*/ 1763838 h 1968457"/>
                  <a:gd name="connsiteX11" fmla="*/ 532736 w 882488"/>
                  <a:gd name="connsiteY11" fmla="*/ 1967029 h 1968457"/>
                  <a:gd name="connsiteX12" fmla="*/ 436982 w 882488"/>
                  <a:gd name="connsiteY12" fmla="*/ 1848159 h 1968457"/>
                  <a:gd name="connsiteX13" fmla="*/ 370773 w 882488"/>
                  <a:gd name="connsiteY13" fmla="*/ 1196100 h 1968457"/>
                  <a:gd name="connsiteX14" fmla="*/ 371449 w 882488"/>
                  <a:gd name="connsiteY14" fmla="*/ 1114020 h 1968457"/>
                  <a:gd name="connsiteX15" fmla="*/ 362702 w 882488"/>
                  <a:gd name="connsiteY15" fmla="*/ 1131450 h 1968457"/>
                  <a:gd name="connsiteX16" fmla="*/ 307926 w 882488"/>
                  <a:gd name="connsiteY16" fmla="*/ 1340506 h 1968457"/>
                  <a:gd name="connsiteX17" fmla="*/ 237141 w 882488"/>
                  <a:gd name="connsiteY17" fmla="*/ 1493090 h 1968457"/>
                  <a:gd name="connsiteX18" fmla="*/ 21357 w 882488"/>
                  <a:gd name="connsiteY18" fmla="*/ 1558430 h 1968457"/>
                  <a:gd name="connsiteX19" fmla="*/ 3918 w 882488"/>
                  <a:gd name="connsiteY19" fmla="*/ 1410937 h 1968457"/>
                  <a:gd name="connsiteX20" fmla="*/ 320242 w 882488"/>
                  <a:gd name="connsiteY20" fmla="*/ 577985 h 1968457"/>
                  <a:gd name="connsiteX0" fmla="*/ 320242 w 1135984"/>
                  <a:gd name="connsiteY0" fmla="*/ 577985 h 1968457"/>
                  <a:gd name="connsiteX1" fmla="*/ 374936 w 1135984"/>
                  <a:gd name="connsiteY1" fmla="*/ 483771 h 1968457"/>
                  <a:gd name="connsiteX2" fmla="*/ 675281 w 1135984"/>
                  <a:gd name="connsiteY2" fmla="*/ 0 h 1968457"/>
                  <a:gd name="connsiteX3" fmla="*/ 803644 w 1135984"/>
                  <a:gd name="connsiteY3" fmla="*/ 158976 h 1968457"/>
                  <a:gd name="connsiteX4" fmla="*/ 1135984 w 1135984"/>
                  <a:gd name="connsiteY4" fmla="*/ 371522 h 1968457"/>
                  <a:gd name="connsiteX5" fmla="*/ 882488 w 1135984"/>
                  <a:gd name="connsiteY5" fmla="*/ 679122 h 1968457"/>
                  <a:gd name="connsiteX6" fmla="*/ 856442 w 1135984"/>
                  <a:gd name="connsiteY6" fmla="*/ 713336 h 1968457"/>
                  <a:gd name="connsiteX7" fmla="*/ 737550 w 1135984"/>
                  <a:gd name="connsiteY7" fmla="*/ 947420 h 1968457"/>
                  <a:gd name="connsiteX8" fmla="*/ 712612 w 1135984"/>
                  <a:gd name="connsiteY8" fmla="*/ 1359017 h 1968457"/>
                  <a:gd name="connsiteX9" fmla="*/ 755603 w 1135984"/>
                  <a:gd name="connsiteY9" fmla="*/ 1581042 h 1968457"/>
                  <a:gd name="connsiteX10" fmla="*/ 751044 w 1135984"/>
                  <a:gd name="connsiteY10" fmla="*/ 1763838 h 1968457"/>
                  <a:gd name="connsiteX11" fmla="*/ 532736 w 1135984"/>
                  <a:gd name="connsiteY11" fmla="*/ 1967029 h 1968457"/>
                  <a:gd name="connsiteX12" fmla="*/ 436982 w 1135984"/>
                  <a:gd name="connsiteY12" fmla="*/ 1848159 h 1968457"/>
                  <a:gd name="connsiteX13" fmla="*/ 370773 w 1135984"/>
                  <a:gd name="connsiteY13" fmla="*/ 1196100 h 1968457"/>
                  <a:gd name="connsiteX14" fmla="*/ 371449 w 1135984"/>
                  <a:gd name="connsiteY14" fmla="*/ 1114020 h 1968457"/>
                  <a:gd name="connsiteX15" fmla="*/ 362702 w 1135984"/>
                  <a:gd name="connsiteY15" fmla="*/ 1131450 h 1968457"/>
                  <a:gd name="connsiteX16" fmla="*/ 307926 w 1135984"/>
                  <a:gd name="connsiteY16" fmla="*/ 1340506 h 1968457"/>
                  <a:gd name="connsiteX17" fmla="*/ 237141 w 1135984"/>
                  <a:gd name="connsiteY17" fmla="*/ 1493090 h 1968457"/>
                  <a:gd name="connsiteX18" fmla="*/ 21357 w 1135984"/>
                  <a:gd name="connsiteY18" fmla="*/ 1558430 h 1968457"/>
                  <a:gd name="connsiteX19" fmla="*/ 3918 w 1135984"/>
                  <a:gd name="connsiteY19" fmla="*/ 1410937 h 1968457"/>
                  <a:gd name="connsiteX20" fmla="*/ 320242 w 1135984"/>
                  <a:gd name="connsiteY20" fmla="*/ 577985 h 1968457"/>
                  <a:gd name="connsiteX0" fmla="*/ 320242 w 1135984"/>
                  <a:gd name="connsiteY0" fmla="*/ 577985 h 1968457"/>
                  <a:gd name="connsiteX1" fmla="*/ 374936 w 1135984"/>
                  <a:gd name="connsiteY1" fmla="*/ 483771 h 1968457"/>
                  <a:gd name="connsiteX2" fmla="*/ 675281 w 1135984"/>
                  <a:gd name="connsiteY2" fmla="*/ 0 h 1968457"/>
                  <a:gd name="connsiteX3" fmla="*/ 950483 w 1135984"/>
                  <a:gd name="connsiteY3" fmla="*/ 82441 h 1968457"/>
                  <a:gd name="connsiteX4" fmla="*/ 1135984 w 1135984"/>
                  <a:gd name="connsiteY4" fmla="*/ 371522 h 1968457"/>
                  <a:gd name="connsiteX5" fmla="*/ 882488 w 1135984"/>
                  <a:gd name="connsiteY5" fmla="*/ 679122 h 1968457"/>
                  <a:gd name="connsiteX6" fmla="*/ 856442 w 1135984"/>
                  <a:gd name="connsiteY6" fmla="*/ 713336 h 1968457"/>
                  <a:gd name="connsiteX7" fmla="*/ 737550 w 1135984"/>
                  <a:gd name="connsiteY7" fmla="*/ 947420 h 1968457"/>
                  <a:gd name="connsiteX8" fmla="*/ 712612 w 1135984"/>
                  <a:gd name="connsiteY8" fmla="*/ 1359017 h 1968457"/>
                  <a:gd name="connsiteX9" fmla="*/ 755603 w 1135984"/>
                  <a:gd name="connsiteY9" fmla="*/ 1581042 h 1968457"/>
                  <a:gd name="connsiteX10" fmla="*/ 751044 w 1135984"/>
                  <a:gd name="connsiteY10" fmla="*/ 1763838 h 1968457"/>
                  <a:gd name="connsiteX11" fmla="*/ 532736 w 1135984"/>
                  <a:gd name="connsiteY11" fmla="*/ 1967029 h 1968457"/>
                  <a:gd name="connsiteX12" fmla="*/ 436982 w 1135984"/>
                  <a:gd name="connsiteY12" fmla="*/ 1848159 h 1968457"/>
                  <a:gd name="connsiteX13" fmla="*/ 370773 w 1135984"/>
                  <a:gd name="connsiteY13" fmla="*/ 1196100 h 1968457"/>
                  <a:gd name="connsiteX14" fmla="*/ 371449 w 1135984"/>
                  <a:gd name="connsiteY14" fmla="*/ 1114020 h 1968457"/>
                  <a:gd name="connsiteX15" fmla="*/ 362702 w 1135984"/>
                  <a:gd name="connsiteY15" fmla="*/ 1131450 h 1968457"/>
                  <a:gd name="connsiteX16" fmla="*/ 307926 w 1135984"/>
                  <a:gd name="connsiteY16" fmla="*/ 1340506 h 1968457"/>
                  <a:gd name="connsiteX17" fmla="*/ 237141 w 1135984"/>
                  <a:gd name="connsiteY17" fmla="*/ 1493090 h 1968457"/>
                  <a:gd name="connsiteX18" fmla="*/ 21357 w 1135984"/>
                  <a:gd name="connsiteY18" fmla="*/ 1558430 h 1968457"/>
                  <a:gd name="connsiteX19" fmla="*/ 3918 w 1135984"/>
                  <a:gd name="connsiteY19" fmla="*/ 1410937 h 1968457"/>
                  <a:gd name="connsiteX20" fmla="*/ 320242 w 1135984"/>
                  <a:gd name="connsiteY20" fmla="*/ 577985 h 1968457"/>
                  <a:gd name="connsiteX0" fmla="*/ 320242 w 1135984"/>
                  <a:gd name="connsiteY0" fmla="*/ 641227 h 2031699"/>
                  <a:gd name="connsiteX1" fmla="*/ 374936 w 1135984"/>
                  <a:gd name="connsiteY1" fmla="*/ 547013 h 2031699"/>
                  <a:gd name="connsiteX2" fmla="*/ 711794 w 1135984"/>
                  <a:gd name="connsiteY2" fmla="*/ 0 h 2031699"/>
                  <a:gd name="connsiteX3" fmla="*/ 950483 w 1135984"/>
                  <a:gd name="connsiteY3" fmla="*/ 145683 h 2031699"/>
                  <a:gd name="connsiteX4" fmla="*/ 1135984 w 1135984"/>
                  <a:gd name="connsiteY4" fmla="*/ 434764 h 2031699"/>
                  <a:gd name="connsiteX5" fmla="*/ 882488 w 1135984"/>
                  <a:gd name="connsiteY5" fmla="*/ 742364 h 2031699"/>
                  <a:gd name="connsiteX6" fmla="*/ 856442 w 1135984"/>
                  <a:gd name="connsiteY6" fmla="*/ 776578 h 2031699"/>
                  <a:gd name="connsiteX7" fmla="*/ 737550 w 1135984"/>
                  <a:gd name="connsiteY7" fmla="*/ 1010662 h 2031699"/>
                  <a:gd name="connsiteX8" fmla="*/ 712612 w 1135984"/>
                  <a:gd name="connsiteY8" fmla="*/ 1422259 h 2031699"/>
                  <a:gd name="connsiteX9" fmla="*/ 755603 w 1135984"/>
                  <a:gd name="connsiteY9" fmla="*/ 1644284 h 2031699"/>
                  <a:gd name="connsiteX10" fmla="*/ 751044 w 1135984"/>
                  <a:gd name="connsiteY10" fmla="*/ 1827080 h 2031699"/>
                  <a:gd name="connsiteX11" fmla="*/ 532736 w 1135984"/>
                  <a:gd name="connsiteY11" fmla="*/ 2030271 h 2031699"/>
                  <a:gd name="connsiteX12" fmla="*/ 436982 w 1135984"/>
                  <a:gd name="connsiteY12" fmla="*/ 1911401 h 2031699"/>
                  <a:gd name="connsiteX13" fmla="*/ 370773 w 1135984"/>
                  <a:gd name="connsiteY13" fmla="*/ 1259342 h 2031699"/>
                  <a:gd name="connsiteX14" fmla="*/ 371449 w 1135984"/>
                  <a:gd name="connsiteY14" fmla="*/ 1177262 h 2031699"/>
                  <a:gd name="connsiteX15" fmla="*/ 362702 w 1135984"/>
                  <a:gd name="connsiteY15" fmla="*/ 1194692 h 2031699"/>
                  <a:gd name="connsiteX16" fmla="*/ 307926 w 1135984"/>
                  <a:gd name="connsiteY16" fmla="*/ 1403748 h 2031699"/>
                  <a:gd name="connsiteX17" fmla="*/ 237141 w 1135984"/>
                  <a:gd name="connsiteY17" fmla="*/ 1556332 h 2031699"/>
                  <a:gd name="connsiteX18" fmla="*/ 21357 w 1135984"/>
                  <a:gd name="connsiteY18" fmla="*/ 1621672 h 2031699"/>
                  <a:gd name="connsiteX19" fmla="*/ 3918 w 1135984"/>
                  <a:gd name="connsiteY19" fmla="*/ 1474179 h 2031699"/>
                  <a:gd name="connsiteX20" fmla="*/ 320242 w 1135984"/>
                  <a:gd name="connsiteY20" fmla="*/ 641227 h 2031699"/>
                  <a:gd name="connsiteX0" fmla="*/ 320242 w 1135984"/>
                  <a:gd name="connsiteY0" fmla="*/ 641227 h 2031699"/>
                  <a:gd name="connsiteX1" fmla="*/ 374936 w 1135984"/>
                  <a:gd name="connsiteY1" fmla="*/ 547013 h 2031699"/>
                  <a:gd name="connsiteX2" fmla="*/ 711794 w 1135984"/>
                  <a:gd name="connsiteY2" fmla="*/ 0 h 2031699"/>
                  <a:gd name="connsiteX3" fmla="*/ 950483 w 1135984"/>
                  <a:gd name="connsiteY3" fmla="*/ 145683 h 2031699"/>
                  <a:gd name="connsiteX4" fmla="*/ 1135984 w 1135984"/>
                  <a:gd name="connsiteY4" fmla="*/ 434764 h 2031699"/>
                  <a:gd name="connsiteX5" fmla="*/ 882488 w 1135984"/>
                  <a:gd name="connsiteY5" fmla="*/ 742364 h 2031699"/>
                  <a:gd name="connsiteX6" fmla="*/ 856442 w 1135984"/>
                  <a:gd name="connsiteY6" fmla="*/ 776578 h 2031699"/>
                  <a:gd name="connsiteX7" fmla="*/ 737550 w 1135984"/>
                  <a:gd name="connsiteY7" fmla="*/ 1010662 h 2031699"/>
                  <a:gd name="connsiteX8" fmla="*/ 712612 w 1135984"/>
                  <a:gd name="connsiteY8" fmla="*/ 1422259 h 2031699"/>
                  <a:gd name="connsiteX9" fmla="*/ 755603 w 1135984"/>
                  <a:gd name="connsiteY9" fmla="*/ 1644284 h 2031699"/>
                  <a:gd name="connsiteX10" fmla="*/ 751044 w 1135984"/>
                  <a:gd name="connsiteY10" fmla="*/ 1827080 h 2031699"/>
                  <a:gd name="connsiteX11" fmla="*/ 532736 w 1135984"/>
                  <a:gd name="connsiteY11" fmla="*/ 2030271 h 2031699"/>
                  <a:gd name="connsiteX12" fmla="*/ 436982 w 1135984"/>
                  <a:gd name="connsiteY12" fmla="*/ 1911401 h 2031699"/>
                  <a:gd name="connsiteX13" fmla="*/ 370773 w 1135984"/>
                  <a:gd name="connsiteY13" fmla="*/ 1259342 h 2031699"/>
                  <a:gd name="connsiteX14" fmla="*/ 371449 w 1135984"/>
                  <a:gd name="connsiteY14" fmla="*/ 1177262 h 2031699"/>
                  <a:gd name="connsiteX15" fmla="*/ 362702 w 1135984"/>
                  <a:gd name="connsiteY15" fmla="*/ 1194692 h 2031699"/>
                  <a:gd name="connsiteX16" fmla="*/ 307926 w 1135984"/>
                  <a:gd name="connsiteY16" fmla="*/ 1403748 h 2031699"/>
                  <a:gd name="connsiteX17" fmla="*/ 237141 w 1135984"/>
                  <a:gd name="connsiteY17" fmla="*/ 1556332 h 2031699"/>
                  <a:gd name="connsiteX18" fmla="*/ 21357 w 1135984"/>
                  <a:gd name="connsiteY18" fmla="*/ 1621672 h 2031699"/>
                  <a:gd name="connsiteX19" fmla="*/ 3918 w 1135984"/>
                  <a:gd name="connsiteY19" fmla="*/ 1474179 h 2031699"/>
                  <a:gd name="connsiteX20" fmla="*/ 320242 w 1135984"/>
                  <a:gd name="connsiteY20" fmla="*/ 641227 h 2031699"/>
                  <a:gd name="connsiteX0" fmla="*/ 209740 w 1135984"/>
                  <a:gd name="connsiteY0" fmla="*/ 870722 h 2031699"/>
                  <a:gd name="connsiteX1" fmla="*/ 374936 w 1135984"/>
                  <a:gd name="connsiteY1" fmla="*/ 547013 h 2031699"/>
                  <a:gd name="connsiteX2" fmla="*/ 711794 w 1135984"/>
                  <a:gd name="connsiteY2" fmla="*/ 0 h 2031699"/>
                  <a:gd name="connsiteX3" fmla="*/ 950483 w 1135984"/>
                  <a:gd name="connsiteY3" fmla="*/ 145683 h 2031699"/>
                  <a:gd name="connsiteX4" fmla="*/ 1135984 w 1135984"/>
                  <a:gd name="connsiteY4" fmla="*/ 434764 h 2031699"/>
                  <a:gd name="connsiteX5" fmla="*/ 882488 w 1135984"/>
                  <a:gd name="connsiteY5" fmla="*/ 742364 h 2031699"/>
                  <a:gd name="connsiteX6" fmla="*/ 856442 w 1135984"/>
                  <a:gd name="connsiteY6" fmla="*/ 776578 h 2031699"/>
                  <a:gd name="connsiteX7" fmla="*/ 737550 w 1135984"/>
                  <a:gd name="connsiteY7" fmla="*/ 1010662 h 2031699"/>
                  <a:gd name="connsiteX8" fmla="*/ 712612 w 1135984"/>
                  <a:gd name="connsiteY8" fmla="*/ 1422259 h 2031699"/>
                  <a:gd name="connsiteX9" fmla="*/ 755603 w 1135984"/>
                  <a:gd name="connsiteY9" fmla="*/ 1644284 h 2031699"/>
                  <a:gd name="connsiteX10" fmla="*/ 751044 w 1135984"/>
                  <a:gd name="connsiteY10" fmla="*/ 1827080 h 2031699"/>
                  <a:gd name="connsiteX11" fmla="*/ 532736 w 1135984"/>
                  <a:gd name="connsiteY11" fmla="*/ 2030271 h 2031699"/>
                  <a:gd name="connsiteX12" fmla="*/ 436982 w 1135984"/>
                  <a:gd name="connsiteY12" fmla="*/ 1911401 h 2031699"/>
                  <a:gd name="connsiteX13" fmla="*/ 370773 w 1135984"/>
                  <a:gd name="connsiteY13" fmla="*/ 1259342 h 2031699"/>
                  <a:gd name="connsiteX14" fmla="*/ 371449 w 1135984"/>
                  <a:gd name="connsiteY14" fmla="*/ 1177262 h 2031699"/>
                  <a:gd name="connsiteX15" fmla="*/ 362702 w 1135984"/>
                  <a:gd name="connsiteY15" fmla="*/ 1194692 h 2031699"/>
                  <a:gd name="connsiteX16" fmla="*/ 307926 w 1135984"/>
                  <a:gd name="connsiteY16" fmla="*/ 1403748 h 2031699"/>
                  <a:gd name="connsiteX17" fmla="*/ 237141 w 1135984"/>
                  <a:gd name="connsiteY17" fmla="*/ 1556332 h 2031699"/>
                  <a:gd name="connsiteX18" fmla="*/ 21357 w 1135984"/>
                  <a:gd name="connsiteY18" fmla="*/ 1621672 h 2031699"/>
                  <a:gd name="connsiteX19" fmla="*/ 3918 w 1135984"/>
                  <a:gd name="connsiteY19" fmla="*/ 1474179 h 2031699"/>
                  <a:gd name="connsiteX20" fmla="*/ 209740 w 1135984"/>
                  <a:gd name="connsiteY20" fmla="*/ 870722 h 2031699"/>
                  <a:gd name="connsiteX0" fmla="*/ 209740 w 1135984"/>
                  <a:gd name="connsiteY0" fmla="*/ 870722 h 2031699"/>
                  <a:gd name="connsiteX1" fmla="*/ 307099 w 1135984"/>
                  <a:gd name="connsiteY1" fmla="*/ 658160 h 2031699"/>
                  <a:gd name="connsiteX2" fmla="*/ 711794 w 1135984"/>
                  <a:gd name="connsiteY2" fmla="*/ 0 h 2031699"/>
                  <a:gd name="connsiteX3" fmla="*/ 950483 w 1135984"/>
                  <a:gd name="connsiteY3" fmla="*/ 145683 h 2031699"/>
                  <a:gd name="connsiteX4" fmla="*/ 1135984 w 1135984"/>
                  <a:gd name="connsiteY4" fmla="*/ 434764 h 2031699"/>
                  <a:gd name="connsiteX5" fmla="*/ 882488 w 1135984"/>
                  <a:gd name="connsiteY5" fmla="*/ 742364 h 2031699"/>
                  <a:gd name="connsiteX6" fmla="*/ 856442 w 1135984"/>
                  <a:gd name="connsiteY6" fmla="*/ 776578 h 2031699"/>
                  <a:gd name="connsiteX7" fmla="*/ 737550 w 1135984"/>
                  <a:gd name="connsiteY7" fmla="*/ 1010662 h 2031699"/>
                  <a:gd name="connsiteX8" fmla="*/ 712612 w 1135984"/>
                  <a:gd name="connsiteY8" fmla="*/ 1422259 h 2031699"/>
                  <a:gd name="connsiteX9" fmla="*/ 755603 w 1135984"/>
                  <a:gd name="connsiteY9" fmla="*/ 1644284 h 2031699"/>
                  <a:gd name="connsiteX10" fmla="*/ 751044 w 1135984"/>
                  <a:gd name="connsiteY10" fmla="*/ 1827080 h 2031699"/>
                  <a:gd name="connsiteX11" fmla="*/ 532736 w 1135984"/>
                  <a:gd name="connsiteY11" fmla="*/ 2030271 h 2031699"/>
                  <a:gd name="connsiteX12" fmla="*/ 436982 w 1135984"/>
                  <a:gd name="connsiteY12" fmla="*/ 1911401 h 2031699"/>
                  <a:gd name="connsiteX13" fmla="*/ 370773 w 1135984"/>
                  <a:gd name="connsiteY13" fmla="*/ 1259342 h 2031699"/>
                  <a:gd name="connsiteX14" fmla="*/ 371449 w 1135984"/>
                  <a:gd name="connsiteY14" fmla="*/ 1177262 h 2031699"/>
                  <a:gd name="connsiteX15" fmla="*/ 362702 w 1135984"/>
                  <a:gd name="connsiteY15" fmla="*/ 1194692 h 2031699"/>
                  <a:gd name="connsiteX16" fmla="*/ 307926 w 1135984"/>
                  <a:gd name="connsiteY16" fmla="*/ 1403748 h 2031699"/>
                  <a:gd name="connsiteX17" fmla="*/ 237141 w 1135984"/>
                  <a:gd name="connsiteY17" fmla="*/ 1556332 h 2031699"/>
                  <a:gd name="connsiteX18" fmla="*/ 21357 w 1135984"/>
                  <a:gd name="connsiteY18" fmla="*/ 1621672 h 2031699"/>
                  <a:gd name="connsiteX19" fmla="*/ 3918 w 1135984"/>
                  <a:gd name="connsiteY19" fmla="*/ 1474179 h 2031699"/>
                  <a:gd name="connsiteX20" fmla="*/ 209740 w 1135984"/>
                  <a:gd name="connsiteY20" fmla="*/ 870722 h 2031699"/>
                  <a:gd name="connsiteX0" fmla="*/ 214922 w 1141166"/>
                  <a:gd name="connsiteY0" fmla="*/ 870722 h 2031699"/>
                  <a:gd name="connsiteX1" fmla="*/ 312281 w 1141166"/>
                  <a:gd name="connsiteY1" fmla="*/ 658160 h 2031699"/>
                  <a:gd name="connsiteX2" fmla="*/ 716976 w 1141166"/>
                  <a:gd name="connsiteY2" fmla="*/ 0 h 2031699"/>
                  <a:gd name="connsiteX3" fmla="*/ 955665 w 1141166"/>
                  <a:gd name="connsiteY3" fmla="*/ 145683 h 2031699"/>
                  <a:gd name="connsiteX4" fmla="*/ 1141166 w 1141166"/>
                  <a:gd name="connsiteY4" fmla="*/ 434764 h 2031699"/>
                  <a:gd name="connsiteX5" fmla="*/ 887670 w 1141166"/>
                  <a:gd name="connsiteY5" fmla="*/ 742364 h 2031699"/>
                  <a:gd name="connsiteX6" fmla="*/ 861624 w 1141166"/>
                  <a:gd name="connsiteY6" fmla="*/ 776578 h 2031699"/>
                  <a:gd name="connsiteX7" fmla="*/ 742732 w 1141166"/>
                  <a:gd name="connsiteY7" fmla="*/ 1010662 h 2031699"/>
                  <a:gd name="connsiteX8" fmla="*/ 717794 w 1141166"/>
                  <a:gd name="connsiteY8" fmla="*/ 1422259 h 2031699"/>
                  <a:gd name="connsiteX9" fmla="*/ 760785 w 1141166"/>
                  <a:gd name="connsiteY9" fmla="*/ 1644284 h 2031699"/>
                  <a:gd name="connsiteX10" fmla="*/ 756226 w 1141166"/>
                  <a:gd name="connsiteY10" fmla="*/ 1827080 h 2031699"/>
                  <a:gd name="connsiteX11" fmla="*/ 537918 w 1141166"/>
                  <a:gd name="connsiteY11" fmla="*/ 2030271 h 2031699"/>
                  <a:gd name="connsiteX12" fmla="*/ 442164 w 1141166"/>
                  <a:gd name="connsiteY12" fmla="*/ 1911401 h 2031699"/>
                  <a:gd name="connsiteX13" fmla="*/ 375955 w 1141166"/>
                  <a:gd name="connsiteY13" fmla="*/ 1259342 h 2031699"/>
                  <a:gd name="connsiteX14" fmla="*/ 376631 w 1141166"/>
                  <a:gd name="connsiteY14" fmla="*/ 1177262 h 2031699"/>
                  <a:gd name="connsiteX15" fmla="*/ 367884 w 1141166"/>
                  <a:gd name="connsiteY15" fmla="*/ 1194692 h 2031699"/>
                  <a:gd name="connsiteX16" fmla="*/ 313108 w 1141166"/>
                  <a:gd name="connsiteY16" fmla="*/ 1403748 h 2031699"/>
                  <a:gd name="connsiteX17" fmla="*/ 242323 w 1141166"/>
                  <a:gd name="connsiteY17" fmla="*/ 1556332 h 2031699"/>
                  <a:gd name="connsiteX18" fmla="*/ 18541 w 1141166"/>
                  <a:gd name="connsiteY18" fmla="*/ 1826026 h 2031699"/>
                  <a:gd name="connsiteX19" fmla="*/ 9100 w 1141166"/>
                  <a:gd name="connsiteY19" fmla="*/ 1474179 h 2031699"/>
                  <a:gd name="connsiteX20" fmla="*/ 214922 w 1141166"/>
                  <a:gd name="connsiteY20" fmla="*/ 870722 h 2031699"/>
                  <a:gd name="connsiteX0" fmla="*/ 214922 w 1141166"/>
                  <a:gd name="connsiteY0" fmla="*/ 870722 h 2031699"/>
                  <a:gd name="connsiteX1" fmla="*/ 312281 w 1141166"/>
                  <a:gd name="connsiteY1" fmla="*/ 658160 h 2031699"/>
                  <a:gd name="connsiteX2" fmla="*/ 716976 w 1141166"/>
                  <a:gd name="connsiteY2" fmla="*/ 0 h 2031699"/>
                  <a:gd name="connsiteX3" fmla="*/ 955665 w 1141166"/>
                  <a:gd name="connsiteY3" fmla="*/ 145683 h 2031699"/>
                  <a:gd name="connsiteX4" fmla="*/ 1141166 w 1141166"/>
                  <a:gd name="connsiteY4" fmla="*/ 434764 h 2031699"/>
                  <a:gd name="connsiteX5" fmla="*/ 887670 w 1141166"/>
                  <a:gd name="connsiteY5" fmla="*/ 742364 h 2031699"/>
                  <a:gd name="connsiteX6" fmla="*/ 861624 w 1141166"/>
                  <a:gd name="connsiteY6" fmla="*/ 776578 h 2031699"/>
                  <a:gd name="connsiteX7" fmla="*/ 742732 w 1141166"/>
                  <a:gd name="connsiteY7" fmla="*/ 1010662 h 2031699"/>
                  <a:gd name="connsiteX8" fmla="*/ 717794 w 1141166"/>
                  <a:gd name="connsiteY8" fmla="*/ 1422259 h 2031699"/>
                  <a:gd name="connsiteX9" fmla="*/ 760785 w 1141166"/>
                  <a:gd name="connsiteY9" fmla="*/ 1644284 h 2031699"/>
                  <a:gd name="connsiteX10" fmla="*/ 756226 w 1141166"/>
                  <a:gd name="connsiteY10" fmla="*/ 1827080 h 2031699"/>
                  <a:gd name="connsiteX11" fmla="*/ 537918 w 1141166"/>
                  <a:gd name="connsiteY11" fmla="*/ 2030271 h 2031699"/>
                  <a:gd name="connsiteX12" fmla="*/ 442164 w 1141166"/>
                  <a:gd name="connsiteY12" fmla="*/ 1911401 h 2031699"/>
                  <a:gd name="connsiteX13" fmla="*/ 375955 w 1141166"/>
                  <a:gd name="connsiteY13" fmla="*/ 1259342 h 2031699"/>
                  <a:gd name="connsiteX14" fmla="*/ 376631 w 1141166"/>
                  <a:gd name="connsiteY14" fmla="*/ 1177262 h 2031699"/>
                  <a:gd name="connsiteX15" fmla="*/ 367884 w 1141166"/>
                  <a:gd name="connsiteY15" fmla="*/ 1194692 h 2031699"/>
                  <a:gd name="connsiteX16" fmla="*/ 313108 w 1141166"/>
                  <a:gd name="connsiteY16" fmla="*/ 1403748 h 2031699"/>
                  <a:gd name="connsiteX17" fmla="*/ 195829 w 1141166"/>
                  <a:gd name="connsiteY17" fmla="*/ 1738460 h 2031699"/>
                  <a:gd name="connsiteX18" fmla="*/ 18541 w 1141166"/>
                  <a:gd name="connsiteY18" fmla="*/ 1826026 h 2031699"/>
                  <a:gd name="connsiteX19" fmla="*/ 9100 w 1141166"/>
                  <a:gd name="connsiteY19" fmla="*/ 1474179 h 2031699"/>
                  <a:gd name="connsiteX20" fmla="*/ 214922 w 1141166"/>
                  <a:gd name="connsiteY20" fmla="*/ 870722 h 2031699"/>
                  <a:gd name="connsiteX0" fmla="*/ 214922 w 1141166"/>
                  <a:gd name="connsiteY0" fmla="*/ 870722 h 2172724"/>
                  <a:gd name="connsiteX1" fmla="*/ 312281 w 1141166"/>
                  <a:gd name="connsiteY1" fmla="*/ 658160 h 2172724"/>
                  <a:gd name="connsiteX2" fmla="*/ 716976 w 1141166"/>
                  <a:gd name="connsiteY2" fmla="*/ 0 h 2172724"/>
                  <a:gd name="connsiteX3" fmla="*/ 955665 w 1141166"/>
                  <a:gd name="connsiteY3" fmla="*/ 145683 h 2172724"/>
                  <a:gd name="connsiteX4" fmla="*/ 1141166 w 1141166"/>
                  <a:gd name="connsiteY4" fmla="*/ 434764 h 2172724"/>
                  <a:gd name="connsiteX5" fmla="*/ 887670 w 1141166"/>
                  <a:gd name="connsiteY5" fmla="*/ 742364 h 2172724"/>
                  <a:gd name="connsiteX6" fmla="*/ 861624 w 1141166"/>
                  <a:gd name="connsiteY6" fmla="*/ 776578 h 2172724"/>
                  <a:gd name="connsiteX7" fmla="*/ 742732 w 1141166"/>
                  <a:gd name="connsiteY7" fmla="*/ 1010662 h 2172724"/>
                  <a:gd name="connsiteX8" fmla="*/ 717794 w 1141166"/>
                  <a:gd name="connsiteY8" fmla="*/ 1422259 h 2172724"/>
                  <a:gd name="connsiteX9" fmla="*/ 760785 w 1141166"/>
                  <a:gd name="connsiteY9" fmla="*/ 1644284 h 2172724"/>
                  <a:gd name="connsiteX10" fmla="*/ 756226 w 1141166"/>
                  <a:gd name="connsiteY10" fmla="*/ 1827080 h 2172724"/>
                  <a:gd name="connsiteX11" fmla="*/ 555008 w 1141166"/>
                  <a:gd name="connsiteY11" fmla="*/ 2172120 h 2172724"/>
                  <a:gd name="connsiteX12" fmla="*/ 442164 w 1141166"/>
                  <a:gd name="connsiteY12" fmla="*/ 1911401 h 2172724"/>
                  <a:gd name="connsiteX13" fmla="*/ 375955 w 1141166"/>
                  <a:gd name="connsiteY13" fmla="*/ 1259342 h 2172724"/>
                  <a:gd name="connsiteX14" fmla="*/ 376631 w 1141166"/>
                  <a:gd name="connsiteY14" fmla="*/ 1177262 h 2172724"/>
                  <a:gd name="connsiteX15" fmla="*/ 367884 w 1141166"/>
                  <a:gd name="connsiteY15" fmla="*/ 1194692 h 2172724"/>
                  <a:gd name="connsiteX16" fmla="*/ 313108 w 1141166"/>
                  <a:gd name="connsiteY16" fmla="*/ 1403748 h 2172724"/>
                  <a:gd name="connsiteX17" fmla="*/ 195829 w 1141166"/>
                  <a:gd name="connsiteY17" fmla="*/ 1738460 h 2172724"/>
                  <a:gd name="connsiteX18" fmla="*/ 18541 w 1141166"/>
                  <a:gd name="connsiteY18" fmla="*/ 1826026 h 2172724"/>
                  <a:gd name="connsiteX19" fmla="*/ 9100 w 1141166"/>
                  <a:gd name="connsiteY19" fmla="*/ 1474179 h 2172724"/>
                  <a:gd name="connsiteX20" fmla="*/ 214922 w 1141166"/>
                  <a:gd name="connsiteY20" fmla="*/ 870722 h 2172724"/>
                  <a:gd name="connsiteX0" fmla="*/ 214922 w 1141166"/>
                  <a:gd name="connsiteY0" fmla="*/ 870722 h 2172159"/>
                  <a:gd name="connsiteX1" fmla="*/ 312281 w 1141166"/>
                  <a:gd name="connsiteY1" fmla="*/ 658160 h 2172159"/>
                  <a:gd name="connsiteX2" fmla="*/ 716976 w 1141166"/>
                  <a:gd name="connsiteY2" fmla="*/ 0 h 2172159"/>
                  <a:gd name="connsiteX3" fmla="*/ 955665 w 1141166"/>
                  <a:gd name="connsiteY3" fmla="*/ 145683 h 2172159"/>
                  <a:gd name="connsiteX4" fmla="*/ 1141166 w 1141166"/>
                  <a:gd name="connsiteY4" fmla="*/ 434764 h 2172159"/>
                  <a:gd name="connsiteX5" fmla="*/ 887670 w 1141166"/>
                  <a:gd name="connsiteY5" fmla="*/ 742364 h 2172159"/>
                  <a:gd name="connsiteX6" fmla="*/ 861624 w 1141166"/>
                  <a:gd name="connsiteY6" fmla="*/ 776578 h 2172159"/>
                  <a:gd name="connsiteX7" fmla="*/ 742732 w 1141166"/>
                  <a:gd name="connsiteY7" fmla="*/ 1010662 h 2172159"/>
                  <a:gd name="connsiteX8" fmla="*/ 717794 w 1141166"/>
                  <a:gd name="connsiteY8" fmla="*/ 1422259 h 2172159"/>
                  <a:gd name="connsiteX9" fmla="*/ 760785 w 1141166"/>
                  <a:gd name="connsiteY9" fmla="*/ 1644284 h 2172159"/>
                  <a:gd name="connsiteX10" fmla="*/ 744346 w 1141166"/>
                  <a:gd name="connsiteY10" fmla="*/ 1930207 h 2172159"/>
                  <a:gd name="connsiteX11" fmla="*/ 555008 w 1141166"/>
                  <a:gd name="connsiteY11" fmla="*/ 2172120 h 2172159"/>
                  <a:gd name="connsiteX12" fmla="*/ 442164 w 1141166"/>
                  <a:gd name="connsiteY12" fmla="*/ 1911401 h 2172159"/>
                  <a:gd name="connsiteX13" fmla="*/ 375955 w 1141166"/>
                  <a:gd name="connsiteY13" fmla="*/ 1259342 h 2172159"/>
                  <a:gd name="connsiteX14" fmla="*/ 376631 w 1141166"/>
                  <a:gd name="connsiteY14" fmla="*/ 1177262 h 2172159"/>
                  <a:gd name="connsiteX15" fmla="*/ 367884 w 1141166"/>
                  <a:gd name="connsiteY15" fmla="*/ 1194692 h 2172159"/>
                  <a:gd name="connsiteX16" fmla="*/ 313108 w 1141166"/>
                  <a:gd name="connsiteY16" fmla="*/ 1403748 h 2172159"/>
                  <a:gd name="connsiteX17" fmla="*/ 195829 w 1141166"/>
                  <a:gd name="connsiteY17" fmla="*/ 1738460 h 2172159"/>
                  <a:gd name="connsiteX18" fmla="*/ 18541 w 1141166"/>
                  <a:gd name="connsiteY18" fmla="*/ 1826026 h 2172159"/>
                  <a:gd name="connsiteX19" fmla="*/ 9100 w 1141166"/>
                  <a:gd name="connsiteY19" fmla="*/ 1474179 h 2172159"/>
                  <a:gd name="connsiteX20" fmla="*/ 214922 w 1141166"/>
                  <a:gd name="connsiteY20" fmla="*/ 870722 h 2172159"/>
                  <a:gd name="connsiteX0" fmla="*/ 214922 w 1141166"/>
                  <a:gd name="connsiteY0" fmla="*/ 870722 h 2172159"/>
                  <a:gd name="connsiteX1" fmla="*/ 312281 w 1141166"/>
                  <a:gd name="connsiteY1" fmla="*/ 658160 h 2172159"/>
                  <a:gd name="connsiteX2" fmla="*/ 716976 w 1141166"/>
                  <a:gd name="connsiteY2" fmla="*/ 0 h 2172159"/>
                  <a:gd name="connsiteX3" fmla="*/ 955665 w 1141166"/>
                  <a:gd name="connsiteY3" fmla="*/ 145683 h 2172159"/>
                  <a:gd name="connsiteX4" fmla="*/ 1141166 w 1141166"/>
                  <a:gd name="connsiteY4" fmla="*/ 434764 h 2172159"/>
                  <a:gd name="connsiteX5" fmla="*/ 887670 w 1141166"/>
                  <a:gd name="connsiteY5" fmla="*/ 742364 h 2172159"/>
                  <a:gd name="connsiteX6" fmla="*/ 861624 w 1141166"/>
                  <a:gd name="connsiteY6" fmla="*/ 776578 h 2172159"/>
                  <a:gd name="connsiteX7" fmla="*/ 742732 w 1141166"/>
                  <a:gd name="connsiteY7" fmla="*/ 1010662 h 2172159"/>
                  <a:gd name="connsiteX8" fmla="*/ 717794 w 1141166"/>
                  <a:gd name="connsiteY8" fmla="*/ 1422259 h 2172159"/>
                  <a:gd name="connsiteX9" fmla="*/ 729886 w 1141166"/>
                  <a:gd name="connsiteY9" fmla="*/ 1685103 h 2172159"/>
                  <a:gd name="connsiteX10" fmla="*/ 744346 w 1141166"/>
                  <a:gd name="connsiteY10" fmla="*/ 1930207 h 2172159"/>
                  <a:gd name="connsiteX11" fmla="*/ 555008 w 1141166"/>
                  <a:gd name="connsiteY11" fmla="*/ 2172120 h 2172159"/>
                  <a:gd name="connsiteX12" fmla="*/ 442164 w 1141166"/>
                  <a:gd name="connsiteY12" fmla="*/ 1911401 h 2172159"/>
                  <a:gd name="connsiteX13" fmla="*/ 375955 w 1141166"/>
                  <a:gd name="connsiteY13" fmla="*/ 1259342 h 2172159"/>
                  <a:gd name="connsiteX14" fmla="*/ 376631 w 1141166"/>
                  <a:gd name="connsiteY14" fmla="*/ 1177262 h 2172159"/>
                  <a:gd name="connsiteX15" fmla="*/ 367884 w 1141166"/>
                  <a:gd name="connsiteY15" fmla="*/ 1194692 h 2172159"/>
                  <a:gd name="connsiteX16" fmla="*/ 313108 w 1141166"/>
                  <a:gd name="connsiteY16" fmla="*/ 1403748 h 2172159"/>
                  <a:gd name="connsiteX17" fmla="*/ 195829 w 1141166"/>
                  <a:gd name="connsiteY17" fmla="*/ 1738460 h 2172159"/>
                  <a:gd name="connsiteX18" fmla="*/ 18541 w 1141166"/>
                  <a:gd name="connsiteY18" fmla="*/ 1826026 h 2172159"/>
                  <a:gd name="connsiteX19" fmla="*/ 9100 w 1141166"/>
                  <a:gd name="connsiteY19" fmla="*/ 1474179 h 2172159"/>
                  <a:gd name="connsiteX20" fmla="*/ 214922 w 1141166"/>
                  <a:gd name="connsiteY20" fmla="*/ 870722 h 2172159"/>
                  <a:gd name="connsiteX0" fmla="*/ 214922 w 1141166"/>
                  <a:gd name="connsiteY0" fmla="*/ 870722 h 2172159"/>
                  <a:gd name="connsiteX1" fmla="*/ 312281 w 1141166"/>
                  <a:gd name="connsiteY1" fmla="*/ 658160 h 2172159"/>
                  <a:gd name="connsiteX2" fmla="*/ 716976 w 1141166"/>
                  <a:gd name="connsiteY2" fmla="*/ 0 h 2172159"/>
                  <a:gd name="connsiteX3" fmla="*/ 955665 w 1141166"/>
                  <a:gd name="connsiteY3" fmla="*/ 145683 h 2172159"/>
                  <a:gd name="connsiteX4" fmla="*/ 1141166 w 1141166"/>
                  <a:gd name="connsiteY4" fmla="*/ 434764 h 2172159"/>
                  <a:gd name="connsiteX5" fmla="*/ 887670 w 1141166"/>
                  <a:gd name="connsiteY5" fmla="*/ 742364 h 2172159"/>
                  <a:gd name="connsiteX6" fmla="*/ 861624 w 1141166"/>
                  <a:gd name="connsiteY6" fmla="*/ 776578 h 2172159"/>
                  <a:gd name="connsiteX7" fmla="*/ 742732 w 1141166"/>
                  <a:gd name="connsiteY7" fmla="*/ 1010662 h 2172159"/>
                  <a:gd name="connsiteX8" fmla="*/ 717794 w 1141166"/>
                  <a:gd name="connsiteY8" fmla="*/ 1422259 h 2172159"/>
                  <a:gd name="connsiteX9" fmla="*/ 729886 w 1141166"/>
                  <a:gd name="connsiteY9" fmla="*/ 1685103 h 2172159"/>
                  <a:gd name="connsiteX10" fmla="*/ 744346 w 1141166"/>
                  <a:gd name="connsiteY10" fmla="*/ 1930207 h 2172159"/>
                  <a:gd name="connsiteX11" fmla="*/ 555008 w 1141166"/>
                  <a:gd name="connsiteY11" fmla="*/ 2172120 h 2172159"/>
                  <a:gd name="connsiteX12" fmla="*/ 442164 w 1141166"/>
                  <a:gd name="connsiteY12" fmla="*/ 1911401 h 2172159"/>
                  <a:gd name="connsiteX13" fmla="*/ 375955 w 1141166"/>
                  <a:gd name="connsiteY13" fmla="*/ 1259342 h 2172159"/>
                  <a:gd name="connsiteX14" fmla="*/ 408808 w 1141166"/>
                  <a:gd name="connsiteY14" fmla="*/ 1138322 h 2172159"/>
                  <a:gd name="connsiteX15" fmla="*/ 367884 w 1141166"/>
                  <a:gd name="connsiteY15" fmla="*/ 1194692 h 2172159"/>
                  <a:gd name="connsiteX16" fmla="*/ 313108 w 1141166"/>
                  <a:gd name="connsiteY16" fmla="*/ 1403748 h 2172159"/>
                  <a:gd name="connsiteX17" fmla="*/ 195829 w 1141166"/>
                  <a:gd name="connsiteY17" fmla="*/ 1738460 h 2172159"/>
                  <a:gd name="connsiteX18" fmla="*/ 18541 w 1141166"/>
                  <a:gd name="connsiteY18" fmla="*/ 1826026 h 2172159"/>
                  <a:gd name="connsiteX19" fmla="*/ 9100 w 1141166"/>
                  <a:gd name="connsiteY19" fmla="*/ 1474179 h 2172159"/>
                  <a:gd name="connsiteX20" fmla="*/ 214922 w 1141166"/>
                  <a:gd name="connsiteY20" fmla="*/ 870722 h 2172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1166" h="2172159">
                    <a:moveTo>
                      <a:pt x="214922" y="870722"/>
                    </a:moveTo>
                    <a:cubicBezTo>
                      <a:pt x="233891" y="835071"/>
                      <a:pt x="228605" y="803280"/>
                      <a:pt x="312281" y="658160"/>
                    </a:cubicBezTo>
                    <a:cubicBezTo>
                      <a:pt x="395957" y="513040"/>
                      <a:pt x="598251" y="66212"/>
                      <a:pt x="716976" y="0"/>
                    </a:cubicBezTo>
                    <a:lnTo>
                      <a:pt x="955665" y="145683"/>
                    </a:lnTo>
                    <a:lnTo>
                      <a:pt x="1141166" y="434764"/>
                    </a:lnTo>
                    <a:lnTo>
                      <a:pt x="887670" y="742364"/>
                    </a:lnTo>
                    <a:lnTo>
                      <a:pt x="861624" y="776578"/>
                    </a:lnTo>
                    <a:cubicBezTo>
                      <a:pt x="797468" y="866273"/>
                      <a:pt x="747439" y="954744"/>
                      <a:pt x="742732" y="1010662"/>
                    </a:cubicBezTo>
                    <a:lnTo>
                      <a:pt x="717794" y="1422259"/>
                    </a:lnTo>
                    <a:cubicBezTo>
                      <a:pt x="724332" y="1530558"/>
                      <a:pt x="725461" y="1600445"/>
                      <a:pt x="729886" y="1685103"/>
                    </a:cubicBezTo>
                    <a:cubicBezTo>
                      <a:pt x="734311" y="1769761"/>
                      <a:pt x="745865" y="1869274"/>
                      <a:pt x="744346" y="1930207"/>
                    </a:cubicBezTo>
                    <a:cubicBezTo>
                      <a:pt x="744686" y="1992435"/>
                      <a:pt x="605372" y="2175254"/>
                      <a:pt x="555008" y="2172120"/>
                    </a:cubicBezTo>
                    <a:cubicBezTo>
                      <a:pt x="504644" y="2168986"/>
                      <a:pt x="474083" y="1951025"/>
                      <a:pt x="442164" y="1911401"/>
                    </a:cubicBezTo>
                    <a:cubicBezTo>
                      <a:pt x="406775" y="1806815"/>
                      <a:pt x="378992" y="1524984"/>
                      <a:pt x="375955" y="1259342"/>
                    </a:cubicBezTo>
                    <a:cubicBezTo>
                      <a:pt x="376180" y="1231982"/>
                      <a:pt x="408583" y="1165682"/>
                      <a:pt x="408808" y="1138322"/>
                    </a:cubicBezTo>
                    <a:lnTo>
                      <a:pt x="367884" y="1194692"/>
                    </a:lnTo>
                    <a:cubicBezTo>
                      <a:pt x="331887" y="1289609"/>
                      <a:pt x="341784" y="1313120"/>
                      <a:pt x="313108" y="1403748"/>
                    </a:cubicBezTo>
                    <a:cubicBezTo>
                      <a:pt x="284432" y="1494376"/>
                      <a:pt x="219424" y="1687598"/>
                      <a:pt x="195829" y="1738460"/>
                    </a:cubicBezTo>
                    <a:cubicBezTo>
                      <a:pt x="172949" y="1791328"/>
                      <a:pt x="57410" y="1839718"/>
                      <a:pt x="18541" y="1826026"/>
                    </a:cubicBezTo>
                    <a:cubicBezTo>
                      <a:pt x="-20328" y="1812333"/>
                      <a:pt x="14914" y="1523344"/>
                      <a:pt x="9100" y="1474179"/>
                    </a:cubicBezTo>
                    <a:cubicBezTo>
                      <a:pt x="31598" y="1325948"/>
                      <a:pt x="82132" y="1120283"/>
                      <a:pt x="214922" y="870722"/>
                    </a:cubicBezTo>
                    <a:close/>
                  </a:path>
                </a:pathLst>
              </a:custGeom>
              <a:solidFill>
                <a:srgbClr val="FAD6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3" name="자유형 172"/>
              <p:cNvSpPr/>
              <p:nvPr/>
            </p:nvSpPr>
            <p:spPr>
              <a:xfrm rot="838983" flipH="1">
                <a:off x="5839866" y="3491202"/>
                <a:ext cx="1684691" cy="1133093"/>
              </a:xfrm>
              <a:custGeom>
                <a:avLst/>
                <a:gdLst>
                  <a:gd name="connsiteX0" fmla="*/ 1547812 w 1550193"/>
                  <a:gd name="connsiteY0" fmla="*/ 35719 h 973932"/>
                  <a:gd name="connsiteX1" fmla="*/ 1390650 w 1550193"/>
                  <a:gd name="connsiteY1" fmla="*/ 33338 h 973932"/>
                  <a:gd name="connsiteX2" fmla="*/ 1345406 w 1550193"/>
                  <a:gd name="connsiteY2" fmla="*/ 0 h 973932"/>
                  <a:gd name="connsiteX3" fmla="*/ 1266825 w 1550193"/>
                  <a:gd name="connsiteY3" fmla="*/ 4763 h 973932"/>
                  <a:gd name="connsiteX4" fmla="*/ 1197768 w 1550193"/>
                  <a:gd name="connsiteY4" fmla="*/ 38100 h 973932"/>
                  <a:gd name="connsiteX5" fmla="*/ 645318 w 1550193"/>
                  <a:gd name="connsiteY5" fmla="*/ 42863 h 973932"/>
                  <a:gd name="connsiteX6" fmla="*/ 519112 w 1550193"/>
                  <a:gd name="connsiteY6" fmla="*/ 71438 h 973932"/>
                  <a:gd name="connsiteX7" fmla="*/ 392906 w 1550193"/>
                  <a:gd name="connsiteY7" fmla="*/ 188119 h 973932"/>
                  <a:gd name="connsiteX8" fmla="*/ 133350 w 1550193"/>
                  <a:gd name="connsiteY8" fmla="*/ 316707 h 973932"/>
                  <a:gd name="connsiteX9" fmla="*/ 0 w 1550193"/>
                  <a:gd name="connsiteY9" fmla="*/ 619125 h 973932"/>
                  <a:gd name="connsiteX10" fmla="*/ 61912 w 1550193"/>
                  <a:gd name="connsiteY10" fmla="*/ 652463 h 973932"/>
                  <a:gd name="connsiteX11" fmla="*/ 116681 w 1550193"/>
                  <a:gd name="connsiteY11" fmla="*/ 640557 h 973932"/>
                  <a:gd name="connsiteX12" fmla="*/ 161925 w 1550193"/>
                  <a:gd name="connsiteY12" fmla="*/ 588169 h 973932"/>
                  <a:gd name="connsiteX13" fmla="*/ 173831 w 1550193"/>
                  <a:gd name="connsiteY13" fmla="*/ 519113 h 973932"/>
                  <a:gd name="connsiteX14" fmla="*/ 261937 w 1550193"/>
                  <a:gd name="connsiteY14" fmla="*/ 400050 h 973932"/>
                  <a:gd name="connsiteX15" fmla="*/ 469106 w 1550193"/>
                  <a:gd name="connsiteY15" fmla="*/ 321469 h 973932"/>
                  <a:gd name="connsiteX16" fmla="*/ 397668 w 1550193"/>
                  <a:gd name="connsiteY16" fmla="*/ 433388 h 973932"/>
                  <a:gd name="connsiteX17" fmla="*/ 342900 w 1550193"/>
                  <a:gd name="connsiteY17" fmla="*/ 461963 h 973932"/>
                  <a:gd name="connsiteX18" fmla="*/ 338137 w 1550193"/>
                  <a:gd name="connsiteY18" fmla="*/ 535782 h 973932"/>
                  <a:gd name="connsiteX19" fmla="*/ 378618 w 1550193"/>
                  <a:gd name="connsiteY19" fmla="*/ 640557 h 973932"/>
                  <a:gd name="connsiteX20" fmla="*/ 397668 w 1550193"/>
                  <a:gd name="connsiteY20" fmla="*/ 759619 h 973932"/>
                  <a:gd name="connsiteX21" fmla="*/ 592931 w 1550193"/>
                  <a:gd name="connsiteY21" fmla="*/ 914400 h 973932"/>
                  <a:gd name="connsiteX22" fmla="*/ 621506 w 1550193"/>
                  <a:gd name="connsiteY22" fmla="*/ 864394 h 973932"/>
                  <a:gd name="connsiteX23" fmla="*/ 621506 w 1550193"/>
                  <a:gd name="connsiteY23" fmla="*/ 790575 h 973932"/>
                  <a:gd name="connsiteX24" fmla="*/ 531018 w 1550193"/>
                  <a:gd name="connsiteY24" fmla="*/ 711994 h 973932"/>
                  <a:gd name="connsiteX25" fmla="*/ 495300 w 1550193"/>
                  <a:gd name="connsiteY25" fmla="*/ 559594 h 973932"/>
                  <a:gd name="connsiteX26" fmla="*/ 595312 w 1550193"/>
                  <a:gd name="connsiteY26" fmla="*/ 442913 h 973932"/>
                  <a:gd name="connsiteX27" fmla="*/ 633412 w 1550193"/>
                  <a:gd name="connsiteY27" fmla="*/ 440532 h 973932"/>
                  <a:gd name="connsiteX28" fmla="*/ 716756 w 1550193"/>
                  <a:gd name="connsiteY28" fmla="*/ 392907 h 973932"/>
                  <a:gd name="connsiteX29" fmla="*/ 802481 w 1550193"/>
                  <a:gd name="connsiteY29" fmla="*/ 502444 h 973932"/>
                  <a:gd name="connsiteX30" fmla="*/ 797718 w 1550193"/>
                  <a:gd name="connsiteY30" fmla="*/ 588169 h 973932"/>
                  <a:gd name="connsiteX31" fmla="*/ 661987 w 1550193"/>
                  <a:gd name="connsiteY31" fmla="*/ 781050 h 973932"/>
                  <a:gd name="connsiteX32" fmla="*/ 633412 w 1550193"/>
                  <a:gd name="connsiteY32" fmla="*/ 900113 h 973932"/>
                  <a:gd name="connsiteX33" fmla="*/ 664368 w 1550193"/>
                  <a:gd name="connsiteY33" fmla="*/ 973932 h 973932"/>
                  <a:gd name="connsiteX34" fmla="*/ 695325 w 1550193"/>
                  <a:gd name="connsiteY34" fmla="*/ 959644 h 973932"/>
                  <a:gd name="connsiteX35" fmla="*/ 962025 w 1550193"/>
                  <a:gd name="connsiteY35" fmla="*/ 647700 h 973932"/>
                  <a:gd name="connsiteX36" fmla="*/ 1092993 w 1550193"/>
                  <a:gd name="connsiteY36" fmla="*/ 633413 h 973932"/>
                  <a:gd name="connsiteX37" fmla="*/ 1204912 w 1550193"/>
                  <a:gd name="connsiteY37" fmla="*/ 566738 h 973932"/>
                  <a:gd name="connsiteX38" fmla="*/ 1288256 w 1550193"/>
                  <a:gd name="connsiteY38" fmla="*/ 454819 h 973932"/>
                  <a:gd name="connsiteX39" fmla="*/ 1314450 w 1550193"/>
                  <a:gd name="connsiteY39" fmla="*/ 397669 h 973932"/>
                  <a:gd name="connsiteX40" fmla="*/ 1550193 w 1550193"/>
                  <a:gd name="connsiteY40" fmla="*/ 402432 h 973932"/>
                  <a:gd name="connsiteX41" fmla="*/ 1547812 w 1550193"/>
                  <a:gd name="connsiteY41" fmla="*/ 35719 h 973932"/>
                  <a:gd name="connsiteX0" fmla="*/ 1547812 w 1550193"/>
                  <a:gd name="connsiteY0" fmla="*/ 38166 h 976379"/>
                  <a:gd name="connsiteX1" fmla="*/ 1390650 w 1550193"/>
                  <a:gd name="connsiteY1" fmla="*/ 35785 h 976379"/>
                  <a:gd name="connsiteX2" fmla="*/ 1345406 w 1550193"/>
                  <a:gd name="connsiteY2" fmla="*/ 2447 h 976379"/>
                  <a:gd name="connsiteX3" fmla="*/ 1259615 w 1550193"/>
                  <a:gd name="connsiteY3" fmla="*/ 0 h 976379"/>
                  <a:gd name="connsiteX4" fmla="*/ 1197768 w 1550193"/>
                  <a:gd name="connsiteY4" fmla="*/ 40547 h 976379"/>
                  <a:gd name="connsiteX5" fmla="*/ 645318 w 1550193"/>
                  <a:gd name="connsiteY5" fmla="*/ 45310 h 976379"/>
                  <a:gd name="connsiteX6" fmla="*/ 519112 w 1550193"/>
                  <a:gd name="connsiteY6" fmla="*/ 73885 h 976379"/>
                  <a:gd name="connsiteX7" fmla="*/ 392906 w 1550193"/>
                  <a:gd name="connsiteY7" fmla="*/ 190566 h 976379"/>
                  <a:gd name="connsiteX8" fmla="*/ 133350 w 1550193"/>
                  <a:gd name="connsiteY8" fmla="*/ 319154 h 976379"/>
                  <a:gd name="connsiteX9" fmla="*/ 0 w 1550193"/>
                  <a:gd name="connsiteY9" fmla="*/ 621572 h 976379"/>
                  <a:gd name="connsiteX10" fmla="*/ 61912 w 1550193"/>
                  <a:gd name="connsiteY10" fmla="*/ 654910 h 976379"/>
                  <a:gd name="connsiteX11" fmla="*/ 116681 w 1550193"/>
                  <a:gd name="connsiteY11" fmla="*/ 643004 h 976379"/>
                  <a:gd name="connsiteX12" fmla="*/ 161925 w 1550193"/>
                  <a:gd name="connsiteY12" fmla="*/ 590616 h 976379"/>
                  <a:gd name="connsiteX13" fmla="*/ 173831 w 1550193"/>
                  <a:gd name="connsiteY13" fmla="*/ 521560 h 976379"/>
                  <a:gd name="connsiteX14" fmla="*/ 261937 w 1550193"/>
                  <a:gd name="connsiteY14" fmla="*/ 402497 h 976379"/>
                  <a:gd name="connsiteX15" fmla="*/ 469106 w 1550193"/>
                  <a:gd name="connsiteY15" fmla="*/ 323916 h 976379"/>
                  <a:gd name="connsiteX16" fmla="*/ 397668 w 1550193"/>
                  <a:gd name="connsiteY16" fmla="*/ 435835 h 976379"/>
                  <a:gd name="connsiteX17" fmla="*/ 342900 w 1550193"/>
                  <a:gd name="connsiteY17" fmla="*/ 464410 h 976379"/>
                  <a:gd name="connsiteX18" fmla="*/ 338137 w 1550193"/>
                  <a:gd name="connsiteY18" fmla="*/ 538229 h 976379"/>
                  <a:gd name="connsiteX19" fmla="*/ 378618 w 1550193"/>
                  <a:gd name="connsiteY19" fmla="*/ 643004 h 976379"/>
                  <a:gd name="connsiteX20" fmla="*/ 397668 w 1550193"/>
                  <a:gd name="connsiteY20" fmla="*/ 762066 h 976379"/>
                  <a:gd name="connsiteX21" fmla="*/ 592931 w 1550193"/>
                  <a:gd name="connsiteY21" fmla="*/ 916847 h 976379"/>
                  <a:gd name="connsiteX22" fmla="*/ 621506 w 1550193"/>
                  <a:gd name="connsiteY22" fmla="*/ 866841 h 976379"/>
                  <a:gd name="connsiteX23" fmla="*/ 621506 w 1550193"/>
                  <a:gd name="connsiteY23" fmla="*/ 793022 h 976379"/>
                  <a:gd name="connsiteX24" fmla="*/ 531018 w 1550193"/>
                  <a:gd name="connsiteY24" fmla="*/ 714441 h 976379"/>
                  <a:gd name="connsiteX25" fmla="*/ 495300 w 1550193"/>
                  <a:gd name="connsiteY25" fmla="*/ 562041 h 976379"/>
                  <a:gd name="connsiteX26" fmla="*/ 595312 w 1550193"/>
                  <a:gd name="connsiteY26" fmla="*/ 445360 h 976379"/>
                  <a:gd name="connsiteX27" fmla="*/ 633412 w 1550193"/>
                  <a:gd name="connsiteY27" fmla="*/ 442979 h 976379"/>
                  <a:gd name="connsiteX28" fmla="*/ 716756 w 1550193"/>
                  <a:gd name="connsiteY28" fmla="*/ 395354 h 976379"/>
                  <a:gd name="connsiteX29" fmla="*/ 802481 w 1550193"/>
                  <a:gd name="connsiteY29" fmla="*/ 504891 h 976379"/>
                  <a:gd name="connsiteX30" fmla="*/ 797718 w 1550193"/>
                  <a:gd name="connsiteY30" fmla="*/ 590616 h 976379"/>
                  <a:gd name="connsiteX31" fmla="*/ 661987 w 1550193"/>
                  <a:gd name="connsiteY31" fmla="*/ 783497 h 976379"/>
                  <a:gd name="connsiteX32" fmla="*/ 633412 w 1550193"/>
                  <a:gd name="connsiteY32" fmla="*/ 902560 h 976379"/>
                  <a:gd name="connsiteX33" fmla="*/ 664368 w 1550193"/>
                  <a:gd name="connsiteY33" fmla="*/ 976379 h 976379"/>
                  <a:gd name="connsiteX34" fmla="*/ 695325 w 1550193"/>
                  <a:gd name="connsiteY34" fmla="*/ 962091 h 976379"/>
                  <a:gd name="connsiteX35" fmla="*/ 962025 w 1550193"/>
                  <a:gd name="connsiteY35" fmla="*/ 650147 h 976379"/>
                  <a:gd name="connsiteX36" fmla="*/ 1092993 w 1550193"/>
                  <a:gd name="connsiteY36" fmla="*/ 635860 h 976379"/>
                  <a:gd name="connsiteX37" fmla="*/ 1204912 w 1550193"/>
                  <a:gd name="connsiteY37" fmla="*/ 569185 h 976379"/>
                  <a:gd name="connsiteX38" fmla="*/ 1288256 w 1550193"/>
                  <a:gd name="connsiteY38" fmla="*/ 457266 h 976379"/>
                  <a:gd name="connsiteX39" fmla="*/ 1314450 w 1550193"/>
                  <a:gd name="connsiteY39" fmla="*/ 400116 h 976379"/>
                  <a:gd name="connsiteX40" fmla="*/ 1550193 w 1550193"/>
                  <a:gd name="connsiteY40" fmla="*/ 404879 h 976379"/>
                  <a:gd name="connsiteX41" fmla="*/ 1547812 w 1550193"/>
                  <a:gd name="connsiteY41" fmla="*/ 38166 h 976379"/>
                  <a:gd name="connsiteX0" fmla="*/ 1547812 w 1550193"/>
                  <a:gd name="connsiteY0" fmla="*/ 41765 h 979978"/>
                  <a:gd name="connsiteX1" fmla="*/ 1390650 w 1550193"/>
                  <a:gd name="connsiteY1" fmla="*/ 39384 h 979978"/>
                  <a:gd name="connsiteX2" fmla="*/ 1345406 w 1550193"/>
                  <a:gd name="connsiteY2" fmla="*/ 6046 h 979978"/>
                  <a:gd name="connsiteX3" fmla="*/ 1259615 w 1550193"/>
                  <a:gd name="connsiteY3" fmla="*/ 3599 h 979978"/>
                  <a:gd name="connsiteX4" fmla="*/ 1197768 w 1550193"/>
                  <a:gd name="connsiteY4" fmla="*/ 44146 h 979978"/>
                  <a:gd name="connsiteX5" fmla="*/ 645318 w 1550193"/>
                  <a:gd name="connsiteY5" fmla="*/ 48909 h 979978"/>
                  <a:gd name="connsiteX6" fmla="*/ 519112 w 1550193"/>
                  <a:gd name="connsiteY6" fmla="*/ 77484 h 979978"/>
                  <a:gd name="connsiteX7" fmla="*/ 392906 w 1550193"/>
                  <a:gd name="connsiteY7" fmla="*/ 194165 h 979978"/>
                  <a:gd name="connsiteX8" fmla="*/ 133350 w 1550193"/>
                  <a:gd name="connsiteY8" fmla="*/ 322753 h 979978"/>
                  <a:gd name="connsiteX9" fmla="*/ 0 w 1550193"/>
                  <a:gd name="connsiteY9" fmla="*/ 625171 h 979978"/>
                  <a:gd name="connsiteX10" fmla="*/ 61912 w 1550193"/>
                  <a:gd name="connsiteY10" fmla="*/ 658509 h 979978"/>
                  <a:gd name="connsiteX11" fmla="*/ 116681 w 1550193"/>
                  <a:gd name="connsiteY11" fmla="*/ 646603 h 979978"/>
                  <a:gd name="connsiteX12" fmla="*/ 161925 w 1550193"/>
                  <a:gd name="connsiteY12" fmla="*/ 594215 h 979978"/>
                  <a:gd name="connsiteX13" fmla="*/ 173831 w 1550193"/>
                  <a:gd name="connsiteY13" fmla="*/ 525159 h 979978"/>
                  <a:gd name="connsiteX14" fmla="*/ 261937 w 1550193"/>
                  <a:gd name="connsiteY14" fmla="*/ 406096 h 979978"/>
                  <a:gd name="connsiteX15" fmla="*/ 469106 w 1550193"/>
                  <a:gd name="connsiteY15" fmla="*/ 327515 h 979978"/>
                  <a:gd name="connsiteX16" fmla="*/ 397668 w 1550193"/>
                  <a:gd name="connsiteY16" fmla="*/ 439434 h 979978"/>
                  <a:gd name="connsiteX17" fmla="*/ 342900 w 1550193"/>
                  <a:gd name="connsiteY17" fmla="*/ 468009 h 979978"/>
                  <a:gd name="connsiteX18" fmla="*/ 338137 w 1550193"/>
                  <a:gd name="connsiteY18" fmla="*/ 541828 h 979978"/>
                  <a:gd name="connsiteX19" fmla="*/ 378618 w 1550193"/>
                  <a:gd name="connsiteY19" fmla="*/ 646603 h 979978"/>
                  <a:gd name="connsiteX20" fmla="*/ 397668 w 1550193"/>
                  <a:gd name="connsiteY20" fmla="*/ 765665 h 979978"/>
                  <a:gd name="connsiteX21" fmla="*/ 592931 w 1550193"/>
                  <a:gd name="connsiteY21" fmla="*/ 920446 h 979978"/>
                  <a:gd name="connsiteX22" fmla="*/ 621506 w 1550193"/>
                  <a:gd name="connsiteY22" fmla="*/ 870440 h 979978"/>
                  <a:gd name="connsiteX23" fmla="*/ 621506 w 1550193"/>
                  <a:gd name="connsiteY23" fmla="*/ 796621 h 979978"/>
                  <a:gd name="connsiteX24" fmla="*/ 531018 w 1550193"/>
                  <a:gd name="connsiteY24" fmla="*/ 718040 h 979978"/>
                  <a:gd name="connsiteX25" fmla="*/ 495300 w 1550193"/>
                  <a:gd name="connsiteY25" fmla="*/ 565640 h 979978"/>
                  <a:gd name="connsiteX26" fmla="*/ 595312 w 1550193"/>
                  <a:gd name="connsiteY26" fmla="*/ 448959 h 979978"/>
                  <a:gd name="connsiteX27" fmla="*/ 633412 w 1550193"/>
                  <a:gd name="connsiteY27" fmla="*/ 446578 h 979978"/>
                  <a:gd name="connsiteX28" fmla="*/ 716756 w 1550193"/>
                  <a:gd name="connsiteY28" fmla="*/ 398953 h 979978"/>
                  <a:gd name="connsiteX29" fmla="*/ 802481 w 1550193"/>
                  <a:gd name="connsiteY29" fmla="*/ 508490 h 979978"/>
                  <a:gd name="connsiteX30" fmla="*/ 797718 w 1550193"/>
                  <a:gd name="connsiteY30" fmla="*/ 594215 h 979978"/>
                  <a:gd name="connsiteX31" fmla="*/ 661987 w 1550193"/>
                  <a:gd name="connsiteY31" fmla="*/ 787096 h 979978"/>
                  <a:gd name="connsiteX32" fmla="*/ 633412 w 1550193"/>
                  <a:gd name="connsiteY32" fmla="*/ 906159 h 979978"/>
                  <a:gd name="connsiteX33" fmla="*/ 664368 w 1550193"/>
                  <a:gd name="connsiteY33" fmla="*/ 979978 h 979978"/>
                  <a:gd name="connsiteX34" fmla="*/ 695325 w 1550193"/>
                  <a:gd name="connsiteY34" fmla="*/ 965690 h 979978"/>
                  <a:gd name="connsiteX35" fmla="*/ 962025 w 1550193"/>
                  <a:gd name="connsiteY35" fmla="*/ 653746 h 979978"/>
                  <a:gd name="connsiteX36" fmla="*/ 1092993 w 1550193"/>
                  <a:gd name="connsiteY36" fmla="*/ 639459 h 979978"/>
                  <a:gd name="connsiteX37" fmla="*/ 1204912 w 1550193"/>
                  <a:gd name="connsiteY37" fmla="*/ 572784 h 979978"/>
                  <a:gd name="connsiteX38" fmla="*/ 1288256 w 1550193"/>
                  <a:gd name="connsiteY38" fmla="*/ 460865 h 979978"/>
                  <a:gd name="connsiteX39" fmla="*/ 1314450 w 1550193"/>
                  <a:gd name="connsiteY39" fmla="*/ 403715 h 979978"/>
                  <a:gd name="connsiteX40" fmla="*/ 1550193 w 1550193"/>
                  <a:gd name="connsiteY40" fmla="*/ 408478 h 979978"/>
                  <a:gd name="connsiteX41" fmla="*/ 1547812 w 1550193"/>
                  <a:gd name="connsiteY41" fmla="*/ 41765 h 979978"/>
                  <a:gd name="connsiteX0" fmla="*/ 1547812 w 1550193"/>
                  <a:gd name="connsiteY0" fmla="*/ 42355 h 980568"/>
                  <a:gd name="connsiteX1" fmla="*/ 1390650 w 1550193"/>
                  <a:gd name="connsiteY1" fmla="*/ 39974 h 980568"/>
                  <a:gd name="connsiteX2" fmla="*/ 1345406 w 1550193"/>
                  <a:gd name="connsiteY2" fmla="*/ 6636 h 980568"/>
                  <a:gd name="connsiteX3" fmla="*/ 1259615 w 1550193"/>
                  <a:gd name="connsiteY3" fmla="*/ 4189 h 980568"/>
                  <a:gd name="connsiteX4" fmla="*/ 1197768 w 1550193"/>
                  <a:gd name="connsiteY4" fmla="*/ 44736 h 980568"/>
                  <a:gd name="connsiteX5" fmla="*/ 645318 w 1550193"/>
                  <a:gd name="connsiteY5" fmla="*/ 49499 h 980568"/>
                  <a:gd name="connsiteX6" fmla="*/ 519112 w 1550193"/>
                  <a:gd name="connsiteY6" fmla="*/ 78074 h 980568"/>
                  <a:gd name="connsiteX7" fmla="*/ 392906 w 1550193"/>
                  <a:gd name="connsiteY7" fmla="*/ 194755 h 980568"/>
                  <a:gd name="connsiteX8" fmla="*/ 133350 w 1550193"/>
                  <a:gd name="connsiteY8" fmla="*/ 323343 h 980568"/>
                  <a:gd name="connsiteX9" fmla="*/ 0 w 1550193"/>
                  <a:gd name="connsiteY9" fmla="*/ 625761 h 980568"/>
                  <a:gd name="connsiteX10" fmla="*/ 61912 w 1550193"/>
                  <a:gd name="connsiteY10" fmla="*/ 659099 h 980568"/>
                  <a:gd name="connsiteX11" fmla="*/ 116681 w 1550193"/>
                  <a:gd name="connsiteY11" fmla="*/ 647193 h 980568"/>
                  <a:gd name="connsiteX12" fmla="*/ 161925 w 1550193"/>
                  <a:gd name="connsiteY12" fmla="*/ 594805 h 980568"/>
                  <a:gd name="connsiteX13" fmla="*/ 173831 w 1550193"/>
                  <a:gd name="connsiteY13" fmla="*/ 525749 h 980568"/>
                  <a:gd name="connsiteX14" fmla="*/ 261937 w 1550193"/>
                  <a:gd name="connsiteY14" fmla="*/ 406686 h 980568"/>
                  <a:gd name="connsiteX15" fmla="*/ 469106 w 1550193"/>
                  <a:gd name="connsiteY15" fmla="*/ 328105 h 980568"/>
                  <a:gd name="connsiteX16" fmla="*/ 397668 w 1550193"/>
                  <a:gd name="connsiteY16" fmla="*/ 440024 h 980568"/>
                  <a:gd name="connsiteX17" fmla="*/ 342900 w 1550193"/>
                  <a:gd name="connsiteY17" fmla="*/ 468599 h 980568"/>
                  <a:gd name="connsiteX18" fmla="*/ 338137 w 1550193"/>
                  <a:gd name="connsiteY18" fmla="*/ 542418 h 980568"/>
                  <a:gd name="connsiteX19" fmla="*/ 378618 w 1550193"/>
                  <a:gd name="connsiteY19" fmla="*/ 647193 h 980568"/>
                  <a:gd name="connsiteX20" fmla="*/ 397668 w 1550193"/>
                  <a:gd name="connsiteY20" fmla="*/ 766255 h 980568"/>
                  <a:gd name="connsiteX21" fmla="*/ 592931 w 1550193"/>
                  <a:gd name="connsiteY21" fmla="*/ 921036 h 980568"/>
                  <a:gd name="connsiteX22" fmla="*/ 621506 w 1550193"/>
                  <a:gd name="connsiteY22" fmla="*/ 871030 h 980568"/>
                  <a:gd name="connsiteX23" fmla="*/ 621506 w 1550193"/>
                  <a:gd name="connsiteY23" fmla="*/ 797211 h 980568"/>
                  <a:gd name="connsiteX24" fmla="*/ 531018 w 1550193"/>
                  <a:gd name="connsiteY24" fmla="*/ 718630 h 980568"/>
                  <a:gd name="connsiteX25" fmla="*/ 495300 w 1550193"/>
                  <a:gd name="connsiteY25" fmla="*/ 566230 h 980568"/>
                  <a:gd name="connsiteX26" fmla="*/ 595312 w 1550193"/>
                  <a:gd name="connsiteY26" fmla="*/ 449549 h 980568"/>
                  <a:gd name="connsiteX27" fmla="*/ 633412 w 1550193"/>
                  <a:gd name="connsiteY27" fmla="*/ 447168 h 980568"/>
                  <a:gd name="connsiteX28" fmla="*/ 716756 w 1550193"/>
                  <a:gd name="connsiteY28" fmla="*/ 399543 h 980568"/>
                  <a:gd name="connsiteX29" fmla="*/ 802481 w 1550193"/>
                  <a:gd name="connsiteY29" fmla="*/ 509080 h 980568"/>
                  <a:gd name="connsiteX30" fmla="*/ 797718 w 1550193"/>
                  <a:gd name="connsiteY30" fmla="*/ 594805 h 980568"/>
                  <a:gd name="connsiteX31" fmla="*/ 661987 w 1550193"/>
                  <a:gd name="connsiteY31" fmla="*/ 787686 h 980568"/>
                  <a:gd name="connsiteX32" fmla="*/ 633412 w 1550193"/>
                  <a:gd name="connsiteY32" fmla="*/ 906749 h 980568"/>
                  <a:gd name="connsiteX33" fmla="*/ 664368 w 1550193"/>
                  <a:gd name="connsiteY33" fmla="*/ 980568 h 980568"/>
                  <a:gd name="connsiteX34" fmla="*/ 695325 w 1550193"/>
                  <a:gd name="connsiteY34" fmla="*/ 966280 h 980568"/>
                  <a:gd name="connsiteX35" fmla="*/ 962025 w 1550193"/>
                  <a:gd name="connsiteY35" fmla="*/ 654336 h 980568"/>
                  <a:gd name="connsiteX36" fmla="*/ 1092993 w 1550193"/>
                  <a:gd name="connsiteY36" fmla="*/ 640049 h 980568"/>
                  <a:gd name="connsiteX37" fmla="*/ 1204912 w 1550193"/>
                  <a:gd name="connsiteY37" fmla="*/ 573374 h 980568"/>
                  <a:gd name="connsiteX38" fmla="*/ 1288256 w 1550193"/>
                  <a:gd name="connsiteY38" fmla="*/ 461455 h 980568"/>
                  <a:gd name="connsiteX39" fmla="*/ 1314450 w 1550193"/>
                  <a:gd name="connsiteY39" fmla="*/ 404305 h 980568"/>
                  <a:gd name="connsiteX40" fmla="*/ 1550193 w 1550193"/>
                  <a:gd name="connsiteY40" fmla="*/ 409068 h 980568"/>
                  <a:gd name="connsiteX41" fmla="*/ 1547812 w 1550193"/>
                  <a:gd name="connsiteY41" fmla="*/ 42355 h 980568"/>
                  <a:gd name="connsiteX0" fmla="*/ 1547812 w 1550193"/>
                  <a:gd name="connsiteY0" fmla="*/ 41766 h 979979"/>
                  <a:gd name="connsiteX1" fmla="*/ 1423337 w 1550193"/>
                  <a:gd name="connsiteY1" fmla="*/ 39385 h 979979"/>
                  <a:gd name="connsiteX2" fmla="*/ 1345406 w 1550193"/>
                  <a:gd name="connsiteY2" fmla="*/ 6047 h 979979"/>
                  <a:gd name="connsiteX3" fmla="*/ 1259615 w 1550193"/>
                  <a:gd name="connsiteY3" fmla="*/ 3600 h 979979"/>
                  <a:gd name="connsiteX4" fmla="*/ 1197768 w 1550193"/>
                  <a:gd name="connsiteY4" fmla="*/ 44147 h 979979"/>
                  <a:gd name="connsiteX5" fmla="*/ 645318 w 1550193"/>
                  <a:gd name="connsiteY5" fmla="*/ 48910 h 979979"/>
                  <a:gd name="connsiteX6" fmla="*/ 519112 w 1550193"/>
                  <a:gd name="connsiteY6" fmla="*/ 77485 h 979979"/>
                  <a:gd name="connsiteX7" fmla="*/ 392906 w 1550193"/>
                  <a:gd name="connsiteY7" fmla="*/ 194166 h 979979"/>
                  <a:gd name="connsiteX8" fmla="*/ 133350 w 1550193"/>
                  <a:gd name="connsiteY8" fmla="*/ 322754 h 979979"/>
                  <a:gd name="connsiteX9" fmla="*/ 0 w 1550193"/>
                  <a:gd name="connsiteY9" fmla="*/ 625172 h 979979"/>
                  <a:gd name="connsiteX10" fmla="*/ 61912 w 1550193"/>
                  <a:gd name="connsiteY10" fmla="*/ 658510 h 979979"/>
                  <a:gd name="connsiteX11" fmla="*/ 116681 w 1550193"/>
                  <a:gd name="connsiteY11" fmla="*/ 646604 h 979979"/>
                  <a:gd name="connsiteX12" fmla="*/ 161925 w 1550193"/>
                  <a:gd name="connsiteY12" fmla="*/ 594216 h 979979"/>
                  <a:gd name="connsiteX13" fmla="*/ 173831 w 1550193"/>
                  <a:gd name="connsiteY13" fmla="*/ 525160 h 979979"/>
                  <a:gd name="connsiteX14" fmla="*/ 261937 w 1550193"/>
                  <a:gd name="connsiteY14" fmla="*/ 406097 h 979979"/>
                  <a:gd name="connsiteX15" fmla="*/ 469106 w 1550193"/>
                  <a:gd name="connsiteY15" fmla="*/ 327516 h 979979"/>
                  <a:gd name="connsiteX16" fmla="*/ 397668 w 1550193"/>
                  <a:gd name="connsiteY16" fmla="*/ 439435 h 979979"/>
                  <a:gd name="connsiteX17" fmla="*/ 342900 w 1550193"/>
                  <a:gd name="connsiteY17" fmla="*/ 468010 h 979979"/>
                  <a:gd name="connsiteX18" fmla="*/ 338137 w 1550193"/>
                  <a:gd name="connsiteY18" fmla="*/ 541829 h 979979"/>
                  <a:gd name="connsiteX19" fmla="*/ 378618 w 1550193"/>
                  <a:gd name="connsiteY19" fmla="*/ 646604 h 979979"/>
                  <a:gd name="connsiteX20" fmla="*/ 397668 w 1550193"/>
                  <a:gd name="connsiteY20" fmla="*/ 765666 h 979979"/>
                  <a:gd name="connsiteX21" fmla="*/ 592931 w 1550193"/>
                  <a:gd name="connsiteY21" fmla="*/ 920447 h 979979"/>
                  <a:gd name="connsiteX22" fmla="*/ 621506 w 1550193"/>
                  <a:gd name="connsiteY22" fmla="*/ 870441 h 979979"/>
                  <a:gd name="connsiteX23" fmla="*/ 621506 w 1550193"/>
                  <a:gd name="connsiteY23" fmla="*/ 796622 h 979979"/>
                  <a:gd name="connsiteX24" fmla="*/ 531018 w 1550193"/>
                  <a:gd name="connsiteY24" fmla="*/ 718041 h 979979"/>
                  <a:gd name="connsiteX25" fmla="*/ 495300 w 1550193"/>
                  <a:gd name="connsiteY25" fmla="*/ 565641 h 979979"/>
                  <a:gd name="connsiteX26" fmla="*/ 595312 w 1550193"/>
                  <a:gd name="connsiteY26" fmla="*/ 448960 h 979979"/>
                  <a:gd name="connsiteX27" fmla="*/ 633412 w 1550193"/>
                  <a:gd name="connsiteY27" fmla="*/ 446579 h 979979"/>
                  <a:gd name="connsiteX28" fmla="*/ 716756 w 1550193"/>
                  <a:gd name="connsiteY28" fmla="*/ 398954 h 979979"/>
                  <a:gd name="connsiteX29" fmla="*/ 802481 w 1550193"/>
                  <a:gd name="connsiteY29" fmla="*/ 508491 h 979979"/>
                  <a:gd name="connsiteX30" fmla="*/ 797718 w 1550193"/>
                  <a:gd name="connsiteY30" fmla="*/ 594216 h 979979"/>
                  <a:gd name="connsiteX31" fmla="*/ 661987 w 1550193"/>
                  <a:gd name="connsiteY31" fmla="*/ 787097 h 979979"/>
                  <a:gd name="connsiteX32" fmla="*/ 633412 w 1550193"/>
                  <a:gd name="connsiteY32" fmla="*/ 906160 h 979979"/>
                  <a:gd name="connsiteX33" fmla="*/ 664368 w 1550193"/>
                  <a:gd name="connsiteY33" fmla="*/ 979979 h 979979"/>
                  <a:gd name="connsiteX34" fmla="*/ 695325 w 1550193"/>
                  <a:gd name="connsiteY34" fmla="*/ 965691 h 979979"/>
                  <a:gd name="connsiteX35" fmla="*/ 962025 w 1550193"/>
                  <a:gd name="connsiteY35" fmla="*/ 653747 h 979979"/>
                  <a:gd name="connsiteX36" fmla="*/ 1092993 w 1550193"/>
                  <a:gd name="connsiteY36" fmla="*/ 639460 h 979979"/>
                  <a:gd name="connsiteX37" fmla="*/ 1204912 w 1550193"/>
                  <a:gd name="connsiteY37" fmla="*/ 572785 h 979979"/>
                  <a:gd name="connsiteX38" fmla="*/ 1288256 w 1550193"/>
                  <a:gd name="connsiteY38" fmla="*/ 460866 h 979979"/>
                  <a:gd name="connsiteX39" fmla="*/ 1314450 w 1550193"/>
                  <a:gd name="connsiteY39" fmla="*/ 403716 h 979979"/>
                  <a:gd name="connsiteX40" fmla="*/ 1550193 w 1550193"/>
                  <a:gd name="connsiteY40" fmla="*/ 408479 h 979979"/>
                  <a:gd name="connsiteX41" fmla="*/ 1547812 w 1550193"/>
                  <a:gd name="connsiteY41" fmla="*/ 41766 h 979979"/>
                  <a:gd name="connsiteX0" fmla="*/ 1547812 w 1550193"/>
                  <a:gd name="connsiteY0" fmla="*/ 38544 h 976757"/>
                  <a:gd name="connsiteX1" fmla="*/ 1423337 w 1550193"/>
                  <a:gd name="connsiteY1" fmla="*/ 36163 h 976757"/>
                  <a:gd name="connsiteX2" fmla="*/ 1345406 w 1550193"/>
                  <a:gd name="connsiteY2" fmla="*/ 2825 h 976757"/>
                  <a:gd name="connsiteX3" fmla="*/ 1255770 w 1550193"/>
                  <a:gd name="connsiteY3" fmla="*/ 6146 h 976757"/>
                  <a:gd name="connsiteX4" fmla="*/ 1197768 w 1550193"/>
                  <a:gd name="connsiteY4" fmla="*/ 40925 h 976757"/>
                  <a:gd name="connsiteX5" fmla="*/ 645318 w 1550193"/>
                  <a:gd name="connsiteY5" fmla="*/ 45688 h 976757"/>
                  <a:gd name="connsiteX6" fmla="*/ 519112 w 1550193"/>
                  <a:gd name="connsiteY6" fmla="*/ 74263 h 976757"/>
                  <a:gd name="connsiteX7" fmla="*/ 392906 w 1550193"/>
                  <a:gd name="connsiteY7" fmla="*/ 190944 h 976757"/>
                  <a:gd name="connsiteX8" fmla="*/ 133350 w 1550193"/>
                  <a:gd name="connsiteY8" fmla="*/ 319532 h 976757"/>
                  <a:gd name="connsiteX9" fmla="*/ 0 w 1550193"/>
                  <a:gd name="connsiteY9" fmla="*/ 621950 h 976757"/>
                  <a:gd name="connsiteX10" fmla="*/ 61912 w 1550193"/>
                  <a:gd name="connsiteY10" fmla="*/ 655288 h 976757"/>
                  <a:gd name="connsiteX11" fmla="*/ 116681 w 1550193"/>
                  <a:gd name="connsiteY11" fmla="*/ 643382 h 976757"/>
                  <a:gd name="connsiteX12" fmla="*/ 161925 w 1550193"/>
                  <a:gd name="connsiteY12" fmla="*/ 590994 h 976757"/>
                  <a:gd name="connsiteX13" fmla="*/ 173831 w 1550193"/>
                  <a:gd name="connsiteY13" fmla="*/ 521938 h 976757"/>
                  <a:gd name="connsiteX14" fmla="*/ 261937 w 1550193"/>
                  <a:gd name="connsiteY14" fmla="*/ 402875 h 976757"/>
                  <a:gd name="connsiteX15" fmla="*/ 469106 w 1550193"/>
                  <a:gd name="connsiteY15" fmla="*/ 324294 h 976757"/>
                  <a:gd name="connsiteX16" fmla="*/ 397668 w 1550193"/>
                  <a:gd name="connsiteY16" fmla="*/ 436213 h 976757"/>
                  <a:gd name="connsiteX17" fmla="*/ 342900 w 1550193"/>
                  <a:gd name="connsiteY17" fmla="*/ 464788 h 976757"/>
                  <a:gd name="connsiteX18" fmla="*/ 338137 w 1550193"/>
                  <a:gd name="connsiteY18" fmla="*/ 538607 h 976757"/>
                  <a:gd name="connsiteX19" fmla="*/ 378618 w 1550193"/>
                  <a:gd name="connsiteY19" fmla="*/ 643382 h 976757"/>
                  <a:gd name="connsiteX20" fmla="*/ 397668 w 1550193"/>
                  <a:gd name="connsiteY20" fmla="*/ 762444 h 976757"/>
                  <a:gd name="connsiteX21" fmla="*/ 592931 w 1550193"/>
                  <a:gd name="connsiteY21" fmla="*/ 917225 h 976757"/>
                  <a:gd name="connsiteX22" fmla="*/ 621506 w 1550193"/>
                  <a:gd name="connsiteY22" fmla="*/ 867219 h 976757"/>
                  <a:gd name="connsiteX23" fmla="*/ 621506 w 1550193"/>
                  <a:gd name="connsiteY23" fmla="*/ 793400 h 976757"/>
                  <a:gd name="connsiteX24" fmla="*/ 531018 w 1550193"/>
                  <a:gd name="connsiteY24" fmla="*/ 714819 h 976757"/>
                  <a:gd name="connsiteX25" fmla="*/ 495300 w 1550193"/>
                  <a:gd name="connsiteY25" fmla="*/ 562419 h 976757"/>
                  <a:gd name="connsiteX26" fmla="*/ 595312 w 1550193"/>
                  <a:gd name="connsiteY26" fmla="*/ 445738 h 976757"/>
                  <a:gd name="connsiteX27" fmla="*/ 633412 w 1550193"/>
                  <a:gd name="connsiteY27" fmla="*/ 443357 h 976757"/>
                  <a:gd name="connsiteX28" fmla="*/ 716756 w 1550193"/>
                  <a:gd name="connsiteY28" fmla="*/ 395732 h 976757"/>
                  <a:gd name="connsiteX29" fmla="*/ 802481 w 1550193"/>
                  <a:gd name="connsiteY29" fmla="*/ 505269 h 976757"/>
                  <a:gd name="connsiteX30" fmla="*/ 797718 w 1550193"/>
                  <a:gd name="connsiteY30" fmla="*/ 590994 h 976757"/>
                  <a:gd name="connsiteX31" fmla="*/ 661987 w 1550193"/>
                  <a:gd name="connsiteY31" fmla="*/ 783875 h 976757"/>
                  <a:gd name="connsiteX32" fmla="*/ 633412 w 1550193"/>
                  <a:gd name="connsiteY32" fmla="*/ 902938 h 976757"/>
                  <a:gd name="connsiteX33" fmla="*/ 664368 w 1550193"/>
                  <a:gd name="connsiteY33" fmla="*/ 976757 h 976757"/>
                  <a:gd name="connsiteX34" fmla="*/ 695325 w 1550193"/>
                  <a:gd name="connsiteY34" fmla="*/ 962469 h 976757"/>
                  <a:gd name="connsiteX35" fmla="*/ 962025 w 1550193"/>
                  <a:gd name="connsiteY35" fmla="*/ 650525 h 976757"/>
                  <a:gd name="connsiteX36" fmla="*/ 1092993 w 1550193"/>
                  <a:gd name="connsiteY36" fmla="*/ 636238 h 976757"/>
                  <a:gd name="connsiteX37" fmla="*/ 1204912 w 1550193"/>
                  <a:gd name="connsiteY37" fmla="*/ 569563 h 976757"/>
                  <a:gd name="connsiteX38" fmla="*/ 1288256 w 1550193"/>
                  <a:gd name="connsiteY38" fmla="*/ 457644 h 976757"/>
                  <a:gd name="connsiteX39" fmla="*/ 1314450 w 1550193"/>
                  <a:gd name="connsiteY39" fmla="*/ 400494 h 976757"/>
                  <a:gd name="connsiteX40" fmla="*/ 1550193 w 1550193"/>
                  <a:gd name="connsiteY40" fmla="*/ 405257 h 976757"/>
                  <a:gd name="connsiteX41" fmla="*/ 1547812 w 1550193"/>
                  <a:gd name="connsiteY41" fmla="*/ 38544 h 976757"/>
                  <a:gd name="connsiteX0" fmla="*/ 1547812 w 1550193"/>
                  <a:gd name="connsiteY0" fmla="*/ 40282 h 978495"/>
                  <a:gd name="connsiteX1" fmla="*/ 1423337 w 1550193"/>
                  <a:gd name="connsiteY1" fmla="*/ 37901 h 978495"/>
                  <a:gd name="connsiteX2" fmla="*/ 1345406 w 1550193"/>
                  <a:gd name="connsiteY2" fmla="*/ 4563 h 978495"/>
                  <a:gd name="connsiteX3" fmla="*/ 1255770 w 1550193"/>
                  <a:gd name="connsiteY3" fmla="*/ 7884 h 978495"/>
                  <a:gd name="connsiteX4" fmla="*/ 1197768 w 1550193"/>
                  <a:gd name="connsiteY4" fmla="*/ 42663 h 978495"/>
                  <a:gd name="connsiteX5" fmla="*/ 645318 w 1550193"/>
                  <a:gd name="connsiteY5" fmla="*/ 47426 h 978495"/>
                  <a:gd name="connsiteX6" fmla="*/ 519112 w 1550193"/>
                  <a:gd name="connsiteY6" fmla="*/ 76001 h 978495"/>
                  <a:gd name="connsiteX7" fmla="*/ 392906 w 1550193"/>
                  <a:gd name="connsiteY7" fmla="*/ 192682 h 978495"/>
                  <a:gd name="connsiteX8" fmla="*/ 133350 w 1550193"/>
                  <a:gd name="connsiteY8" fmla="*/ 321270 h 978495"/>
                  <a:gd name="connsiteX9" fmla="*/ 0 w 1550193"/>
                  <a:gd name="connsiteY9" fmla="*/ 623688 h 978495"/>
                  <a:gd name="connsiteX10" fmla="*/ 61912 w 1550193"/>
                  <a:gd name="connsiteY10" fmla="*/ 657026 h 978495"/>
                  <a:gd name="connsiteX11" fmla="*/ 116681 w 1550193"/>
                  <a:gd name="connsiteY11" fmla="*/ 645120 h 978495"/>
                  <a:gd name="connsiteX12" fmla="*/ 161925 w 1550193"/>
                  <a:gd name="connsiteY12" fmla="*/ 592732 h 978495"/>
                  <a:gd name="connsiteX13" fmla="*/ 173831 w 1550193"/>
                  <a:gd name="connsiteY13" fmla="*/ 523676 h 978495"/>
                  <a:gd name="connsiteX14" fmla="*/ 261937 w 1550193"/>
                  <a:gd name="connsiteY14" fmla="*/ 404613 h 978495"/>
                  <a:gd name="connsiteX15" fmla="*/ 469106 w 1550193"/>
                  <a:gd name="connsiteY15" fmla="*/ 326032 h 978495"/>
                  <a:gd name="connsiteX16" fmla="*/ 397668 w 1550193"/>
                  <a:gd name="connsiteY16" fmla="*/ 437951 h 978495"/>
                  <a:gd name="connsiteX17" fmla="*/ 342900 w 1550193"/>
                  <a:gd name="connsiteY17" fmla="*/ 466526 h 978495"/>
                  <a:gd name="connsiteX18" fmla="*/ 338137 w 1550193"/>
                  <a:gd name="connsiteY18" fmla="*/ 540345 h 978495"/>
                  <a:gd name="connsiteX19" fmla="*/ 378618 w 1550193"/>
                  <a:gd name="connsiteY19" fmla="*/ 645120 h 978495"/>
                  <a:gd name="connsiteX20" fmla="*/ 397668 w 1550193"/>
                  <a:gd name="connsiteY20" fmla="*/ 764182 h 978495"/>
                  <a:gd name="connsiteX21" fmla="*/ 592931 w 1550193"/>
                  <a:gd name="connsiteY21" fmla="*/ 918963 h 978495"/>
                  <a:gd name="connsiteX22" fmla="*/ 621506 w 1550193"/>
                  <a:gd name="connsiteY22" fmla="*/ 868957 h 978495"/>
                  <a:gd name="connsiteX23" fmla="*/ 621506 w 1550193"/>
                  <a:gd name="connsiteY23" fmla="*/ 795138 h 978495"/>
                  <a:gd name="connsiteX24" fmla="*/ 531018 w 1550193"/>
                  <a:gd name="connsiteY24" fmla="*/ 716557 h 978495"/>
                  <a:gd name="connsiteX25" fmla="*/ 495300 w 1550193"/>
                  <a:gd name="connsiteY25" fmla="*/ 564157 h 978495"/>
                  <a:gd name="connsiteX26" fmla="*/ 595312 w 1550193"/>
                  <a:gd name="connsiteY26" fmla="*/ 447476 h 978495"/>
                  <a:gd name="connsiteX27" fmla="*/ 633412 w 1550193"/>
                  <a:gd name="connsiteY27" fmla="*/ 445095 h 978495"/>
                  <a:gd name="connsiteX28" fmla="*/ 716756 w 1550193"/>
                  <a:gd name="connsiteY28" fmla="*/ 397470 h 978495"/>
                  <a:gd name="connsiteX29" fmla="*/ 802481 w 1550193"/>
                  <a:gd name="connsiteY29" fmla="*/ 507007 h 978495"/>
                  <a:gd name="connsiteX30" fmla="*/ 797718 w 1550193"/>
                  <a:gd name="connsiteY30" fmla="*/ 592732 h 978495"/>
                  <a:gd name="connsiteX31" fmla="*/ 661987 w 1550193"/>
                  <a:gd name="connsiteY31" fmla="*/ 785613 h 978495"/>
                  <a:gd name="connsiteX32" fmla="*/ 633412 w 1550193"/>
                  <a:gd name="connsiteY32" fmla="*/ 904676 h 978495"/>
                  <a:gd name="connsiteX33" fmla="*/ 664368 w 1550193"/>
                  <a:gd name="connsiteY33" fmla="*/ 978495 h 978495"/>
                  <a:gd name="connsiteX34" fmla="*/ 695325 w 1550193"/>
                  <a:gd name="connsiteY34" fmla="*/ 964207 h 978495"/>
                  <a:gd name="connsiteX35" fmla="*/ 962025 w 1550193"/>
                  <a:gd name="connsiteY35" fmla="*/ 652263 h 978495"/>
                  <a:gd name="connsiteX36" fmla="*/ 1092993 w 1550193"/>
                  <a:gd name="connsiteY36" fmla="*/ 637976 h 978495"/>
                  <a:gd name="connsiteX37" fmla="*/ 1204912 w 1550193"/>
                  <a:gd name="connsiteY37" fmla="*/ 571301 h 978495"/>
                  <a:gd name="connsiteX38" fmla="*/ 1288256 w 1550193"/>
                  <a:gd name="connsiteY38" fmla="*/ 459382 h 978495"/>
                  <a:gd name="connsiteX39" fmla="*/ 1314450 w 1550193"/>
                  <a:gd name="connsiteY39" fmla="*/ 402232 h 978495"/>
                  <a:gd name="connsiteX40" fmla="*/ 1550193 w 1550193"/>
                  <a:gd name="connsiteY40" fmla="*/ 406995 h 978495"/>
                  <a:gd name="connsiteX41" fmla="*/ 1547812 w 1550193"/>
                  <a:gd name="connsiteY41" fmla="*/ 40282 h 978495"/>
                  <a:gd name="connsiteX0" fmla="*/ 1547812 w 1550193"/>
                  <a:gd name="connsiteY0" fmla="*/ 38457 h 976670"/>
                  <a:gd name="connsiteX1" fmla="*/ 1423337 w 1550193"/>
                  <a:gd name="connsiteY1" fmla="*/ 36076 h 976670"/>
                  <a:gd name="connsiteX2" fmla="*/ 1345406 w 1550193"/>
                  <a:gd name="connsiteY2" fmla="*/ 2738 h 976670"/>
                  <a:gd name="connsiteX3" fmla="*/ 1255770 w 1550193"/>
                  <a:gd name="connsiteY3" fmla="*/ 6059 h 976670"/>
                  <a:gd name="connsiteX4" fmla="*/ 1170849 w 1550193"/>
                  <a:gd name="connsiteY4" fmla="*/ 38915 h 976670"/>
                  <a:gd name="connsiteX5" fmla="*/ 645318 w 1550193"/>
                  <a:gd name="connsiteY5" fmla="*/ 45601 h 976670"/>
                  <a:gd name="connsiteX6" fmla="*/ 519112 w 1550193"/>
                  <a:gd name="connsiteY6" fmla="*/ 74176 h 976670"/>
                  <a:gd name="connsiteX7" fmla="*/ 392906 w 1550193"/>
                  <a:gd name="connsiteY7" fmla="*/ 190857 h 976670"/>
                  <a:gd name="connsiteX8" fmla="*/ 133350 w 1550193"/>
                  <a:gd name="connsiteY8" fmla="*/ 319445 h 976670"/>
                  <a:gd name="connsiteX9" fmla="*/ 0 w 1550193"/>
                  <a:gd name="connsiteY9" fmla="*/ 621863 h 976670"/>
                  <a:gd name="connsiteX10" fmla="*/ 61912 w 1550193"/>
                  <a:gd name="connsiteY10" fmla="*/ 655201 h 976670"/>
                  <a:gd name="connsiteX11" fmla="*/ 116681 w 1550193"/>
                  <a:gd name="connsiteY11" fmla="*/ 643295 h 976670"/>
                  <a:gd name="connsiteX12" fmla="*/ 161925 w 1550193"/>
                  <a:gd name="connsiteY12" fmla="*/ 590907 h 976670"/>
                  <a:gd name="connsiteX13" fmla="*/ 173831 w 1550193"/>
                  <a:gd name="connsiteY13" fmla="*/ 521851 h 976670"/>
                  <a:gd name="connsiteX14" fmla="*/ 261937 w 1550193"/>
                  <a:gd name="connsiteY14" fmla="*/ 402788 h 976670"/>
                  <a:gd name="connsiteX15" fmla="*/ 469106 w 1550193"/>
                  <a:gd name="connsiteY15" fmla="*/ 324207 h 976670"/>
                  <a:gd name="connsiteX16" fmla="*/ 397668 w 1550193"/>
                  <a:gd name="connsiteY16" fmla="*/ 436126 h 976670"/>
                  <a:gd name="connsiteX17" fmla="*/ 342900 w 1550193"/>
                  <a:gd name="connsiteY17" fmla="*/ 464701 h 976670"/>
                  <a:gd name="connsiteX18" fmla="*/ 338137 w 1550193"/>
                  <a:gd name="connsiteY18" fmla="*/ 538520 h 976670"/>
                  <a:gd name="connsiteX19" fmla="*/ 378618 w 1550193"/>
                  <a:gd name="connsiteY19" fmla="*/ 643295 h 976670"/>
                  <a:gd name="connsiteX20" fmla="*/ 397668 w 1550193"/>
                  <a:gd name="connsiteY20" fmla="*/ 762357 h 976670"/>
                  <a:gd name="connsiteX21" fmla="*/ 592931 w 1550193"/>
                  <a:gd name="connsiteY21" fmla="*/ 917138 h 976670"/>
                  <a:gd name="connsiteX22" fmla="*/ 621506 w 1550193"/>
                  <a:gd name="connsiteY22" fmla="*/ 867132 h 976670"/>
                  <a:gd name="connsiteX23" fmla="*/ 621506 w 1550193"/>
                  <a:gd name="connsiteY23" fmla="*/ 793313 h 976670"/>
                  <a:gd name="connsiteX24" fmla="*/ 531018 w 1550193"/>
                  <a:gd name="connsiteY24" fmla="*/ 714732 h 976670"/>
                  <a:gd name="connsiteX25" fmla="*/ 495300 w 1550193"/>
                  <a:gd name="connsiteY25" fmla="*/ 562332 h 976670"/>
                  <a:gd name="connsiteX26" fmla="*/ 595312 w 1550193"/>
                  <a:gd name="connsiteY26" fmla="*/ 445651 h 976670"/>
                  <a:gd name="connsiteX27" fmla="*/ 633412 w 1550193"/>
                  <a:gd name="connsiteY27" fmla="*/ 443270 h 976670"/>
                  <a:gd name="connsiteX28" fmla="*/ 716756 w 1550193"/>
                  <a:gd name="connsiteY28" fmla="*/ 395645 h 976670"/>
                  <a:gd name="connsiteX29" fmla="*/ 802481 w 1550193"/>
                  <a:gd name="connsiteY29" fmla="*/ 505182 h 976670"/>
                  <a:gd name="connsiteX30" fmla="*/ 797718 w 1550193"/>
                  <a:gd name="connsiteY30" fmla="*/ 590907 h 976670"/>
                  <a:gd name="connsiteX31" fmla="*/ 661987 w 1550193"/>
                  <a:gd name="connsiteY31" fmla="*/ 783788 h 976670"/>
                  <a:gd name="connsiteX32" fmla="*/ 633412 w 1550193"/>
                  <a:gd name="connsiteY32" fmla="*/ 902851 h 976670"/>
                  <a:gd name="connsiteX33" fmla="*/ 664368 w 1550193"/>
                  <a:gd name="connsiteY33" fmla="*/ 976670 h 976670"/>
                  <a:gd name="connsiteX34" fmla="*/ 695325 w 1550193"/>
                  <a:gd name="connsiteY34" fmla="*/ 962382 h 976670"/>
                  <a:gd name="connsiteX35" fmla="*/ 962025 w 1550193"/>
                  <a:gd name="connsiteY35" fmla="*/ 650438 h 976670"/>
                  <a:gd name="connsiteX36" fmla="*/ 1092993 w 1550193"/>
                  <a:gd name="connsiteY36" fmla="*/ 636151 h 976670"/>
                  <a:gd name="connsiteX37" fmla="*/ 1204912 w 1550193"/>
                  <a:gd name="connsiteY37" fmla="*/ 569476 h 976670"/>
                  <a:gd name="connsiteX38" fmla="*/ 1288256 w 1550193"/>
                  <a:gd name="connsiteY38" fmla="*/ 457557 h 976670"/>
                  <a:gd name="connsiteX39" fmla="*/ 1314450 w 1550193"/>
                  <a:gd name="connsiteY39" fmla="*/ 400407 h 976670"/>
                  <a:gd name="connsiteX40" fmla="*/ 1550193 w 1550193"/>
                  <a:gd name="connsiteY40" fmla="*/ 405170 h 976670"/>
                  <a:gd name="connsiteX41" fmla="*/ 1547812 w 1550193"/>
                  <a:gd name="connsiteY41" fmla="*/ 38457 h 976670"/>
                  <a:gd name="connsiteX0" fmla="*/ 1547812 w 1550193"/>
                  <a:gd name="connsiteY0" fmla="*/ 38457 h 976670"/>
                  <a:gd name="connsiteX1" fmla="*/ 1423337 w 1550193"/>
                  <a:gd name="connsiteY1" fmla="*/ 36076 h 976670"/>
                  <a:gd name="connsiteX2" fmla="*/ 1330024 w 1550193"/>
                  <a:gd name="connsiteY2" fmla="*/ 2738 h 976670"/>
                  <a:gd name="connsiteX3" fmla="*/ 1255770 w 1550193"/>
                  <a:gd name="connsiteY3" fmla="*/ 6059 h 976670"/>
                  <a:gd name="connsiteX4" fmla="*/ 1170849 w 1550193"/>
                  <a:gd name="connsiteY4" fmla="*/ 38915 h 976670"/>
                  <a:gd name="connsiteX5" fmla="*/ 645318 w 1550193"/>
                  <a:gd name="connsiteY5" fmla="*/ 45601 h 976670"/>
                  <a:gd name="connsiteX6" fmla="*/ 519112 w 1550193"/>
                  <a:gd name="connsiteY6" fmla="*/ 74176 h 976670"/>
                  <a:gd name="connsiteX7" fmla="*/ 392906 w 1550193"/>
                  <a:gd name="connsiteY7" fmla="*/ 190857 h 976670"/>
                  <a:gd name="connsiteX8" fmla="*/ 133350 w 1550193"/>
                  <a:gd name="connsiteY8" fmla="*/ 319445 h 976670"/>
                  <a:gd name="connsiteX9" fmla="*/ 0 w 1550193"/>
                  <a:gd name="connsiteY9" fmla="*/ 621863 h 976670"/>
                  <a:gd name="connsiteX10" fmla="*/ 61912 w 1550193"/>
                  <a:gd name="connsiteY10" fmla="*/ 655201 h 976670"/>
                  <a:gd name="connsiteX11" fmla="*/ 116681 w 1550193"/>
                  <a:gd name="connsiteY11" fmla="*/ 643295 h 976670"/>
                  <a:gd name="connsiteX12" fmla="*/ 161925 w 1550193"/>
                  <a:gd name="connsiteY12" fmla="*/ 590907 h 976670"/>
                  <a:gd name="connsiteX13" fmla="*/ 173831 w 1550193"/>
                  <a:gd name="connsiteY13" fmla="*/ 521851 h 976670"/>
                  <a:gd name="connsiteX14" fmla="*/ 261937 w 1550193"/>
                  <a:gd name="connsiteY14" fmla="*/ 402788 h 976670"/>
                  <a:gd name="connsiteX15" fmla="*/ 469106 w 1550193"/>
                  <a:gd name="connsiteY15" fmla="*/ 324207 h 976670"/>
                  <a:gd name="connsiteX16" fmla="*/ 397668 w 1550193"/>
                  <a:gd name="connsiteY16" fmla="*/ 436126 h 976670"/>
                  <a:gd name="connsiteX17" fmla="*/ 342900 w 1550193"/>
                  <a:gd name="connsiteY17" fmla="*/ 464701 h 976670"/>
                  <a:gd name="connsiteX18" fmla="*/ 338137 w 1550193"/>
                  <a:gd name="connsiteY18" fmla="*/ 538520 h 976670"/>
                  <a:gd name="connsiteX19" fmla="*/ 378618 w 1550193"/>
                  <a:gd name="connsiteY19" fmla="*/ 643295 h 976670"/>
                  <a:gd name="connsiteX20" fmla="*/ 397668 w 1550193"/>
                  <a:gd name="connsiteY20" fmla="*/ 762357 h 976670"/>
                  <a:gd name="connsiteX21" fmla="*/ 592931 w 1550193"/>
                  <a:gd name="connsiteY21" fmla="*/ 917138 h 976670"/>
                  <a:gd name="connsiteX22" fmla="*/ 621506 w 1550193"/>
                  <a:gd name="connsiteY22" fmla="*/ 867132 h 976670"/>
                  <a:gd name="connsiteX23" fmla="*/ 621506 w 1550193"/>
                  <a:gd name="connsiteY23" fmla="*/ 793313 h 976670"/>
                  <a:gd name="connsiteX24" fmla="*/ 531018 w 1550193"/>
                  <a:gd name="connsiteY24" fmla="*/ 714732 h 976670"/>
                  <a:gd name="connsiteX25" fmla="*/ 495300 w 1550193"/>
                  <a:gd name="connsiteY25" fmla="*/ 562332 h 976670"/>
                  <a:gd name="connsiteX26" fmla="*/ 595312 w 1550193"/>
                  <a:gd name="connsiteY26" fmla="*/ 445651 h 976670"/>
                  <a:gd name="connsiteX27" fmla="*/ 633412 w 1550193"/>
                  <a:gd name="connsiteY27" fmla="*/ 443270 h 976670"/>
                  <a:gd name="connsiteX28" fmla="*/ 716756 w 1550193"/>
                  <a:gd name="connsiteY28" fmla="*/ 395645 h 976670"/>
                  <a:gd name="connsiteX29" fmla="*/ 802481 w 1550193"/>
                  <a:gd name="connsiteY29" fmla="*/ 505182 h 976670"/>
                  <a:gd name="connsiteX30" fmla="*/ 797718 w 1550193"/>
                  <a:gd name="connsiteY30" fmla="*/ 590907 h 976670"/>
                  <a:gd name="connsiteX31" fmla="*/ 661987 w 1550193"/>
                  <a:gd name="connsiteY31" fmla="*/ 783788 h 976670"/>
                  <a:gd name="connsiteX32" fmla="*/ 633412 w 1550193"/>
                  <a:gd name="connsiteY32" fmla="*/ 902851 h 976670"/>
                  <a:gd name="connsiteX33" fmla="*/ 664368 w 1550193"/>
                  <a:gd name="connsiteY33" fmla="*/ 976670 h 976670"/>
                  <a:gd name="connsiteX34" fmla="*/ 695325 w 1550193"/>
                  <a:gd name="connsiteY34" fmla="*/ 962382 h 976670"/>
                  <a:gd name="connsiteX35" fmla="*/ 962025 w 1550193"/>
                  <a:gd name="connsiteY35" fmla="*/ 650438 h 976670"/>
                  <a:gd name="connsiteX36" fmla="*/ 1092993 w 1550193"/>
                  <a:gd name="connsiteY36" fmla="*/ 636151 h 976670"/>
                  <a:gd name="connsiteX37" fmla="*/ 1204912 w 1550193"/>
                  <a:gd name="connsiteY37" fmla="*/ 569476 h 976670"/>
                  <a:gd name="connsiteX38" fmla="*/ 1288256 w 1550193"/>
                  <a:gd name="connsiteY38" fmla="*/ 457557 h 976670"/>
                  <a:gd name="connsiteX39" fmla="*/ 1314450 w 1550193"/>
                  <a:gd name="connsiteY39" fmla="*/ 400407 h 976670"/>
                  <a:gd name="connsiteX40" fmla="*/ 1550193 w 1550193"/>
                  <a:gd name="connsiteY40" fmla="*/ 405170 h 976670"/>
                  <a:gd name="connsiteX41" fmla="*/ 1547812 w 1550193"/>
                  <a:gd name="connsiteY41" fmla="*/ 38457 h 976670"/>
                  <a:gd name="connsiteX0" fmla="*/ 1547812 w 1550193"/>
                  <a:gd name="connsiteY0" fmla="*/ 38457 h 976670"/>
                  <a:gd name="connsiteX1" fmla="*/ 1423337 w 1550193"/>
                  <a:gd name="connsiteY1" fmla="*/ 36076 h 976670"/>
                  <a:gd name="connsiteX2" fmla="*/ 1330024 w 1550193"/>
                  <a:gd name="connsiteY2" fmla="*/ 2738 h 976670"/>
                  <a:gd name="connsiteX3" fmla="*/ 1255770 w 1550193"/>
                  <a:gd name="connsiteY3" fmla="*/ 6059 h 976670"/>
                  <a:gd name="connsiteX4" fmla="*/ 1170849 w 1550193"/>
                  <a:gd name="connsiteY4" fmla="*/ 38915 h 976670"/>
                  <a:gd name="connsiteX5" fmla="*/ 645318 w 1550193"/>
                  <a:gd name="connsiteY5" fmla="*/ 45601 h 976670"/>
                  <a:gd name="connsiteX6" fmla="*/ 519112 w 1550193"/>
                  <a:gd name="connsiteY6" fmla="*/ 74176 h 976670"/>
                  <a:gd name="connsiteX7" fmla="*/ 392906 w 1550193"/>
                  <a:gd name="connsiteY7" fmla="*/ 190857 h 976670"/>
                  <a:gd name="connsiteX8" fmla="*/ 133350 w 1550193"/>
                  <a:gd name="connsiteY8" fmla="*/ 319445 h 976670"/>
                  <a:gd name="connsiteX9" fmla="*/ 0 w 1550193"/>
                  <a:gd name="connsiteY9" fmla="*/ 621863 h 976670"/>
                  <a:gd name="connsiteX10" fmla="*/ 61912 w 1550193"/>
                  <a:gd name="connsiteY10" fmla="*/ 655201 h 976670"/>
                  <a:gd name="connsiteX11" fmla="*/ 116681 w 1550193"/>
                  <a:gd name="connsiteY11" fmla="*/ 643295 h 976670"/>
                  <a:gd name="connsiteX12" fmla="*/ 161925 w 1550193"/>
                  <a:gd name="connsiteY12" fmla="*/ 590907 h 976670"/>
                  <a:gd name="connsiteX13" fmla="*/ 173831 w 1550193"/>
                  <a:gd name="connsiteY13" fmla="*/ 521851 h 976670"/>
                  <a:gd name="connsiteX14" fmla="*/ 261937 w 1550193"/>
                  <a:gd name="connsiteY14" fmla="*/ 402788 h 976670"/>
                  <a:gd name="connsiteX15" fmla="*/ 469106 w 1550193"/>
                  <a:gd name="connsiteY15" fmla="*/ 324207 h 976670"/>
                  <a:gd name="connsiteX16" fmla="*/ 397668 w 1550193"/>
                  <a:gd name="connsiteY16" fmla="*/ 436126 h 976670"/>
                  <a:gd name="connsiteX17" fmla="*/ 342900 w 1550193"/>
                  <a:gd name="connsiteY17" fmla="*/ 464701 h 976670"/>
                  <a:gd name="connsiteX18" fmla="*/ 338137 w 1550193"/>
                  <a:gd name="connsiteY18" fmla="*/ 538520 h 976670"/>
                  <a:gd name="connsiteX19" fmla="*/ 378618 w 1550193"/>
                  <a:gd name="connsiteY19" fmla="*/ 643295 h 976670"/>
                  <a:gd name="connsiteX20" fmla="*/ 397668 w 1550193"/>
                  <a:gd name="connsiteY20" fmla="*/ 762357 h 976670"/>
                  <a:gd name="connsiteX21" fmla="*/ 592931 w 1550193"/>
                  <a:gd name="connsiteY21" fmla="*/ 917138 h 976670"/>
                  <a:gd name="connsiteX22" fmla="*/ 621506 w 1550193"/>
                  <a:gd name="connsiteY22" fmla="*/ 867132 h 976670"/>
                  <a:gd name="connsiteX23" fmla="*/ 621506 w 1550193"/>
                  <a:gd name="connsiteY23" fmla="*/ 793313 h 976670"/>
                  <a:gd name="connsiteX24" fmla="*/ 531018 w 1550193"/>
                  <a:gd name="connsiteY24" fmla="*/ 714732 h 976670"/>
                  <a:gd name="connsiteX25" fmla="*/ 495300 w 1550193"/>
                  <a:gd name="connsiteY25" fmla="*/ 562332 h 976670"/>
                  <a:gd name="connsiteX26" fmla="*/ 595312 w 1550193"/>
                  <a:gd name="connsiteY26" fmla="*/ 445651 h 976670"/>
                  <a:gd name="connsiteX27" fmla="*/ 633412 w 1550193"/>
                  <a:gd name="connsiteY27" fmla="*/ 443270 h 976670"/>
                  <a:gd name="connsiteX28" fmla="*/ 716756 w 1550193"/>
                  <a:gd name="connsiteY28" fmla="*/ 395645 h 976670"/>
                  <a:gd name="connsiteX29" fmla="*/ 802481 w 1550193"/>
                  <a:gd name="connsiteY29" fmla="*/ 505182 h 976670"/>
                  <a:gd name="connsiteX30" fmla="*/ 797718 w 1550193"/>
                  <a:gd name="connsiteY30" fmla="*/ 590907 h 976670"/>
                  <a:gd name="connsiteX31" fmla="*/ 661987 w 1550193"/>
                  <a:gd name="connsiteY31" fmla="*/ 783788 h 976670"/>
                  <a:gd name="connsiteX32" fmla="*/ 633412 w 1550193"/>
                  <a:gd name="connsiteY32" fmla="*/ 902851 h 976670"/>
                  <a:gd name="connsiteX33" fmla="*/ 664368 w 1550193"/>
                  <a:gd name="connsiteY33" fmla="*/ 976670 h 976670"/>
                  <a:gd name="connsiteX34" fmla="*/ 695325 w 1550193"/>
                  <a:gd name="connsiteY34" fmla="*/ 962382 h 976670"/>
                  <a:gd name="connsiteX35" fmla="*/ 962025 w 1550193"/>
                  <a:gd name="connsiteY35" fmla="*/ 650438 h 976670"/>
                  <a:gd name="connsiteX36" fmla="*/ 1092993 w 1550193"/>
                  <a:gd name="connsiteY36" fmla="*/ 636151 h 976670"/>
                  <a:gd name="connsiteX37" fmla="*/ 1204912 w 1550193"/>
                  <a:gd name="connsiteY37" fmla="*/ 569476 h 976670"/>
                  <a:gd name="connsiteX38" fmla="*/ 1288256 w 1550193"/>
                  <a:gd name="connsiteY38" fmla="*/ 457557 h 976670"/>
                  <a:gd name="connsiteX39" fmla="*/ 1314450 w 1550193"/>
                  <a:gd name="connsiteY39" fmla="*/ 400407 h 976670"/>
                  <a:gd name="connsiteX40" fmla="*/ 1550193 w 1550193"/>
                  <a:gd name="connsiteY40" fmla="*/ 405170 h 976670"/>
                  <a:gd name="connsiteX41" fmla="*/ 1547812 w 1550193"/>
                  <a:gd name="connsiteY41" fmla="*/ 38457 h 976670"/>
                  <a:gd name="connsiteX0" fmla="*/ 1547812 w 1550193"/>
                  <a:gd name="connsiteY0" fmla="*/ 38457 h 976670"/>
                  <a:gd name="connsiteX1" fmla="*/ 1423337 w 1550193"/>
                  <a:gd name="connsiteY1" fmla="*/ 36076 h 976670"/>
                  <a:gd name="connsiteX2" fmla="*/ 1330024 w 1550193"/>
                  <a:gd name="connsiteY2" fmla="*/ 2738 h 976670"/>
                  <a:gd name="connsiteX3" fmla="*/ 1255770 w 1550193"/>
                  <a:gd name="connsiteY3" fmla="*/ 6059 h 976670"/>
                  <a:gd name="connsiteX4" fmla="*/ 1170849 w 1550193"/>
                  <a:gd name="connsiteY4" fmla="*/ 38915 h 976670"/>
                  <a:gd name="connsiteX5" fmla="*/ 645318 w 1550193"/>
                  <a:gd name="connsiteY5" fmla="*/ 45601 h 976670"/>
                  <a:gd name="connsiteX6" fmla="*/ 488348 w 1550193"/>
                  <a:gd name="connsiteY6" fmla="*/ 95326 h 976670"/>
                  <a:gd name="connsiteX7" fmla="*/ 392906 w 1550193"/>
                  <a:gd name="connsiteY7" fmla="*/ 190857 h 976670"/>
                  <a:gd name="connsiteX8" fmla="*/ 133350 w 1550193"/>
                  <a:gd name="connsiteY8" fmla="*/ 319445 h 976670"/>
                  <a:gd name="connsiteX9" fmla="*/ 0 w 1550193"/>
                  <a:gd name="connsiteY9" fmla="*/ 621863 h 976670"/>
                  <a:gd name="connsiteX10" fmla="*/ 61912 w 1550193"/>
                  <a:gd name="connsiteY10" fmla="*/ 655201 h 976670"/>
                  <a:gd name="connsiteX11" fmla="*/ 116681 w 1550193"/>
                  <a:gd name="connsiteY11" fmla="*/ 643295 h 976670"/>
                  <a:gd name="connsiteX12" fmla="*/ 161925 w 1550193"/>
                  <a:gd name="connsiteY12" fmla="*/ 590907 h 976670"/>
                  <a:gd name="connsiteX13" fmla="*/ 173831 w 1550193"/>
                  <a:gd name="connsiteY13" fmla="*/ 521851 h 976670"/>
                  <a:gd name="connsiteX14" fmla="*/ 261937 w 1550193"/>
                  <a:gd name="connsiteY14" fmla="*/ 402788 h 976670"/>
                  <a:gd name="connsiteX15" fmla="*/ 469106 w 1550193"/>
                  <a:gd name="connsiteY15" fmla="*/ 324207 h 976670"/>
                  <a:gd name="connsiteX16" fmla="*/ 397668 w 1550193"/>
                  <a:gd name="connsiteY16" fmla="*/ 436126 h 976670"/>
                  <a:gd name="connsiteX17" fmla="*/ 342900 w 1550193"/>
                  <a:gd name="connsiteY17" fmla="*/ 464701 h 976670"/>
                  <a:gd name="connsiteX18" fmla="*/ 338137 w 1550193"/>
                  <a:gd name="connsiteY18" fmla="*/ 538520 h 976670"/>
                  <a:gd name="connsiteX19" fmla="*/ 378618 w 1550193"/>
                  <a:gd name="connsiteY19" fmla="*/ 643295 h 976670"/>
                  <a:gd name="connsiteX20" fmla="*/ 397668 w 1550193"/>
                  <a:gd name="connsiteY20" fmla="*/ 762357 h 976670"/>
                  <a:gd name="connsiteX21" fmla="*/ 592931 w 1550193"/>
                  <a:gd name="connsiteY21" fmla="*/ 917138 h 976670"/>
                  <a:gd name="connsiteX22" fmla="*/ 621506 w 1550193"/>
                  <a:gd name="connsiteY22" fmla="*/ 867132 h 976670"/>
                  <a:gd name="connsiteX23" fmla="*/ 621506 w 1550193"/>
                  <a:gd name="connsiteY23" fmla="*/ 793313 h 976670"/>
                  <a:gd name="connsiteX24" fmla="*/ 531018 w 1550193"/>
                  <a:gd name="connsiteY24" fmla="*/ 714732 h 976670"/>
                  <a:gd name="connsiteX25" fmla="*/ 495300 w 1550193"/>
                  <a:gd name="connsiteY25" fmla="*/ 562332 h 976670"/>
                  <a:gd name="connsiteX26" fmla="*/ 595312 w 1550193"/>
                  <a:gd name="connsiteY26" fmla="*/ 445651 h 976670"/>
                  <a:gd name="connsiteX27" fmla="*/ 633412 w 1550193"/>
                  <a:gd name="connsiteY27" fmla="*/ 443270 h 976670"/>
                  <a:gd name="connsiteX28" fmla="*/ 716756 w 1550193"/>
                  <a:gd name="connsiteY28" fmla="*/ 395645 h 976670"/>
                  <a:gd name="connsiteX29" fmla="*/ 802481 w 1550193"/>
                  <a:gd name="connsiteY29" fmla="*/ 505182 h 976670"/>
                  <a:gd name="connsiteX30" fmla="*/ 797718 w 1550193"/>
                  <a:gd name="connsiteY30" fmla="*/ 590907 h 976670"/>
                  <a:gd name="connsiteX31" fmla="*/ 661987 w 1550193"/>
                  <a:gd name="connsiteY31" fmla="*/ 783788 h 976670"/>
                  <a:gd name="connsiteX32" fmla="*/ 633412 w 1550193"/>
                  <a:gd name="connsiteY32" fmla="*/ 902851 h 976670"/>
                  <a:gd name="connsiteX33" fmla="*/ 664368 w 1550193"/>
                  <a:gd name="connsiteY33" fmla="*/ 976670 h 976670"/>
                  <a:gd name="connsiteX34" fmla="*/ 695325 w 1550193"/>
                  <a:gd name="connsiteY34" fmla="*/ 962382 h 976670"/>
                  <a:gd name="connsiteX35" fmla="*/ 962025 w 1550193"/>
                  <a:gd name="connsiteY35" fmla="*/ 650438 h 976670"/>
                  <a:gd name="connsiteX36" fmla="*/ 1092993 w 1550193"/>
                  <a:gd name="connsiteY36" fmla="*/ 636151 h 976670"/>
                  <a:gd name="connsiteX37" fmla="*/ 1204912 w 1550193"/>
                  <a:gd name="connsiteY37" fmla="*/ 569476 h 976670"/>
                  <a:gd name="connsiteX38" fmla="*/ 1288256 w 1550193"/>
                  <a:gd name="connsiteY38" fmla="*/ 457557 h 976670"/>
                  <a:gd name="connsiteX39" fmla="*/ 1314450 w 1550193"/>
                  <a:gd name="connsiteY39" fmla="*/ 400407 h 976670"/>
                  <a:gd name="connsiteX40" fmla="*/ 1550193 w 1550193"/>
                  <a:gd name="connsiteY40" fmla="*/ 405170 h 976670"/>
                  <a:gd name="connsiteX41" fmla="*/ 1547812 w 1550193"/>
                  <a:gd name="connsiteY41" fmla="*/ 38457 h 976670"/>
                  <a:gd name="connsiteX0" fmla="*/ 1547812 w 1550193"/>
                  <a:gd name="connsiteY0" fmla="*/ 38457 h 976670"/>
                  <a:gd name="connsiteX1" fmla="*/ 1423337 w 1550193"/>
                  <a:gd name="connsiteY1" fmla="*/ 36076 h 976670"/>
                  <a:gd name="connsiteX2" fmla="*/ 1330024 w 1550193"/>
                  <a:gd name="connsiteY2" fmla="*/ 2738 h 976670"/>
                  <a:gd name="connsiteX3" fmla="*/ 1255770 w 1550193"/>
                  <a:gd name="connsiteY3" fmla="*/ 6059 h 976670"/>
                  <a:gd name="connsiteX4" fmla="*/ 1170849 w 1550193"/>
                  <a:gd name="connsiteY4" fmla="*/ 38915 h 976670"/>
                  <a:gd name="connsiteX5" fmla="*/ 645318 w 1550193"/>
                  <a:gd name="connsiteY5" fmla="*/ 45601 h 976670"/>
                  <a:gd name="connsiteX6" fmla="*/ 488348 w 1550193"/>
                  <a:gd name="connsiteY6" fmla="*/ 95326 h 976670"/>
                  <a:gd name="connsiteX7" fmla="*/ 392906 w 1550193"/>
                  <a:gd name="connsiteY7" fmla="*/ 190857 h 976670"/>
                  <a:gd name="connsiteX8" fmla="*/ 133350 w 1550193"/>
                  <a:gd name="connsiteY8" fmla="*/ 319445 h 976670"/>
                  <a:gd name="connsiteX9" fmla="*/ 0 w 1550193"/>
                  <a:gd name="connsiteY9" fmla="*/ 621863 h 976670"/>
                  <a:gd name="connsiteX10" fmla="*/ 61912 w 1550193"/>
                  <a:gd name="connsiteY10" fmla="*/ 655201 h 976670"/>
                  <a:gd name="connsiteX11" fmla="*/ 116681 w 1550193"/>
                  <a:gd name="connsiteY11" fmla="*/ 643295 h 976670"/>
                  <a:gd name="connsiteX12" fmla="*/ 161925 w 1550193"/>
                  <a:gd name="connsiteY12" fmla="*/ 590907 h 976670"/>
                  <a:gd name="connsiteX13" fmla="*/ 173831 w 1550193"/>
                  <a:gd name="connsiteY13" fmla="*/ 521851 h 976670"/>
                  <a:gd name="connsiteX14" fmla="*/ 261937 w 1550193"/>
                  <a:gd name="connsiteY14" fmla="*/ 402788 h 976670"/>
                  <a:gd name="connsiteX15" fmla="*/ 469106 w 1550193"/>
                  <a:gd name="connsiteY15" fmla="*/ 324207 h 976670"/>
                  <a:gd name="connsiteX16" fmla="*/ 397668 w 1550193"/>
                  <a:gd name="connsiteY16" fmla="*/ 436126 h 976670"/>
                  <a:gd name="connsiteX17" fmla="*/ 342900 w 1550193"/>
                  <a:gd name="connsiteY17" fmla="*/ 464701 h 976670"/>
                  <a:gd name="connsiteX18" fmla="*/ 338137 w 1550193"/>
                  <a:gd name="connsiteY18" fmla="*/ 538520 h 976670"/>
                  <a:gd name="connsiteX19" fmla="*/ 378618 w 1550193"/>
                  <a:gd name="connsiteY19" fmla="*/ 643295 h 976670"/>
                  <a:gd name="connsiteX20" fmla="*/ 397668 w 1550193"/>
                  <a:gd name="connsiteY20" fmla="*/ 762357 h 976670"/>
                  <a:gd name="connsiteX21" fmla="*/ 592931 w 1550193"/>
                  <a:gd name="connsiteY21" fmla="*/ 917138 h 976670"/>
                  <a:gd name="connsiteX22" fmla="*/ 621506 w 1550193"/>
                  <a:gd name="connsiteY22" fmla="*/ 867132 h 976670"/>
                  <a:gd name="connsiteX23" fmla="*/ 621506 w 1550193"/>
                  <a:gd name="connsiteY23" fmla="*/ 793313 h 976670"/>
                  <a:gd name="connsiteX24" fmla="*/ 531018 w 1550193"/>
                  <a:gd name="connsiteY24" fmla="*/ 714732 h 976670"/>
                  <a:gd name="connsiteX25" fmla="*/ 495300 w 1550193"/>
                  <a:gd name="connsiteY25" fmla="*/ 562332 h 976670"/>
                  <a:gd name="connsiteX26" fmla="*/ 595312 w 1550193"/>
                  <a:gd name="connsiteY26" fmla="*/ 445651 h 976670"/>
                  <a:gd name="connsiteX27" fmla="*/ 633412 w 1550193"/>
                  <a:gd name="connsiteY27" fmla="*/ 443270 h 976670"/>
                  <a:gd name="connsiteX28" fmla="*/ 716756 w 1550193"/>
                  <a:gd name="connsiteY28" fmla="*/ 395645 h 976670"/>
                  <a:gd name="connsiteX29" fmla="*/ 802481 w 1550193"/>
                  <a:gd name="connsiteY29" fmla="*/ 505182 h 976670"/>
                  <a:gd name="connsiteX30" fmla="*/ 797718 w 1550193"/>
                  <a:gd name="connsiteY30" fmla="*/ 590907 h 976670"/>
                  <a:gd name="connsiteX31" fmla="*/ 661987 w 1550193"/>
                  <a:gd name="connsiteY31" fmla="*/ 783788 h 976670"/>
                  <a:gd name="connsiteX32" fmla="*/ 633412 w 1550193"/>
                  <a:gd name="connsiteY32" fmla="*/ 902851 h 976670"/>
                  <a:gd name="connsiteX33" fmla="*/ 664368 w 1550193"/>
                  <a:gd name="connsiteY33" fmla="*/ 976670 h 976670"/>
                  <a:gd name="connsiteX34" fmla="*/ 695325 w 1550193"/>
                  <a:gd name="connsiteY34" fmla="*/ 962382 h 976670"/>
                  <a:gd name="connsiteX35" fmla="*/ 962025 w 1550193"/>
                  <a:gd name="connsiteY35" fmla="*/ 650438 h 976670"/>
                  <a:gd name="connsiteX36" fmla="*/ 1092993 w 1550193"/>
                  <a:gd name="connsiteY36" fmla="*/ 636151 h 976670"/>
                  <a:gd name="connsiteX37" fmla="*/ 1204912 w 1550193"/>
                  <a:gd name="connsiteY37" fmla="*/ 569476 h 976670"/>
                  <a:gd name="connsiteX38" fmla="*/ 1288256 w 1550193"/>
                  <a:gd name="connsiteY38" fmla="*/ 457557 h 976670"/>
                  <a:gd name="connsiteX39" fmla="*/ 1314450 w 1550193"/>
                  <a:gd name="connsiteY39" fmla="*/ 400407 h 976670"/>
                  <a:gd name="connsiteX40" fmla="*/ 1550193 w 1550193"/>
                  <a:gd name="connsiteY40" fmla="*/ 405170 h 976670"/>
                  <a:gd name="connsiteX41" fmla="*/ 1547812 w 1550193"/>
                  <a:gd name="connsiteY41" fmla="*/ 38457 h 976670"/>
                  <a:gd name="connsiteX0" fmla="*/ 1547812 w 1550193"/>
                  <a:gd name="connsiteY0" fmla="*/ 38457 h 976670"/>
                  <a:gd name="connsiteX1" fmla="*/ 1423337 w 1550193"/>
                  <a:gd name="connsiteY1" fmla="*/ 36076 h 976670"/>
                  <a:gd name="connsiteX2" fmla="*/ 1330024 w 1550193"/>
                  <a:gd name="connsiteY2" fmla="*/ 2738 h 976670"/>
                  <a:gd name="connsiteX3" fmla="*/ 1255770 w 1550193"/>
                  <a:gd name="connsiteY3" fmla="*/ 6059 h 976670"/>
                  <a:gd name="connsiteX4" fmla="*/ 1170849 w 1550193"/>
                  <a:gd name="connsiteY4" fmla="*/ 38915 h 976670"/>
                  <a:gd name="connsiteX5" fmla="*/ 645318 w 1550193"/>
                  <a:gd name="connsiteY5" fmla="*/ 45601 h 976670"/>
                  <a:gd name="connsiteX6" fmla="*/ 488348 w 1550193"/>
                  <a:gd name="connsiteY6" fmla="*/ 95326 h 976670"/>
                  <a:gd name="connsiteX7" fmla="*/ 392906 w 1550193"/>
                  <a:gd name="connsiteY7" fmla="*/ 190857 h 976670"/>
                  <a:gd name="connsiteX8" fmla="*/ 179496 w 1550193"/>
                  <a:gd name="connsiteY8" fmla="*/ 307908 h 976670"/>
                  <a:gd name="connsiteX9" fmla="*/ 0 w 1550193"/>
                  <a:gd name="connsiteY9" fmla="*/ 621863 h 976670"/>
                  <a:gd name="connsiteX10" fmla="*/ 61912 w 1550193"/>
                  <a:gd name="connsiteY10" fmla="*/ 655201 h 976670"/>
                  <a:gd name="connsiteX11" fmla="*/ 116681 w 1550193"/>
                  <a:gd name="connsiteY11" fmla="*/ 643295 h 976670"/>
                  <a:gd name="connsiteX12" fmla="*/ 161925 w 1550193"/>
                  <a:gd name="connsiteY12" fmla="*/ 590907 h 976670"/>
                  <a:gd name="connsiteX13" fmla="*/ 173831 w 1550193"/>
                  <a:gd name="connsiteY13" fmla="*/ 521851 h 976670"/>
                  <a:gd name="connsiteX14" fmla="*/ 261937 w 1550193"/>
                  <a:gd name="connsiteY14" fmla="*/ 402788 h 976670"/>
                  <a:gd name="connsiteX15" fmla="*/ 469106 w 1550193"/>
                  <a:gd name="connsiteY15" fmla="*/ 324207 h 976670"/>
                  <a:gd name="connsiteX16" fmla="*/ 397668 w 1550193"/>
                  <a:gd name="connsiteY16" fmla="*/ 436126 h 976670"/>
                  <a:gd name="connsiteX17" fmla="*/ 342900 w 1550193"/>
                  <a:gd name="connsiteY17" fmla="*/ 464701 h 976670"/>
                  <a:gd name="connsiteX18" fmla="*/ 338137 w 1550193"/>
                  <a:gd name="connsiteY18" fmla="*/ 538520 h 976670"/>
                  <a:gd name="connsiteX19" fmla="*/ 378618 w 1550193"/>
                  <a:gd name="connsiteY19" fmla="*/ 643295 h 976670"/>
                  <a:gd name="connsiteX20" fmla="*/ 397668 w 1550193"/>
                  <a:gd name="connsiteY20" fmla="*/ 762357 h 976670"/>
                  <a:gd name="connsiteX21" fmla="*/ 592931 w 1550193"/>
                  <a:gd name="connsiteY21" fmla="*/ 917138 h 976670"/>
                  <a:gd name="connsiteX22" fmla="*/ 621506 w 1550193"/>
                  <a:gd name="connsiteY22" fmla="*/ 867132 h 976670"/>
                  <a:gd name="connsiteX23" fmla="*/ 621506 w 1550193"/>
                  <a:gd name="connsiteY23" fmla="*/ 793313 h 976670"/>
                  <a:gd name="connsiteX24" fmla="*/ 531018 w 1550193"/>
                  <a:gd name="connsiteY24" fmla="*/ 714732 h 976670"/>
                  <a:gd name="connsiteX25" fmla="*/ 495300 w 1550193"/>
                  <a:gd name="connsiteY25" fmla="*/ 562332 h 976670"/>
                  <a:gd name="connsiteX26" fmla="*/ 595312 w 1550193"/>
                  <a:gd name="connsiteY26" fmla="*/ 445651 h 976670"/>
                  <a:gd name="connsiteX27" fmla="*/ 633412 w 1550193"/>
                  <a:gd name="connsiteY27" fmla="*/ 443270 h 976670"/>
                  <a:gd name="connsiteX28" fmla="*/ 716756 w 1550193"/>
                  <a:gd name="connsiteY28" fmla="*/ 395645 h 976670"/>
                  <a:gd name="connsiteX29" fmla="*/ 802481 w 1550193"/>
                  <a:gd name="connsiteY29" fmla="*/ 505182 h 976670"/>
                  <a:gd name="connsiteX30" fmla="*/ 797718 w 1550193"/>
                  <a:gd name="connsiteY30" fmla="*/ 590907 h 976670"/>
                  <a:gd name="connsiteX31" fmla="*/ 661987 w 1550193"/>
                  <a:gd name="connsiteY31" fmla="*/ 783788 h 976670"/>
                  <a:gd name="connsiteX32" fmla="*/ 633412 w 1550193"/>
                  <a:gd name="connsiteY32" fmla="*/ 902851 h 976670"/>
                  <a:gd name="connsiteX33" fmla="*/ 664368 w 1550193"/>
                  <a:gd name="connsiteY33" fmla="*/ 976670 h 976670"/>
                  <a:gd name="connsiteX34" fmla="*/ 695325 w 1550193"/>
                  <a:gd name="connsiteY34" fmla="*/ 962382 h 976670"/>
                  <a:gd name="connsiteX35" fmla="*/ 962025 w 1550193"/>
                  <a:gd name="connsiteY35" fmla="*/ 650438 h 976670"/>
                  <a:gd name="connsiteX36" fmla="*/ 1092993 w 1550193"/>
                  <a:gd name="connsiteY36" fmla="*/ 636151 h 976670"/>
                  <a:gd name="connsiteX37" fmla="*/ 1204912 w 1550193"/>
                  <a:gd name="connsiteY37" fmla="*/ 569476 h 976670"/>
                  <a:gd name="connsiteX38" fmla="*/ 1288256 w 1550193"/>
                  <a:gd name="connsiteY38" fmla="*/ 457557 h 976670"/>
                  <a:gd name="connsiteX39" fmla="*/ 1314450 w 1550193"/>
                  <a:gd name="connsiteY39" fmla="*/ 400407 h 976670"/>
                  <a:gd name="connsiteX40" fmla="*/ 1550193 w 1550193"/>
                  <a:gd name="connsiteY40" fmla="*/ 405170 h 976670"/>
                  <a:gd name="connsiteX41" fmla="*/ 1547812 w 1550193"/>
                  <a:gd name="connsiteY41" fmla="*/ 38457 h 976670"/>
                  <a:gd name="connsiteX0" fmla="*/ 1547812 w 1550193"/>
                  <a:gd name="connsiteY0" fmla="*/ 38457 h 976670"/>
                  <a:gd name="connsiteX1" fmla="*/ 1423337 w 1550193"/>
                  <a:gd name="connsiteY1" fmla="*/ 36076 h 976670"/>
                  <a:gd name="connsiteX2" fmla="*/ 1330024 w 1550193"/>
                  <a:gd name="connsiteY2" fmla="*/ 2738 h 976670"/>
                  <a:gd name="connsiteX3" fmla="*/ 1255770 w 1550193"/>
                  <a:gd name="connsiteY3" fmla="*/ 6059 h 976670"/>
                  <a:gd name="connsiteX4" fmla="*/ 1170849 w 1550193"/>
                  <a:gd name="connsiteY4" fmla="*/ 38915 h 976670"/>
                  <a:gd name="connsiteX5" fmla="*/ 645318 w 1550193"/>
                  <a:gd name="connsiteY5" fmla="*/ 45601 h 976670"/>
                  <a:gd name="connsiteX6" fmla="*/ 488348 w 1550193"/>
                  <a:gd name="connsiteY6" fmla="*/ 95326 h 976670"/>
                  <a:gd name="connsiteX7" fmla="*/ 392906 w 1550193"/>
                  <a:gd name="connsiteY7" fmla="*/ 190857 h 976670"/>
                  <a:gd name="connsiteX8" fmla="*/ 179496 w 1550193"/>
                  <a:gd name="connsiteY8" fmla="*/ 307908 h 976670"/>
                  <a:gd name="connsiteX9" fmla="*/ 0 w 1550193"/>
                  <a:gd name="connsiteY9" fmla="*/ 621863 h 976670"/>
                  <a:gd name="connsiteX10" fmla="*/ 61912 w 1550193"/>
                  <a:gd name="connsiteY10" fmla="*/ 655201 h 976670"/>
                  <a:gd name="connsiteX11" fmla="*/ 116681 w 1550193"/>
                  <a:gd name="connsiteY11" fmla="*/ 643295 h 976670"/>
                  <a:gd name="connsiteX12" fmla="*/ 161925 w 1550193"/>
                  <a:gd name="connsiteY12" fmla="*/ 590907 h 976670"/>
                  <a:gd name="connsiteX13" fmla="*/ 173831 w 1550193"/>
                  <a:gd name="connsiteY13" fmla="*/ 521851 h 976670"/>
                  <a:gd name="connsiteX14" fmla="*/ 261937 w 1550193"/>
                  <a:gd name="connsiteY14" fmla="*/ 402788 h 976670"/>
                  <a:gd name="connsiteX15" fmla="*/ 469106 w 1550193"/>
                  <a:gd name="connsiteY15" fmla="*/ 324207 h 976670"/>
                  <a:gd name="connsiteX16" fmla="*/ 397668 w 1550193"/>
                  <a:gd name="connsiteY16" fmla="*/ 436126 h 976670"/>
                  <a:gd name="connsiteX17" fmla="*/ 342900 w 1550193"/>
                  <a:gd name="connsiteY17" fmla="*/ 464701 h 976670"/>
                  <a:gd name="connsiteX18" fmla="*/ 338137 w 1550193"/>
                  <a:gd name="connsiteY18" fmla="*/ 538520 h 976670"/>
                  <a:gd name="connsiteX19" fmla="*/ 378618 w 1550193"/>
                  <a:gd name="connsiteY19" fmla="*/ 643295 h 976670"/>
                  <a:gd name="connsiteX20" fmla="*/ 397668 w 1550193"/>
                  <a:gd name="connsiteY20" fmla="*/ 762357 h 976670"/>
                  <a:gd name="connsiteX21" fmla="*/ 592931 w 1550193"/>
                  <a:gd name="connsiteY21" fmla="*/ 917138 h 976670"/>
                  <a:gd name="connsiteX22" fmla="*/ 621506 w 1550193"/>
                  <a:gd name="connsiteY22" fmla="*/ 867132 h 976670"/>
                  <a:gd name="connsiteX23" fmla="*/ 621506 w 1550193"/>
                  <a:gd name="connsiteY23" fmla="*/ 793313 h 976670"/>
                  <a:gd name="connsiteX24" fmla="*/ 531018 w 1550193"/>
                  <a:gd name="connsiteY24" fmla="*/ 714732 h 976670"/>
                  <a:gd name="connsiteX25" fmla="*/ 495300 w 1550193"/>
                  <a:gd name="connsiteY25" fmla="*/ 562332 h 976670"/>
                  <a:gd name="connsiteX26" fmla="*/ 595312 w 1550193"/>
                  <a:gd name="connsiteY26" fmla="*/ 445651 h 976670"/>
                  <a:gd name="connsiteX27" fmla="*/ 633412 w 1550193"/>
                  <a:gd name="connsiteY27" fmla="*/ 443270 h 976670"/>
                  <a:gd name="connsiteX28" fmla="*/ 716756 w 1550193"/>
                  <a:gd name="connsiteY28" fmla="*/ 395645 h 976670"/>
                  <a:gd name="connsiteX29" fmla="*/ 802481 w 1550193"/>
                  <a:gd name="connsiteY29" fmla="*/ 505182 h 976670"/>
                  <a:gd name="connsiteX30" fmla="*/ 797718 w 1550193"/>
                  <a:gd name="connsiteY30" fmla="*/ 590907 h 976670"/>
                  <a:gd name="connsiteX31" fmla="*/ 661987 w 1550193"/>
                  <a:gd name="connsiteY31" fmla="*/ 783788 h 976670"/>
                  <a:gd name="connsiteX32" fmla="*/ 633412 w 1550193"/>
                  <a:gd name="connsiteY32" fmla="*/ 902851 h 976670"/>
                  <a:gd name="connsiteX33" fmla="*/ 664368 w 1550193"/>
                  <a:gd name="connsiteY33" fmla="*/ 976670 h 976670"/>
                  <a:gd name="connsiteX34" fmla="*/ 695325 w 1550193"/>
                  <a:gd name="connsiteY34" fmla="*/ 962382 h 976670"/>
                  <a:gd name="connsiteX35" fmla="*/ 962025 w 1550193"/>
                  <a:gd name="connsiteY35" fmla="*/ 650438 h 976670"/>
                  <a:gd name="connsiteX36" fmla="*/ 1092993 w 1550193"/>
                  <a:gd name="connsiteY36" fmla="*/ 636151 h 976670"/>
                  <a:gd name="connsiteX37" fmla="*/ 1204912 w 1550193"/>
                  <a:gd name="connsiteY37" fmla="*/ 569476 h 976670"/>
                  <a:gd name="connsiteX38" fmla="*/ 1288256 w 1550193"/>
                  <a:gd name="connsiteY38" fmla="*/ 457557 h 976670"/>
                  <a:gd name="connsiteX39" fmla="*/ 1314450 w 1550193"/>
                  <a:gd name="connsiteY39" fmla="*/ 400407 h 976670"/>
                  <a:gd name="connsiteX40" fmla="*/ 1550193 w 1550193"/>
                  <a:gd name="connsiteY40" fmla="*/ 405170 h 976670"/>
                  <a:gd name="connsiteX41" fmla="*/ 1547812 w 1550193"/>
                  <a:gd name="connsiteY41" fmla="*/ 38457 h 976670"/>
                  <a:gd name="connsiteX0" fmla="*/ 1547812 w 1550193"/>
                  <a:gd name="connsiteY0" fmla="*/ 38457 h 976670"/>
                  <a:gd name="connsiteX1" fmla="*/ 1423337 w 1550193"/>
                  <a:gd name="connsiteY1" fmla="*/ 36076 h 976670"/>
                  <a:gd name="connsiteX2" fmla="*/ 1330024 w 1550193"/>
                  <a:gd name="connsiteY2" fmla="*/ 2738 h 976670"/>
                  <a:gd name="connsiteX3" fmla="*/ 1255770 w 1550193"/>
                  <a:gd name="connsiteY3" fmla="*/ 6059 h 976670"/>
                  <a:gd name="connsiteX4" fmla="*/ 1170849 w 1550193"/>
                  <a:gd name="connsiteY4" fmla="*/ 38915 h 976670"/>
                  <a:gd name="connsiteX5" fmla="*/ 645318 w 1550193"/>
                  <a:gd name="connsiteY5" fmla="*/ 45601 h 976670"/>
                  <a:gd name="connsiteX6" fmla="*/ 488348 w 1550193"/>
                  <a:gd name="connsiteY6" fmla="*/ 95326 h 976670"/>
                  <a:gd name="connsiteX7" fmla="*/ 392906 w 1550193"/>
                  <a:gd name="connsiteY7" fmla="*/ 190857 h 976670"/>
                  <a:gd name="connsiteX8" fmla="*/ 179496 w 1550193"/>
                  <a:gd name="connsiteY8" fmla="*/ 307908 h 976670"/>
                  <a:gd name="connsiteX9" fmla="*/ 0 w 1550193"/>
                  <a:gd name="connsiteY9" fmla="*/ 621863 h 976670"/>
                  <a:gd name="connsiteX10" fmla="*/ 61912 w 1550193"/>
                  <a:gd name="connsiteY10" fmla="*/ 655201 h 976670"/>
                  <a:gd name="connsiteX11" fmla="*/ 116681 w 1550193"/>
                  <a:gd name="connsiteY11" fmla="*/ 643295 h 976670"/>
                  <a:gd name="connsiteX12" fmla="*/ 161925 w 1550193"/>
                  <a:gd name="connsiteY12" fmla="*/ 590907 h 976670"/>
                  <a:gd name="connsiteX13" fmla="*/ 173831 w 1550193"/>
                  <a:gd name="connsiteY13" fmla="*/ 521851 h 976670"/>
                  <a:gd name="connsiteX14" fmla="*/ 261937 w 1550193"/>
                  <a:gd name="connsiteY14" fmla="*/ 402788 h 976670"/>
                  <a:gd name="connsiteX15" fmla="*/ 469106 w 1550193"/>
                  <a:gd name="connsiteY15" fmla="*/ 324207 h 976670"/>
                  <a:gd name="connsiteX16" fmla="*/ 397668 w 1550193"/>
                  <a:gd name="connsiteY16" fmla="*/ 436126 h 976670"/>
                  <a:gd name="connsiteX17" fmla="*/ 342900 w 1550193"/>
                  <a:gd name="connsiteY17" fmla="*/ 464701 h 976670"/>
                  <a:gd name="connsiteX18" fmla="*/ 338137 w 1550193"/>
                  <a:gd name="connsiteY18" fmla="*/ 538520 h 976670"/>
                  <a:gd name="connsiteX19" fmla="*/ 378618 w 1550193"/>
                  <a:gd name="connsiteY19" fmla="*/ 643295 h 976670"/>
                  <a:gd name="connsiteX20" fmla="*/ 397668 w 1550193"/>
                  <a:gd name="connsiteY20" fmla="*/ 762357 h 976670"/>
                  <a:gd name="connsiteX21" fmla="*/ 592931 w 1550193"/>
                  <a:gd name="connsiteY21" fmla="*/ 917138 h 976670"/>
                  <a:gd name="connsiteX22" fmla="*/ 621506 w 1550193"/>
                  <a:gd name="connsiteY22" fmla="*/ 867132 h 976670"/>
                  <a:gd name="connsiteX23" fmla="*/ 621506 w 1550193"/>
                  <a:gd name="connsiteY23" fmla="*/ 793313 h 976670"/>
                  <a:gd name="connsiteX24" fmla="*/ 531018 w 1550193"/>
                  <a:gd name="connsiteY24" fmla="*/ 714732 h 976670"/>
                  <a:gd name="connsiteX25" fmla="*/ 495300 w 1550193"/>
                  <a:gd name="connsiteY25" fmla="*/ 562332 h 976670"/>
                  <a:gd name="connsiteX26" fmla="*/ 595312 w 1550193"/>
                  <a:gd name="connsiteY26" fmla="*/ 445651 h 976670"/>
                  <a:gd name="connsiteX27" fmla="*/ 633412 w 1550193"/>
                  <a:gd name="connsiteY27" fmla="*/ 443270 h 976670"/>
                  <a:gd name="connsiteX28" fmla="*/ 716756 w 1550193"/>
                  <a:gd name="connsiteY28" fmla="*/ 395645 h 976670"/>
                  <a:gd name="connsiteX29" fmla="*/ 802481 w 1550193"/>
                  <a:gd name="connsiteY29" fmla="*/ 505182 h 976670"/>
                  <a:gd name="connsiteX30" fmla="*/ 797718 w 1550193"/>
                  <a:gd name="connsiteY30" fmla="*/ 590907 h 976670"/>
                  <a:gd name="connsiteX31" fmla="*/ 661987 w 1550193"/>
                  <a:gd name="connsiteY31" fmla="*/ 783788 h 976670"/>
                  <a:gd name="connsiteX32" fmla="*/ 633412 w 1550193"/>
                  <a:gd name="connsiteY32" fmla="*/ 902851 h 976670"/>
                  <a:gd name="connsiteX33" fmla="*/ 664368 w 1550193"/>
                  <a:gd name="connsiteY33" fmla="*/ 976670 h 976670"/>
                  <a:gd name="connsiteX34" fmla="*/ 695325 w 1550193"/>
                  <a:gd name="connsiteY34" fmla="*/ 962382 h 976670"/>
                  <a:gd name="connsiteX35" fmla="*/ 962025 w 1550193"/>
                  <a:gd name="connsiteY35" fmla="*/ 650438 h 976670"/>
                  <a:gd name="connsiteX36" fmla="*/ 1092993 w 1550193"/>
                  <a:gd name="connsiteY36" fmla="*/ 636151 h 976670"/>
                  <a:gd name="connsiteX37" fmla="*/ 1204912 w 1550193"/>
                  <a:gd name="connsiteY37" fmla="*/ 569476 h 976670"/>
                  <a:gd name="connsiteX38" fmla="*/ 1288256 w 1550193"/>
                  <a:gd name="connsiteY38" fmla="*/ 457557 h 976670"/>
                  <a:gd name="connsiteX39" fmla="*/ 1314450 w 1550193"/>
                  <a:gd name="connsiteY39" fmla="*/ 400407 h 976670"/>
                  <a:gd name="connsiteX40" fmla="*/ 1550193 w 1550193"/>
                  <a:gd name="connsiteY40" fmla="*/ 405170 h 976670"/>
                  <a:gd name="connsiteX41" fmla="*/ 1547812 w 1550193"/>
                  <a:gd name="connsiteY41" fmla="*/ 38457 h 976670"/>
                  <a:gd name="connsiteX0" fmla="*/ 1547812 w 1550193"/>
                  <a:gd name="connsiteY0" fmla="*/ 38457 h 976670"/>
                  <a:gd name="connsiteX1" fmla="*/ 1423337 w 1550193"/>
                  <a:gd name="connsiteY1" fmla="*/ 36076 h 976670"/>
                  <a:gd name="connsiteX2" fmla="*/ 1330024 w 1550193"/>
                  <a:gd name="connsiteY2" fmla="*/ 2738 h 976670"/>
                  <a:gd name="connsiteX3" fmla="*/ 1255770 w 1550193"/>
                  <a:gd name="connsiteY3" fmla="*/ 6059 h 976670"/>
                  <a:gd name="connsiteX4" fmla="*/ 1170849 w 1550193"/>
                  <a:gd name="connsiteY4" fmla="*/ 38915 h 976670"/>
                  <a:gd name="connsiteX5" fmla="*/ 645318 w 1550193"/>
                  <a:gd name="connsiteY5" fmla="*/ 45601 h 976670"/>
                  <a:gd name="connsiteX6" fmla="*/ 488348 w 1550193"/>
                  <a:gd name="connsiteY6" fmla="*/ 95326 h 976670"/>
                  <a:gd name="connsiteX7" fmla="*/ 392906 w 1550193"/>
                  <a:gd name="connsiteY7" fmla="*/ 190857 h 976670"/>
                  <a:gd name="connsiteX8" fmla="*/ 179496 w 1550193"/>
                  <a:gd name="connsiteY8" fmla="*/ 307908 h 976670"/>
                  <a:gd name="connsiteX9" fmla="*/ 0 w 1550193"/>
                  <a:gd name="connsiteY9" fmla="*/ 621863 h 976670"/>
                  <a:gd name="connsiteX10" fmla="*/ 15766 w 1550193"/>
                  <a:gd name="connsiteY10" fmla="*/ 662892 h 976670"/>
                  <a:gd name="connsiteX11" fmla="*/ 116681 w 1550193"/>
                  <a:gd name="connsiteY11" fmla="*/ 643295 h 976670"/>
                  <a:gd name="connsiteX12" fmla="*/ 161925 w 1550193"/>
                  <a:gd name="connsiteY12" fmla="*/ 590907 h 976670"/>
                  <a:gd name="connsiteX13" fmla="*/ 173831 w 1550193"/>
                  <a:gd name="connsiteY13" fmla="*/ 521851 h 976670"/>
                  <a:gd name="connsiteX14" fmla="*/ 261937 w 1550193"/>
                  <a:gd name="connsiteY14" fmla="*/ 402788 h 976670"/>
                  <a:gd name="connsiteX15" fmla="*/ 469106 w 1550193"/>
                  <a:gd name="connsiteY15" fmla="*/ 324207 h 976670"/>
                  <a:gd name="connsiteX16" fmla="*/ 397668 w 1550193"/>
                  <a:gd name="connsiteY16" fmla="*/ 436126 h 976670"/>
                  <a:gd name="connsiteX17" fmla="*/ 342900 w 1550193"/>
                  <a:gd name="connsiteY17" fmla="*/ 464701 h 976670"/>
                  <a:gd name="connsiteX18" fmla="*/ 338137 w 1550193"/>
                  <a:gd name="connsiteY18" fmla="*/ 538520 h 976670"/>
                  <a:gd name="connsiteX19" fmla="*/ 378618 w 1550193"/>
                  <a:gd name="connsiteY19" fmla="*/ 643295 h 976670"/>
                  <a:gd name="connsiteX20" fmla="*/ 397668 w 1550193"/>
                  <a:gd name="connsiteY20" fmla="*/ 762357 h 976670"/>
                  <a:gd name="connsiteX21" fmla="*/ 592931 w 1550193"/>
                  <a:gd name="connsiteY21" fmla="*/ 917138 h 976670"/>
                  <a:gd name="connsiteX22" fmla="*/ 621506 w 1550193"/>
                  <a:gd name="connsiteY22" fmla="*/ 867132 h 976670"/>
                  <a:gd name="connsiteX23" fmla="*/ 621506 w 1550193"/>
                  <a:gd name="connsiteY23" fmla="*/ 793313 h 976670"/>
                  <a:gd name="connsiteX24" fmla="*/ 531018 w 1550193"/>
                  <a:gd name="connsiteY24" fmla="*/ 714732 h 976670"/>
                  <a:gd name="connsiteX25" fmla="*/ 495300 w 1550193"/>
                  <a:gd name="connsiteY25" fmla="*/ 562332 h 976670"/>
                  <a:gd name="connsiteX26" fmla="*/ 595312 w 1550193"/>
                  <a:gd name="connsiteY26" fmla="*/ 445651 h 976670"/>
                  <a:gd name="connsiteX27" fmla="*/ 633412 w 1550193"/>
                  <a:gd name="connsiteY27" fmla="*/ 443270 h 976670"/>
                  <a:gd name="connsiteX28" fmla="*/ 716756 w 1550193"/>
                  <a:gd name="connsiteY28" fmla="*/ 395645 h 976670"/>
                  <a:gd name="connsiteX29" fmla="*/ 802481 w 1550193"/>
                  <a:gd name="connsiteY29" fmla="*/ 505182 h 976670"/>
                  <a:gd name="connsiteX30" fmla="*/ 797718 w 1550193"/>
                  <a:gd name="connsiteY30" fmla="*/ 590907 h 976670"/>
                  <a:gd name="connsiteX31" fmla="*/ 661987 w 1550193"/>
                  <a:gd name="connsiteY31" fmla="*/ 783788 h 976670"/>
                  <a:gd name="connsiteX32" fmla="*/ 633412 w 1550193"/>
                  <a:gd name="connsiteY32" fmla="*/ 902851 h 976670"/>
                  <a:gd name="connsiteX33" fmla="*/ 664368 w 1550193"/>
                  <a:gd name="connsiteY33" fmla="*/ 976670 h 976670"/>
                  <a:gd name="connsiteX34" fmla="*/ 695325 w 1550193"/>
                  <a:gd name="connsiteY34" fmla="*/ 962382 h 976670"/>
                  <a:gd name="connsiteX35" fmla="*/ 962025 w 1550193"/>
                  <a:gd name="connsiteY35" fmla="*/ 650438 h 976670"/>
                  <a:gd name="connsiteX36" fmla="*/ 1092993 w 1550193"/>
                  <a:gd name="connsiteY36" fmla="*/ 636151 h 976670"/>
                  <a:gd name="connsiteX37" fmla="*/ 1204912 w 1550193"/>
                  <a:gd name="connsiteY37" fmla="*/ 569476 h 976670"/>
                  <a:gd name="connsiteX38" fmla="*/ 1288256 w 1550193"/>
                  <a:gd name="connsiteY38" fmla="*/ 457557 h 976670"/>
                  <a:gd name="connsiteX39" fmla="*/ 1314450 w 1550193"/>
                  <a:gd name="connsiteY39" fmla="*/ 400407 h 976670"/>
                  <a:gd name="connsiteX40" fmla="*/ 1550193 w 1550193"/>
                  <a:gd name="connsiteY40" fmla="*/ 405170 h 976670"/>
                  <a:gd name="connsiteX41" fmla="*/ 1547812 w 1550193"/>
                  <a:gd name="connsiteY41" fmla="*/ 38457 h 976670"/>
                  <a:gd name="connsiteX0" fmla="*/ 1542005 w 1544386"/>
                  <a:gd name="connsiteY0" fmla="*/ 38457 h 976670"/>
                  <a:gd name="connsiteX1" fmla="*/ 1417530 w 1544386"/>
                  <a:gd name="connsiteY1" fmla="*/ 36076 h 976670"/>
                  <a:gd name="connsiteX2" fmla="*/ 1324217 w 1544386"/>
                  <a:gd name="connsiteY2" fmla="*/ 2738 h 976670"/>
                  <a:gd name="connsiteX3" fmla="*/ 1249963 w 1544386"/>
                  <a:gd name="connsiteY3" fmla="*/ 6059 h 976670"/>
                  <a:gd name="connsiteX4" fmla="*/ 1165042 w 1544386"/>
                  <a:gd name="connsiteY4" fmla="*/ 38915 h 976670"/>
                  <a:gd name="connsiteX5" fmla="*/ 639511 w 1544386"/>
                  <a:gd name="connsiteY5" fmla="*/ 45601 h 976670"/>
                  <a:gd name="connsiteX6" fmla="*/ 482541 w 1544386"/>
                  <a:gd name="connsiteY6" fmla="*/ 95326 h 976670"/>
                  <a:gd name="connsiteX7" fmla="*/ 387099 w 1544386"/>
                  <a:gd name="connsiteY7" fmla="*/ 190857 h 976670"/>
                  <a:gd name="connsiteX8" fmla="*/ 173689 w 1544386"/>
                  <a:gd name="connsiteY8" fmla="*/ 307908 h 976670"/>
                  <a:gd name="connsiteX9" fmla="*/ 1884 w 1544386"/>
                  <a:gd name="connsiteY9" fmla="*/ 614172 h 976670"/>
                  <a:gd name="connsiteX10" fmla="*/ 9959 w 1544386"/>
                  <a:gd name="connsiteY10" fmla="*/ 662892 h 976670"/>
                  <a:gd name="connsiteX11" fmla="*/ 110874 w 1544386"/>
                  <a:gd name="connsiteY11" fmla="*/ 643295 h 976670"/>
                  <a:gd name="connsiteX12" fmla="*/ 156118 w 1544386"/>
                  <a:gd name="connsiteY12" fmla="*/ 590907 h 976670"/>
                  <a:gd name="connsiteX13" fmla="*/ 168024 w 1544386"/>
                  <a:gd name="connsiteY13" fmla="*/ 521851 h 976670"/>
                  <a:gd name="connsiteX14" fmla="*/ 256130 w 1544386"/>
                  <a:gd name="connsiteY14" fmla="*/ 402788 h 976670"/>
                  <a:gd name="connsiteX15" fmla="*/ 463299 w 1544386"/>
                  <a:gd name="connsiteY15" fmla="*/ 324207 h 976670"/>
                  <a:gd name="connsiteX16" fmla="*/ 391861 w 1544386"/>
                  <a:gd name="connsiteY16" fmla="*/ 436126 h 976670"/>
                  <a:gd name="connsiteX17" fmla="*/ 337093 w 1544386"/>
                  <a:gd name="connsiteY17" fmla="*/ 464701 h 976670"/>
                  <a:gd name="connsiteX18" fmla="*/ 332330 w 1544386"/>
                  <a:gd name="connsiteY18" fmla="*/ 538520 h 976670"/>
                  <a:gd name="connsiteX19" fmla="*/ 372811 w 1544386"/>
                  <a:gd name="connsiteY19" fmla="*/ 643295 h 976670"/>
                  <a:gd name="connsiteX20" fmla="*/ 391861 w 1544386"/>
                  <a:gd name="connsiteY20" fmla="*/ 762357 h 976670"/>
                  <a:gd name="connsiteX21" fmla="*/ 587124 w 1544386"/>
                  <a:gd name="connsiteY21" fmla="*/ 917138 h 976670"/>
                  <a:gd name="connsiteX22" fmla="*/ 615699 w 1544386"/>
                  <a:gd name="connsiteY22" fmla="*/ 867132 h 976670"/>
                  <a:gd name="connsiteX23" fmla="*/ 615699 w 1544386"/>
                  <a:gd name="connsiteY23" fmla="*/ 793313 h 976670"/>
                  <a:gd name="connsiteX24" fmla="*/ 525211 w 1544386"/>
                  <a:gd name="connsiteY24" fmla="*/ 714732 h 976670"/>
                  <a:gd name="connsiteX25" fmla="*/ 489493 w 1544386"/>
                  <a:gd name="connsiteY25" fmla="*/ 562332 h 976670"/>
                  <a:gd name="connsiteX26" fmla="*/ 589505 w 1544386"/>
                  <a:gd name="connsiteY26" fmla="*/ 445651 h 976670"/>
                  <a:gd name="connsiteX27" fmla="*/ 627605 w 1544386"/>
                  <a:gd name="connsiteY27" fmla="*/ 443270 h 976670"/>
                  <a:gd name="connsiteX28" fmla="*/ 710949 w 1544386"/>
                  <a:gd name="connsiteY28" fmla="*/ 395645 h 976670"/>
                  <a:gd name="connsiteX29" fmla="*/ 796674 w 1544386"/>
                  <a:gd name="connsiteY29" fmla="*/ 505182 h 976670"/>
                  <a:gd name="connsiteX30" fmla="*/ 791911 w 1544386"/>
                  <a:gd name="connsiteY30" fmla="*/ 590907 h 976670"/>
                  <a:gd name="connsiteX31" fmla="*/ 656180 w 1544386"/>
                  <a:gd name="connsiteY31" fmla="*/ 783788 h 976670"/>
                  <a:gd name="connsiteX32" fmla="*/ 627605 w 1544386"/>
                  <a:gd name="connsiteY32" fmla="*/ 902851 h 976670"/>
                  <a:gd name="connsiteX33" fmla="*/ 658561 w 1544386"/>
                  <a:gd name="connsiteY33" fmla="*/ 976670 h 976670"/>
                  <a:gd name="connsiteX34" fmla="*/ 689518 w 1544386"/>
                  <a:gd name="connsiteY34" fmla="*/ 962382 h 976670"/>
                  <a:gd name="connsiteX35" fmla="*/ 956218 w 1544386"/>
                  <a:gd name="connsiteY35" fmla="*/ 650438 h 976670"/>
                  <a:gd name="connsiteX36" fmla="*/ 1087186 w 1544386"/>
                  <a:gd name="connsiteY36" fmla="*/ 636151 h 976670"/>
                  <a:gd name="connsiteX37" fmla="*/ 1199105 w 1544386"/>
                  <a:gd name="connsiteY37" fmla="*/ 569476 h 976670"/>
                  <a:gd name="connsiteX38" fmla="*/ 1282449 w 1544386"/>
                  <a:gd name="connsiteY38" fmla="*/ 457557 h 976670"/>
                  <a:gd name="connsiteX39" fmla="*/ 1308643 w 1544386"/>
                  <a:gd name="connsiteY39" fmla="*/ 400407 h 976670"/>
                  <a:gd name="connsiteX40" fmla="*/ 1544386 w 1544386"/>
                  <a:gd name="connsiteY40" fmla="*/ 405170 h 976670"/>
                  <a:gd name="connsiteX41" fmla="*/ 1542005 w 1544386"/>
                  <a:gd name="connsiteY41" fmla="*/ 38457 h 976670"/>
                  <a:gd name="connsiteX0" fmla="*/ 1542005 w 1544386"/>
                  <a:gd name="connsiteY0" fmla="*/ 38457 h 976670"/>
                  <a:gd name="connsiteX1" fmla="*/ 1417530 w 1544386"/>
                  <a:gd name="connsiteY1" fmla="*/ 36076 h 976670"/>
                  <a:gd name="connsiteX2" fmla="*/ 1324217 w 1544386"/>
                  <a:gd name="connsiteY2" fmla="*/ 2738 h 976670"/>
                  <a:gd name="connsiteX3" fmla="*/ 1249963 w 1544386"/>
                  <a:gd name="connsiteY3" fmla="*/ 6059 h 976670"/>
                  <a:gd name="connsiteX4" fmla="*/ 1165042 w 1544386"/>
                  <a:gd name="connsiteY4" fmla="*/ 38915 h 976670"/>
                  <a:gd name="connsiteX5" fmla="*/ 639511 w 1544386"/>
                  <a:gd name="connsiteY5" fmla="*/ 45601 h 976670"/>
                  <a:gd name="connsiteX6" fmla="*/ 482541 w 1544386"/>
                  <a:gd name="connsiteY6" fmla="*/ 95326 h 976670"/>
                  <a:gd name="connsiteX7" fmla="*/ 387099 w 1544386"/>
                  <a:gd name="connsiteY7" fmla="*/ 190857 h 976670"/>
                  <a:gd name="connsiteX8" fmla="*/ 173689 w 1544386"/>
                  <a:gd name="connsiteY8" fmla="*/ 307908 h 976670"/>
                  <a:gd name="connsiteX9" fmla="*/ 1884 w 1544386"/>
                  <a:gd name="connsiteY9" fmla="*/ 614172 h 976670"/>
                  <a:gd name="connsiteX10" fmla="*/ 9959 w 1544386"/>
                  <a:gd name="connsiteY10" fmla="*/ 662892 h 976670"/>
                  <a:gd name="connsiteX11" fmla="*/ 110874 w 1544386"/>
                  <a:gd name="connsiteY11" fmla="*/ 643295 h 976670"/>
                  <a:gd name="connsiteX12" fmla="*/ 156118 w 1544386"/>
                  <a:gd name="connsiteY12" fmla="*/ 590907 h 976670"/>
                  <a:gd name="connsiteX13" fmla="*/ 168024 w 1544386"/>
                  <a:gd name="connsiteY13" fmla="*/ 521851 h 976670"/>
                  <a:gd name="connsiteX14" fmla="*/ 256130 w 1544386"/>
                  <a:gd name="connsiteY14" fmla="*/ 402788 h 976670"/>
                  <a:gd name="connsiteX15" fmla="*/ 463299 w 1544386"/>
                  <a:gd name="connsiteY15" fmla="*/ 324207 h 976670"/>
                  <a:gd name="connsiteX16" fmla="*/ 391861 w 1544386"/>
                  <a:gd name="connsiteY16" fmla="*/ 436126 h 976670"/>
                  <a:gd name="connsiteX17" fmla="*/ 337093 w 1544386"/>
                  <a:gd name="connsiteY17" fmla="*/ 464701 h 976670"/>
                  <a:gd name="connsiteX18" fmla="*/ 332330 w 1544386"/>
                  <a:gd name="connsiteY18" fmla="*/ 538520 h 976670"/>
                  <a:gd name="connsiteX19" fmla="*/ 372811 w 1544386"/>
                  <a:gd name="connsiteY19" fmla="*/ 643295 h 976670"/>
                  <a:gd name="connsiteX20" fmla="*/ 391861 w 1544386"/>
                  <a:gd name="connsiteY20" fmla="*/ 762357 h 976670"/>
                  <a:gd name="connsiteX21" fmla="*/ 587124 w 1544386"/>
                  <a:gd name="connsiteY21" fmla="*/ 917138 h 976670"/>
                  <a:gd name="connsiteX22" fmla="*/ 615699 w 1544386"/>
                  <a:gd name="connsiteY22" fmla="*/ 867132 h 976670"/>
                  <a:gd name="connsiteX23" fmla="*/ 615699 w 1544386"/>
                  <a:gd name="connsiteY23" fmla="*/ 793313 h 976670"/>
                  <a:gd name="connsiteX24" fmla="*/ 525211 w 1544386"/>
                  <a:gd name="connsiteY24" fmla="*/ 714732 h 976670"/>
                  <a:gd name="connsiteX25" fmla="*/ 489493 w 1544386"/>
                  <a:gd name="connsiteY25" fmla="*/ 562332 h 976670"/>
                  <a:gd name="connsiteX26" fmla="*/ 589505 w 1544386"/>
                  <a:gd name="connsiteY26" fmla="*/ 445651 h 976670"/>
                  <a:gd name="connsiteX27" fmla="*/ 627605 w 1544386"/>
                  <a:gd name="connsiteY27" fmla="*/ 443270 h 976670"/>
                  <a:gd name="connsiteX28" fmla="*/ 710949 w 1544386"/>
                  <a:gd name="connsiteY28" fmla="*/ 395645 h 976670"/>
                  <a:gd name="connsiteX29" fmla="*/ 796674 w 1544386"/>
                  <a:gd name="connsiteY29" fmla="*/ 505182 h 976670"/>
                  <a:gd name="connsiteX30" fmla="*/ 791911 w 1544386"/>
                  <a:gd name="connsiteY30" fmla="*/ 590907 h 976670"/>
                  <a:gd name="connsiteX31" fmla="*/ 656180 w 1544386"/>
                  <a:gd name="connsiteY31" fmla="*/ 783788 h 976670"/>
                  <a:gd name="connsiteX32" fmla="*/ 627605 w 1544386"/>
                  <a:gd name="connsiteY32" fmla="*/ 902851 h 976670"/>
                  <a:gd name="connsiteX33" fmla="*/ 658561 w 1544386"/>
                  <a:gd name="connsiteY33" fmla="*/ 976670 h 976670"/>
                  <a:gd name="connsiteX34" fmla="*/ 689518 w 1544386"/>
                  <a:gd name="connsiteY34" fmla="*/ 962382 h 976670"/>
                  <a:gd name="connsiteX35" fmla="*/ 956218 w 1544386"/>
                  <a:gd name="connsiteY35" fmla="*/ 650438 h 976670"/>
                  <a:gd name="connsiteX36" fmla="*/ 1087186 w 1544386"/>
                  <a:gd name="connsiteY36" fmla="*/ 636151 h 976670"/>
                  <a:gd name="connsiteX37" fmla="*/ 1199105 w 1544386"/>
                  <a:gd name="connsiteY37" fmla="*/ 569476 h 976670"/>
                  <a:gd name="connsiteX38" fmla="*/ 1282449 w 1544386"/>
                  <a:gd name="connsiteY38" fmla="*/ 457557 h 976670"/>
                  <a:gd name="connsiteX39" fmla="*/ 1308643 w 1544386"/>
                  <a:gd name="connsiteY39" fmla="*/ 400407 h 976670"/>
                  <a:gd name="connsiteX40" fmla="*/ 1544386 w 1544386"/>
                  <a:gd name="connsiteY40" fmla="*/ 405170 h 976670"/>
                  <a:gd name="connsiteX41" fmla="*/ 1542005 w 1544386"/>
                  <a:gd name="connsiteY41" fmla="*/ 38457 h 976670"/>
                  <a:gd name="connsiteX0" fmla="*/ 1542005 w 1544386"/>
                  <a:gd name="connsiteY0" fmla="*/ 38457 h 976670"/>
                  <a:gd name="connsiteX1" fmla="*/ 1417530 w 1544386"/>
                  <a:gd name="connsiteY1" fmla="*/ 36076 h 976670"/>
                  <a:gd name="connsiteX2" fmla="*/ 1324217 w 1544386"/>
                  <a:gd name="connsiteY2" fmla="*/ 2738 h 976670"/>
                  <a:gd name="connsiteX3" fmla="*/ 1249963 w 1544386"/>
                  <a:gd name="connsiteY3" fmla="*/ 6059 h 976670"/>
                  <a:gd name="connsiteX4" fmla="*/ 1165042 w 1544386"/>
                  <a:gd name="connsiteY4" fmla="*/ 38915 h 976670"/>
                  <a:gd name="connsiteX5" fmla="*/ 639511 w 1544386"/>
                  <a:gd name="connsiteY5" fmla="*/ 45601 h 976670"/>
                  <a:gd name="connsiteX6" fmla="*/ 482541 w 1544386"/>
                  <a:gd name="connsiteY6" fmla="*/ 95326 h 976670"/>
                  <a:gd name="connsiteX7" fmla="*/ 387099 w 1544386"/>
                  <a:gd name="connsiteY7" fmla="*/ 190857 h 976670"/>
                  <a:gd name="connsiteX8" fmla="*/ 173689 w 1544386"/>
                  <a:gd name="connsiteY8" fmla="*/ 307908 h 976670"/>
                  <a:gd name="connsiteX9" fmla="*/ 1884 w 1544386"/>
                  <a:gd name="connsiteY9" fmla="*/ 614172 h 976670"/>
                  <a:gd name="connsiteX10" fmla="*/ 9959 w 1544386"/>
                  <a:gd name="connsiteY10" fmla="*/ 662892 h 976670"/>
                  <a:gd name="connsiteX11" fmla="*/ 110874 w 1544386"/>
                  <a:gd name="connsiteY11" fmla="*/ 643295 h 976670"/>
                  <a:gd name="connsiteX12" fmla="*/ 142659 w 1544386"/>
                  <a:gd name="connsiteY12" fmla="*/ 590907 h 976670"/>
                  <a:gd name="connsiteX13" fmla="*/ 168024 w 1544386"/>
                  <a:gd name="connsiteY13" fmla="*/ 521851 h 976670"/>
                  <a:gd name="connsiteX14" fmla="*/ 256130 w 1544386"/>
                  <a:gd name="connsiteY14" fmla="*/ 402788 h 976670"/>
                  <a:gd name="connsiteX15" fmla="*/ 463299 w 1544386"/>
                  <a:gd name="connsiteY15" fmla="*/ 324207 h 976670"/>
                  <a:gd name="connsiteX16" fmla="*/ 391861 w 1544386"/>
                  <a:gd name="connsiteY16" fmla="*/ 436126 h 976670"/>
                  <a:gd name="connsiteX17" fmla="*/ 337093 w 1544386"/>
                  <a:gd name="connsiteY17" fmla="*/ 464701 h 976670"/>
                  <a:gd name="connsiteX18" fmla="*/ 332330 w 1544386"/>
                  <a:gd name="connsiteY18" fmla="*/ 538520 h 976670"/>
                  <a:gd name="connsiteX19" fmla="*/ 372811 w 1544386"/>
                  <a:gd name="connsiteY19" fmla="*/ 643295 h 976670"/>
                  <a:gd name="connsiteX20" fmla="*/ 391861 w 1544386"/>
                  <a:gd name="connsiteY20" fmla="*/ 762357 h 976670"/>
                  <a:gd name="connsiteX21" fmla="*/ 587124 w 1544386"/>
                  <a:gd name="connsiteY21" fmla="*/ 917138 h 976670"/>
                  <a:gd name="connsiteX22" fmla="*/ 615699 w 1544386"/>
                  <a:gd name="connsiteY22" fmla="*/ 867132 h 976670"/>
                  <a:gd name="connsiteX23" fmla="*/ 615699 w 1544386"/>
                  <a:gd name="connsiteY23" fmla="*/ 793313 h 976670"/>
                  <a:gd name="connsiteX24" fmla="*/ 525211 w 1544386"/>
                  <a:gd name="connsiteY24" fmla="*/ 714732 h 976670"/>
                  <a:gd name="connsiteX25" fmla="*/ 489493 w 1544386"/>
                  <a:gd name="connsiteY25" fmla="*/ 562332 h 976670"/>
                  <a:gd name="connsiteX26" fmla="*/ 589505 w 1544386"/>
                  <a:gd name="connsiteY26" fmla="*/ 445651 h 976670"/>
                  <a:gd name="connsiteX27" fmla="*/ 627605 w 1544386"/>
                  <a:gd name="connsiteY27" fmla="*/ 443270 h 976670"/>
                  <a:gd name="connsiteX28" fmla="*/ 710949 w 1544386"/>
                  <a:gd name="connsiteY28" fmla="*/ 395645 h 976670"/>
                  <a:gd name="connsiteX29" fmla="*/ 796674 w 1544386"/>
                  <a:gd name="connsiteY29" fmla="*/ 505182 h 976670"/>
                  <a:gd name="connsiteX30" fmla="*/ 791911 w 1544386"/>
                  <a:gd name="connsiteY30" fmla="*/ 590907 h 976670"/>
                  <a:gd name="connsiteX31" fmla="*/ 656180 w 1544386"/>
                  <a:gd name="connsiteY31" fmla="*/ 783788 h 976670"/>
                  <a:gd name="connsiteX32" fmla="*/ 627605 w 1544386"/>
                  <a:gd name="connsiteY32" fmla="*/ 902851 h 976670"/>
                  <a:gd name="connsiteX33" fmla="*/ 658561 w 1544386"/>
                  <a:gd name="connsiteY33" fmla="*/ 976670 h 976670"/>
                  <a:gd name="connsiteX34" fmla="*/ 689518 w 1544386"/>
                  <a:gd name="connsiteY34" fmla="*/ 962382 h 976670"/>
                  <a:gd name="connsiteX35" fmla="*/ 956218 w 1544386"/>
                  <a:gd name="connsiteY35" fmla="*/ 650438 h 976670"/>
                  <a:gd name="connsiteX36" fmla="*/ 1087186 w 1544386"/>
                  <a:gd name="connsiteY36" fmla="*/ 636151 h 976670"/>
                  <a:gd name="connsiteX37" fmla="*/ 1199105 w 1544386"/>
                  <a:gd name="connsiteY37" fmla="*/ 569476 h 976670"/>
                  <a:gd name="connsiteX38" fmla="*/ 1282449 w 1544386"/>
                  <a:gd name="connsiteY38" fmla="*/ 457557 h 976670"/>
                  <a:gd name="connsiteX39" fmla="*/ 1308643 w 1544386"/>
                  <a:gd name="connsiteY39" fmla="*/ 400407 h 976670"/>
                  <a:gd name="connsiteX40" fmla="*/ 1544386 w 1544386"/>
                  <a:gd name="connsiteY40" fmla="*/ 405170 h 976670"/>
                  <a:gd name="connsiteX41" fmla="*/ 1542005 w 1544386"/>
                  <a:gd name="connsiteY41" fmla="*/ 38457 h 976670"/>
                  <a:gd name="connsiteX0" fmla="*/ 1542005 w 1544386"/>
                  <a:gd name="connsiteY0" fmla="*/ 38457 h 976670"/>
                  <a:gd name="connsiteX1" fmla="*/ 1417530 w 1544386"/>
                  <a:gd name="connsiteY1" fmla="*/ 36076 h 976670"/>
                  <a:gd name="connsiteX2" fmla="*/ 1324217 w 1544386"/>
                  <a:gd name="connsiteY2" fmla="*/ 2738 h 976670"/>
                  <a:gd name="connsiteX3" fmla="*/ 1249963 w 1544386"/>
                  <a:gd name="connsiteY3" fmla="*/ 6059 h 976670"/>
                  <a:gd name="connsiteX4" fmla="*/ 1165042 w 1544386"/>
                  <a:gd name="connsiteY4" fmla="*/ 38915 h 976670"/>
                  <a:gd name="connsiteX5" fmla="*/ 639511 w 1544386"/>
                  <a:gd name="connsiteY5" fmla="*/ 45601 h 976670"/>
                  <a:gd name="connsiteX6" fmla="*/ 482541 w 1544386"/>
                  <a:gd name="connsiteY6" fmla="*/ 95326 h 976670"/>
                  <a:gd name="connsiteX7" fmla="*/ 387099 w 1544386"/>
                  <a:gd name="connsiteY7" fmla="*/ 190857 h 976670"/>
                  <a:gd name="connsiteX8" fmla="*/ 173689 w 1544386"/>
                  <a:gd name="connsiteY8" fmla="*/ 307908 h 976670"/>
                  <a:gd name="connsiteX9" fmla="*/ 1884 w 1544386"/>
                  <a:gd name="connsiteY9" fmla="*/ 614172 h 976670"/>
                  <a:gd name="connsiteX10" fmla="*/ 9959 w 1544386"/>
                  <a:gd name="connsiteY10" fmla="*/ 662892 h 976670"/>
                  <a:gd name="connsiteX11" fmla="*/ 110874 w 1544386"/>
                  <a:gd name="connsiteY11" fmla="*/ 643295 h 976670"/>
                  <a:gd name="connsiteX12" fmla="*/ 142659 w 1544386"/>
                  <a:gd name="connsiteY12" fmla="*/ 590907 h 976670"/>
                  <a:gd name="connsiteX13" fmla="*/ 168024 w 1544386"/>
                  <a:gd name="connsiteY13" fmla="*/ 521851 h 976670"/>
                  <a:gd name="connsiteX14" fmla="*/ 256130 w 1544386"/>
                  <a:gd name="connsiteY14" fmla="*/ 402788 h 976670"/>
                  <a:gd name="connsiteX15" fmla="*/ 463299 w 1544386"/>
                  <a:gd name="connsiteY15" fmla="*/ 324207 h 976670"/>
                  <a:gd name="connsiteX16" fmla="*/ 391861 w 1544386"/>
                  <a:gd name="connsiteY16" fmla="*/ 436126 h 976670"/>
                  <a:gd name="connsiteX17" fmla="*/ 337093 w 1544386"/>
                  <a:gd name="connsiteY17" fmla="*/ 464701 h 976670"/>
                  <a:gd name="connsiteX18" fmla="*/ 332330 w 1544386"/>
                  <a:gd name="connsiteY18" fmla="*/ 538520 h 976670"/>
                  <a:gd name="connsiteX19" fmla="*/ 372811 w 1544386"/>
                  <a:gd name="connsiteY19" fmla="*/ 643295 h 976670"/>
                  <a:gd name="connsiteX20" fmla="*/ 391861 w 1544386"/>
                  <a:gd name="connsiteY20" fmla="*/ 762357 h 976670"/>
                  <a:gd name="connsiteX21" fmla="*/ 587124 w 1544386"/>
                  <a:gd name="connsiteY21" fmla="*/ 917138 h 976670"/>
                  <a:gd name="connsiteX22" fmla="*/ 615699 w 1544386"/>
                  <a:gd name="connsiteY22" fmla="*/ 867132 h 976670"/>
                  <a:gd name="connsiteX23" fmla="*/ 615699 w 1544386"/>
                  <a:gd name="connsiteY23" fmla="*/ 793313 h 976670"/>
                  <a:gd name="connsiteX24" fmla="*/ 525211 w 1544386"/>
                  <a:gd name="connsiteY24" fmla="*/ 714732 h 976670"/>
                  <a:gd name="connsiteX25" fmla="*/ 489493 w 1544386"/>
                  <a:gd name="connsiteY25" fmla="*/ 562332 h 976670"/>
                  <a:gd name="connsiteX26" fmla="*/ 589505 w 1544386"/>
                  <a:gd name="connsiteY26" fmla="*/ 445651 h 976670"/>
                  <a:gd name="connsiteX27" fmla="*/ 627605 w 1544386"/>
                  <a:gd name="connsiteY27" fmla="*/ 443270 h 976670"/>
                  <a:gd name="connsiteX28" fmla="*/ 710949 w 1544386"/>
                  <a:gd name="connsiteY28" fmla="*/ 395645 h 976670"/>
                  <a:gd name="connsiteX29" fmla="*/ 796674 w 1544386"/>
                  <a:gd name="connsiteY29" fmla="*/ 505182 h 976670"/>
                  <a:gd name="connsiteX30" fmla="*/ 791911 w 1544386"/>
                  <a:gd name="connsiteY30" fmla="*/ 590907 h 976670"/>
                  <a:gd name="connsiteX31" fmla="*/ 656180 w 1544386"/>
                  <a:gd name="connsiteY31" fmla="*/ 783788 h 976670"/>
                  <a:gd name="connsiteX32" fmla="*/ 627605 w 1544386"/>
                  <a:gd name="connsiteY32" fmla="*/ 902851 h 976670"/>
                  <a:gd name="connsiteX33" fmla="*/ 658561 w 1544386"/>
                  <a:gd name="connsiteY33" fmla="*/ 976670 h 976670"/>
                  <a:gd name="connsiteX34" fmla="*/ 689518 w 1544386"/>
                  <a:gd name="connsiteY34" fmla="*/ 962382 h 976670"/>
                  <a:gd name="connsiteX35" fmla="*/ 956218 w 1544386"/>
                  <a:gd name="connsiteY35" fmla="*/ 650438 h 976670"/>
                  <a:gd name="connsiteX36" fmla="*/ 1087186 w 1544386"/>
                  <a:gd name="connsiteY36" fmla="*/ 636151 h 976670"/>
                  <a:gd name="connsiteX37" fmla="*/ 1199105 w 1544386"/>
                  <a:gd name="connsiteY37" fmla="*/ 569476 h 976670"/>
                  <a:gd name="connsiteX38" fmla="*/ 1282449 w 1544386"/>
                  <a:gd name="connsiteY38" fmla="*/ 457557 h 976670"/>
                  <a:gd name="connsiteX39" fmla="*/ 1308643 w 1544386"/>
                  <a:gd name="connsiteY39" fmla="*/ 400407 h 976670"/>
                  <a:gd name="connsiteX40" fmla="*/ 1544386 w 1544386"/>
                  <a:gd name="connsiteY40" fmla="*/ 405170 h 976670"/>
                  <a:gd name="connsiteX41" fmla="*/ 1542005 w 1544386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56061 w 1544317"/>
                  <a:gd name="connsiteY14" fmla="*/ 402788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37024 w 1544317"/>
                  <a:gd name="connsiteY17" fmla="*/ 464701 h 976670"/>
                  <a:gd name="connsiteX18" fmla="*/ 332261 w 1544317"/>
                  <a:gd name="connsiteY18" fmla="*/ 538520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56061 w 1544317"/>
                  <a:gd name="connsiteY14" fmla="*/ 402788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37024 w 1544317"/>
                  <a:gd name="connsiteY17" fmla="*/ 464701 h 976670"/>
                  <a:gd name="connsiteX18" fmla="*/ 332261 w 1544317"/>
                  <a:gd name="connsiteY18" fmla="*/ 538520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37024 w 1544317"/>
                  <a:gd name="connsiteY17" fmla="*/ 464701 h 976670"/>
                  <a:gd name="connsiteX18" fmla="*/ 332261 w 1544317"/>
                  <a:gd name="connsiteY18" fmla="*/ 538520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37024 w 1544317"/>
                  <a:gd name="connsiteY17" fmla="*/ 464701 h 976670"/>
                  <a:gd name="connsiteX18" fmla="*/ 332261 w 1544317"/>
                  <a:gd name="connsiteY18" fmla="*/ 538520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38017 w 1544317"/>
                  <a:gd name="connsiteY17" fmla="*/ 486551 h 976670"/>
                  <a:gd name="connsiteX18" fmla="*/ 332261 w 1544317"/>
                  <a:gd name="connsiteY18" fmla="*/ 538520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38017 w 1544317"/>
                  <a:gd name="connsiteY17" fmla="*/ 486551 h 976670"/>
                  <a:gd name="connsiteX18" fmla="*/ 332261 w 1544317"/>
                  <a:gd name="connsiteY18" fmla="*/ 538520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38017 w 1544317"/>
                  <a:gd name="connsiteY17" fmla="*/ 486551 h 976670"/>
                  <a:gd name="connsiteX18" fmla="*/ 331268 w 1544317"/>
                  <a:gd name="connsiteY18" fmla="*/ 531568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38017 w 1544317"/>
                  <a:gd name="connsiteY17" fmla="*/ 486551 h 976670"/>
                  <a:gd name="connsiteX18" fmla="*/ 331268 w 1544317"/>
                  <a:gd name="connsiteY18" fmla="*/ 531568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34044 w 1544317"/>
                  <a:gd name="connsiteY17" fmla="*/ 498469 h 976670"/>
                  <a:gd name="connsiteX18" fmla="*/ 331268 w 1544317"/>
                  <a:gd name="connsiteY18" fmla="*/ 531568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31268 w 1544317"/>
                  <a:gd name="connsiteY18" fmla="*/ 531568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391792 w 1544317"/>
                  <a:gd name="connsiteY20" fmla="*/ 762357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7055 w 1544317"/>
                  <a:gd name="connsiteY21" fmla="*/ 917138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97980 w 1544317"/>
                  <a:gd name="connsiteY21" fmla="*/ 907206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97980 w 1544317"/>
                  <a:gd name="connsiteY21" fmla="*/ 907206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9424 w 1544317"/>
                  <a:gd name="connsiteY25" fmla="*/ 562332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0996 w 1544317"/>
                  <a:gd name="connsiteY17" fmla="*/ 491517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89436 w 1544317"/>
                  <a:gd name="connsiteY26" fmla="*/ 445651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27536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710880 w 1544317"/>
                  <a:gd name="connsiteY28" fmla="*/ 395645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698962 w 1544317"/>
                  <a:gd name="connsiteY28" fmla="*/ 399618 h 976670"/>
                  <a:gd name="connsiteX29" fmla="*/ 796605 w 1544317"/>
                  <a:gd name="connsiteY29" fmla="*/ 505182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698962 w 1544317"/>
                  <a:gd name="connsiteY28" fmla="*/ 399618 h 976670"/>
                  <a:gd name="connsiteX29" fmla="*/ 802564 w 1544317"/>
                  <a:gd name="connsiteY29" fmla="*/ 497237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698962 w 1544317"/>
                  <a:gd name="connsiteY28" fmla="*/ 399618 h 976670"/>
                  <a:gd name="connsiteX29" fmla="*/ 802564 w 1544317"/>
                  <a:gd name="connsiteY29" fmla="*/ 497237 h 976670"/>
                  <a:gd name="connsiteX30" fmla="*/ 791842 w 1544317"/>
                  <a:gd name="connsiteY30" fmla="*/ 590907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698962 w 1544317"/>
                  <a:gd name="connsiteY28" fmla="*/ 399618 h 976670"/>
                  <a:gd name="connsiteX29" fmla="*/ 802564 w 1544317"/>
                  <a:gd name="connsiteY29" fmla="*/ 497237 h 976670"/>
                  <a:gd name="connsiteX30" fmla="*/ 791842 w 1544317"/>
                  <a:gd name="connsiteY30" fmla="*/ 590907 h 976670"/>
                  <a:gd name="connsiteX31" fmla="*/ 788846 w 1544317"/>
                  <a:gd name="connsiteY31" fmla="*/ 619883 h 976670"/>
                  <a:gd name="connsiteX32" fmla="*/ 656111 w 1544317"/>
                  <a:gd name="connsiteY32" fmla="*/ 783788 h 976670"/>
                  <a:gd name="connsiteX33" fmla="*/ 627536 w 1544317"/>
                  <a:gd name="connsiteY33" fmla="*/ 902851 h 976670"/>
                  <a:gd name="connsiteX34" fmla="*/ 658492 w 1544317"/>
                  <a:gd name="connsiteY34" fmla="*/ 976670 h 976670"/>
                  <a:gd name="connsiteX35" fmla="*/ 689449 w 1544317"/>
                  <a:gd name="connsiteY35" fmla="*/ 962382 h 976670"/>
                  <a:gd name="connsiteX36" fmla="*/ 956149 w 1544317"/>
                  <a:gd name="connsiteY36" fmla="*/ 650438 h 976670"/>
                  <a:gd name="connsiteX37" fmla="*/ 1087117 w 1544317"/>
                  <a:gd name="connsiteY37" fmla="*/ 636151 h 976670"/>
                  <a:gd name="connsiteX38" fmla="*/ 1199036 w 1544317"/>
                  <a:gd name="connsiteY38" fmla="*/ 569476 h 976670"/>
                  <a:gd name="connsiteX39" fmla="*/ 1282380 w 1544317"/>
                  <a:gd name="connsiteY39" fmla="*/ 457557 h 976670"/>
                  <a:gd name="connsiteX40" fmla="*/ 1308574 w 1544317"/>
                  <a:gd name="connsiteY40" fmla="*/ 400407 h 976670"/>
                  <a:gd name="connsiteX41" fmla="*/ 1544317 w 1544317"/>
                  <a:gd name="connsiteY41" fmla="*/ 405170 h 976670"/>
                  <a:gd name="connsiteX42" fmla="*/ 1541936 w 1544317"/>
                  <a:gd name="connsiteY42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698962 w 1544317"/>
                  <a:gd name="connsiteY28" fmla="*/ 399618 h 976670"/>
                  <a:gd name="connsiteX29" fmla="*/ 802564 w 1544317"/>
                  <a:gd name="connsiteY29" fmla="*/ 497237 h 976670"/>
                  <a:gd name="connsiteX30" fmla="*/ 791842 w 1544317"/>
                  <a:gd name="connsiteY30" fmla="*/ 590907 h 976670"/>
                  <a:gd name="connsiteX31" fmla="*/ 788846 w 1544317"/>
                  <a:gd name="connsiteY31" fmla="*/ 619883 h 976670"/>
                  <a:gd name="connsiteX32" fmla="*/ 656111 w 1544317"/>
                  <a:gd name="connsiteY32" fmla="*/ 783788 h 976670"/>
                  <a:gd name="connsiteX33" fmla="*/ 627536 w 1544317"/>
                  <a:gd name="connsiteY33" fmla="*/ 902851 h 976670"/>
                  <a:gd name="connsiteX34" fmla="*/ 658492 w 1544317"/>
                  <a:gd name="connsiteY34" fmla="*/ 976670 h 976670"/>
                  <a:gd name="connsiteX35" fmla="*/ 689449 w 1544317"/>
                  <a:gd name="connsiteY35" fmla="*/ 962382 h 976670"/>
                  <a:gd name="connsiteX36" fmla="*/ 956149 w 1544317"/>
                  <a:gd name="connsiteY36" fmla="*/ 650438 h 976670"/>
                  <a:gd name="connsiteX37" fmla="*/ 1087117 w 1544317"/>
                  <a:gd name="connsiteY37" fmla="*/ 636151 h 976670"/>
                  <a:gd name="connsiteX38" fmla="*/ 1199036 w 1544317"/>
                  <a:gd name="connsiteY38" fmla="*/ 569476 h 976670"/>
                  <a:gd name="connsiteX39" fmla="*/ 1282380 w 1544317"/>
                  <a:gd name="connsiteY39" fmla="*/ 457557 h 976670"/>
                  <a:gd name="connsiteX40" fmla="*/ 1308574 w 1544317"/>
                  <a:gd name="connsiteY40" fmla="*/ 400407 h 976670"/>
                  <a:gd name="connsiteX41" fmla="*/ 1544317 w 1544317"/>
                  <a:gd name="connsiteY41" fmla="*/ 405170 h 976670"/>
                  <a:gd name="connsiteX42" fmla="*/ 1541936 w 1544317"/>
                  <a:gd name="connsiteY42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698962 w 1544317"/>
                  <a:gd name="connsiteY28" fmla="*/ 399618 h 976670"/>
                  <a:gd name="connsiteX29" fmla="*/ 802564 w 1544317"/>
                  <a:gd name="connsiteY29" fmla="*/ 497237 h 976670"/>
                  <a:gd name="connsiteX30" fmla="*/ 788846 w 1544317"/>
                  <a:gd name="connsiteY30" fmla="*/ 619883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698962 w 1544317"/>
                  <a:gd name="connsiteY28" fmla="*/ 399618 h 976670"/>
                  <a:gd name="connsiteX29" fmla="*/ 802564 w 1544317"/>
                  <a:gd name="connsiteY29" fmla="*/ 497237 h 976670"/>
                  <a:gd name="connsiteX30" fmla="*/ 788846 w 1544317"/>
                  <a:gd name="connsiteY30" fmla="*/ 619883 h 976670"/>
                  <a:gd name="connsiteX31" fmla="*/ 656111 w 1544317"/>
                  <a:gd name="connsiteY31" fmla="*/ 783788 h 976670"/>
                  <a:gd name="connsiteX32" fmla="*/ 627536 w 1544317"/>
                  <a:gd name="connsiteY32" fmla="*/ 902851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698962 w 1544317"/>
                  <a:gd name="connsiteY28" fmla="*/ 399618 h 976670"/>
                  <a:gd name="connsiteX29" fmla="*/ 802564 w 1544317"/>
                  <a:gd name="connsiteY29" fmla="*/ 497237 h 976670"/>
                  <a:gd name="connsiteX30" fmla="*/ 788846 w 1544317"/>
                  <a:gd name="connsiteY30" fmla="*/ 619883 h 976670"/>
                  <a:gd name="connsiteX31" fmla="*/ 656111 w 1544317"/>
                  <a:gd name="connsiteY31" fmla="*/ 783788 h 976670"/>
                  <a:gd name="connsiteX32" fmla="*/ 622570 w 1544317"/>
                  <a:gd name="connsiteY32" fmla="*/ 896892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76670"/>
                  <a:gd name="connsiteX1" fmla="*/ 1417461 w 1544317"/>
                  <a:gd name="connsiteY1" fmla="*/ 36076 h 976670"/>
                  <a:gd name="connsiteX2" fmla="*/ 1324148 w 1544317"/>
                  <a:gd name="connsiteY2" fmla="*/ 2738 h 976670"/>
                  <a:gd name="connsiteX3" fmla="*/ 1249894 w 1544317"/>
                  <a:gd name="connsiteY3" fmla="*/ 6059 h 976670"/>
                  <a:gd name="connsiteX4" fmla="*/ 1164973 w 1544317"/>
                  <a:gd name="connsiteY4" fmla="*/ 38915 h 976670"/>
                  <a:gd name="connsiteX5" fmla="*/ 639442 w 1544317"/>
                  <a:gd name="connsiteY5" fmla="*/ 45601 h 976670"/>
                  <a:gd name="connsiteX6" fmla="*/ 482472 w 1544317"/>
                  <a:gd name="connsiteY6" fmla="*/ 95326 h 976670"/>
                  <a:gd name="connsiteX7" fmla="*/ 387030 w 1544317"/>
                  <a:gd name="connsiteY7" fmla="*/ 190857 h 976670"/>
                  <a:gd name="connsiteX8" fmla="*/ 173620 w 1544317"/>
                  <a:gd name="connsiteY8" fmla="*/ 307908 h 976670"/>
                  <a:gd name="connsiteX9" fmla="*/ 1815 w 1544317"/>
                  <a:gd name="connsiteY9" fmla="*/ 614172 h 976670"/>
                  <a:gd name="connsiteX10" fmla="*/ 9890 w 1544317"/>
                  <a:gd name="connsiteY10" fmla="*/ 662892 h 976670"/>
                  <a:gd name="connsiteX11" fmla="*/ 109812 w 1544317"/>
                  <a:gd name="connsiteY11" fmla="*/ 641309 h 976670"/>
                  <a:gd name="connsiteX12" fmla="*/ 142590 w 1544317"/>
                  <a:gd name="connsiteY12" fmla="*/ 590907 h 976670"/>
                  <a:gd name="connsiteX13" fmla="*/ 167955 w 1544317"/>
                  <a:gd name="connsiteY13" fmla="*/ 521851 h 976670"/>
                  <a:gd name="connsiteX14" fmla="*/ 246129 w 1544317"/>
                  <a:gd name="connsiteY14" fmla="*/ 410733 h 976670"/>
                  <a:gd name="connsiteX15" fmla="*/ 463230 w 1544317"/>
                  <a:gd name="connsiteY15" fmla="*/ 324207 h 976670"/>
                  <a:gd name="connsiteX16" fmla="*/ 391792 w 1544317"/>
                  <a:gd name="connsiteY16" fmla="*/ 436126 h 976670"/>
                  <a:gd name="connsiteX17" fmla="*/ 346955 w 1544317"/>
                  <a:gd name="connsiteY17" fmla="*/ 489531 h 976670"/>
                  <a:gd name="connsiteX18" fmla="*/ 341200 w 1544317"/>
                  <a:gd name="connsiteY18" fmla="*/ 551431 h 976670"/>
                  <a:gd name="connsiteX19" fmla="*/ 372742 w 1544317"/>
                  <a:gd name="connsiteY19" fmla="*/ 643295 h 976670"/>
                  <a:gd name="connsiteX20" fmla="*/ 400731 w 1544317"/>
                  <a:gd name="connsiteY20" fmla="*/ 749446 h 976670"/>
                  <a:gd name="connsiteX21" fmla="*/ 585069 w 1544317"/>
                  <a:gd name="connsiteY21" fmla="*/ 883370 h 976670"/>
                  <a:gd name="connsiteX22" fmla="*/ 615630 w 1544317"/>
                  <a:gd name="connsiteY22" fmla="*/ 867132 h 976670"/>
                  <a:gd name="connsiteX23" fmla="*/ 615630 w 1544317"/>
                  <a:gd name="connsiteY23" fmla="*/ 793313 h 976670"/>
                  <a:gd name="connsiteX24" fmla="*/ 525142 w 1544317"/>
                  <a:gd name="connsiteY24" fmla="*/ 714732 h 976670"/>
                  <a:gd name="connsiteX25" fmla="*/ 486445 w 1544317"/>
                  <a:gd name="connsiteY25" fmla="*/ 541476 h 976670"/>
                  <a:gd name="connsiteX26" fmla="*/ 548717 w 1544317"/>
                  <a:gd name="connsiteY26" fmla="*/ 465514 h 976670"/>
                  <a:gd name="connsiteX27" fmla="*/ 631509 w 1544317"/>
                  <a:gd name="connsiteY27" fmla="*/ 443270 h 976670"/>
                  <a:gd name="connsiteX28" fmla="*/ 698962 w 1544317"/>
                  <a:gd name="connsiteY28" fmla="*/ 399618 h 976670"/>
                  <a:gd name="connsiteX29" fmla="*/ 802564 w 1544317"/>
                  <a:gd name="connsiteY29" fmla="*/ 497237 h 976670"/>
                  <a:gd name="connsiteX30" fmla="*/ 788846 w 1544317"/>
                  <a:gd name="connsiteY30" fmla="*/ 619883 h 976670"/>
                  <a:gd name="connsiteX31" fmla="*/ 659090 w 1544317"/>
                  <a:gd name="connsiteY31" fmla="*/ 786768 h 976670"/>
                  <a:gd name="connsiteX32" fmla="*/ 622570 w 1544317"/>
                  <a:gd name="connsiteY32" fmla="*/ 896892 h 976670"/>
                  <a:gd name="connsiteX33" fmla="*/ 658492 w 1544317"/>
                  <a:gd name="connsiteY33" fmla="*/ 976670 h 976670"/>
                  <a:gd name="connsiteX34" fmla="*/ 689449 w 1544317"/>
                  <a:gd name="connsiteY34" fmla="*/ 962382 h 976670"/>
                  <a:gd name="connsiteX35" fmla="*/ 956149 w 1544317"/>
                  <a:gd name="connsiteY35" fmla="*/ 650438 h 976670"/>
                  <a:gd name="connsiteX36" fmla="*/ 1087117 w 1544317"/>
                  <a:gd name="connsiteY36" fmla="*/ 636151 h 976670"/>
                  <a:gd name="connsiteX37" fmla="*/ 1199036 w 1544317"/>
                  <a:gd name="connsiteY37" fmla="*/ 569476 h 976670"/>
                  <a:gd name="connsiteX38" fmla="*/ 1282380 w 1544317"/>
                  <a:gd name="connsiteY38" fmla="*/ 457557 h 976670"/>
                  <a:gd name="connsiteX39" fmla="*/ 1308574 w 1544317"/>
                  <a:gd name="connsiteY39" fmla="*/ 400407 h 976670"/>
                  <a:gd name="connsiteX40" fmla="*/ 1544317 w 1544317"/>
                  <a:gd name="connsiteY40" fmla="*/ 405170 h 976670"/>
                  <a:gd name="connsiteX41" fmla="*/ 1541936 w 1544317"/>
                  <a:gd name="connsiteY41" fmla="*/ 38457 h 976670"/>
                  <a:gd name="connsiteX0" fmla="*/ 1541936 w 1544317"/>
                  <a:gd name="connsiteY0" fmla="*/ 38457 h 968725"/>
                  <a:gd name="connsiteX1" fmla="*/ 1417461 w 1544317"/>
                  <a:gd name="connsiteY1" fmla="*/ 36076 h 968725"/>
                  <a:gd name="connsiteX2" fmla="*/ 1324148 w 1544317"/>
                  <a:gd name="connsiteY2" fmla="*/ 2738 h 968725"/>
                  <a:gd name="connsiteX3" fmla="*/ 1249894 w 1544317"/>
                  <a:gd name="connsiteY3" fmla="*/ 6059 h 968725"/>
                  <a:gd name="connsiteX4" fmla="*/ 1164973 w 1544317"/>
                  <a:gd name="connsiteY4" fmla="*/ 38915 h 968725"/>
                  <a:gd name="connsiteX5" fmla="*/ 639442 w 1544317"/>
                  <a:gd name="connsiteY5" fmla="*/ 45601 h 968725"/>
                  <a:gd name="connsiteX6" fmla="*/ 482472 w 1544317"/>
                  <a:gd name="connsiteY6" fmla="*/ 95326 h 968725"/>
                  <a:gd name="connsiteX7" fmla="*/ 387030 w 1544317"/>
                  <a:gd name="connsiteY7" fmla="*/ 190857 h 968725"/>
                  <a:gd name="connsiteX8" fmla="*/ 173620 w 1544317"/>
                  <a:gd name="connsiteY8" fmla="*/ 307908 h 968725"/>
                  <a:gd name="connsiteX9" fmla="*/ 1815 w 1544317"/>
                  <a:gd name="connsiteY9" fmla="*/ 614172 h 968725"/>
                  <a:gd name="connsiteX10" fmla="*/ 9890 w 1544317"/>
                  <a:gd name="connsiteY10" fmla="*/ 662892 h 968725"/>
                  <a:gd name="connsiteX11" fmla="*/ 109812 w 1544317"/>
                  <a:gd name="connsiteY11" fmla="*/ 641309 h 968725"/>
                  <a:gd name="connsiteX12" fmla="*/ 142590 w 1544317"/>
                  <a:gd name="connsiteY12" fmla="*/ 590907 h 968725"/>
                  <a:gd name="connsiteX13" fmla="*/ 167955 w 1544317"/>
                  <a:gd name="connsiteY13" fmla="*/ 521851 h 968725"/>
                  <a:gd name="connsiteX14" fmla="*/ 246129 w 1544317"/>
                  <a:gd name="connsiteY14" fmla="*/ 410733 h 968725"/>
                  <a:gd name="connsiteX15" fmla="*/ 463230 w 1544317"/>
                  <a:gd name="connsiteY15" fmla="*/ 324207 h 968725"/>
                  <a:gd name="connsiteX16" fmla="*/ 391792 w 1544317"/>
                  <a:gd name="connsiteY16" fmla="*/ 436126 h 968725"/>
                  <a:gd name="connsiteX17" fmla="*/ 346955 w 1544317"/>
                  <a:gd name="connsiteY17" fmla="*/ 489531 h 968725"/>
                  <a:gd name="connsiteX18" fmla="*/ 341200 w 1544317"/>
                  <a:gd name="connsiteY18" fmla="*/ 551431 h 968725"/>
                  <a:gd name="connsiteX19" fmla="*/ 372742 w 1544317"/>
                  <a:gd name="connsiteY19" fmla="*/ 643295 h 968725"/>
                  <a:gd name="connsiteX20" fmla="*/ 400731 w 1544317"/>
                  <a:gd name="connsiteY20" fmla="*/ 749446 h 968725"/>
                  <a:gd name="connsiteX21" fmla="*/ 585069 w 1544317"/>
                  <a:gd name="connsiteY21" fmla="*/ 883370 h 968725"/>
                  <a:gd name="connsiteX22" fmla="*/ 615630 w 1544317"/>
                  <a:gd name="connsiteY22" fmla="*/ 867132 h 968725"/>
                  <a:gd name="connsiteX23" fmla="*/ 615630 w 1544317"/>
                  <a:gd name="connsiteY23" fmla="*/ 793313 h 968725"/>
                  <a:gd name="connsiteX24" fmla="*/ 525142 w 1544317"/>
                  <a:gd name="connsiteY24" fmla="*/ 714732 h 968725"/>
                  <a:gd name="connsiteX25" fmla="*/ 486445 w 1544317"/>
                  <a:gd name="connsiteY25" fmla="*/ 541476 h 968725"/>
                  <a:gd name="connsiteX26" fmla="*/ 548717 w 1544317"/>
                  <a:gd name="connsiteY26" fmla="*/ 465514 h 968725"/>
                  <a:gd name="connsiteX27" fmla="*/ 631509 w 1544317"/>
                  <a:gd name="connsiteY27" fmla="*/ 443270 h 968725"/>
                  <a:gd name="connsiteX28" fmla="*/ 698962 w 1544317"/>
                  <a:gd name="connsiteY28" fmla="*/ 399618 h 968725"/>
                  <a:gd name="connsiteX29" fmla="*/ 802564 w 1544317"/>
                  <a:gd name="connsiteY29" fmla="*/ 497237 h 968725"/>
                  <a:gd name="connsiteX30" fmla="*/ 788846 w 1544317"/>
                  <a:gd name="connsiteY30" fmla="*/ 619883 h 968725"/>
                  <a:gd name="connsiteX31" fmla="*/ 659090 w 1544317"/>
                  <a:gd name="connsiteY31" fmla="*/ 786768 h 968725"/>
                  <a:gd name="connsiteX32" fmla="*/ 622570 w 1544317"/>
                  <a:gd name="connsiteY32" fmla="*/ 896892 h 968725"/>
                  <a:gd name="connsiteX33" fmla="*/ 654519 w 1544317"/>
                  <a:gd name="connsiteY33" fmla="*/ 968725 h 968725"/>
                  <a:gd name="connsiteX34" fmla="*/ 689449 w 1544317"/>
                  <a:gd name="connsiteY34" fmla="*/ 962382 h 968725"/>
                  <a:gd name="connsiteX35" fmla="*/ 956149 w 1544317"/>
                  <a:gd name="connsiteY35" fmla="*/ 650438 h 968725"/>
                  <a:gd name="connsiteX36" fmla="*/ 1087117 w 1544317"/>
                  <a:gd name="connsiteY36" fmla="*/ 636151 h 968725"/>
                  <a:gd name="connsiteX37" fmla="*/ 1199036 w 1544317"/>
                  <a:gd name="connsiteY37" fmla="*/ 569476 h 968725"/>
                  <a:gd name="connsiteX38" fmla="*/ 1282380 w 1544317"/>
                  <a:gd name="connsiteY38" fmla="*/ 457557 h 968725"/>
                  <a:gd name="connsiteX39" fmla="*/ 1308574 w 1544317"/>
                  <a:gd name="connsiteY39" fmla="*/ 400407 h 968725"/>
                  <a:gd name="connsiteX40" fmla="*/ 1544317 w 1544317"/>
                  <a:gd name="connsiteY40" fmla="*/ 405170 h 968725"/>
                  <a:gd name="connsiteX41" fmla="*/ 1541936 w 1544317"/>
                  <a:gd name="connsiteY41" fmla="*/ 38457 h 968725"/>
                  <a:gd name="connsiteX0" fmla="*/ 1541936 w 1544317"/>
                  <a:gd name="connsiteY0" fmla="*/ 38457 h 968725"/>
                  <a:gd name="connsiteX1" fmla="*/ 1417461 w 1544317"/>
                  <a:gd name="connsiteY1" fmla="*/ 36076 h 968725"/>
                  <a:gd name="connsiteX2" fmla="*/ 1324148 w 1544317"/>
                  <a:gd name="connsiteY2" fmla="*/ 2738 h 968725"/>
                  <a:gd name="connsiteX3" fmla="*/ 1249894 w 1544317"/>
                  <a:gd name="connsiteY3" fmla="*/ 6059 h 968725"/>
                  <a:gd name="connsiteX4" fmla="*/ 1164973 w 1544317"/>
                  <a:gd name="connsiteY4" fmla="*/ 38915 h 968725"/>
                  <a:gd name="connsiteX5" fmla="*/ 639442 w 1544317"/>
                  <a:gd name="connsiteY5" fmla="*/ 45601 h 968725"/>
                  <a:gd name="connsiteX6" fmla="*/ 482472 w 1544317"/>
                  <a:gd name="connsiteY6" fmla="*/ 95326 h 968725"/>
                  <a:gd name="connsiteX7" fmla="*/ 387030 w 1544317"/>
                  <a:gd name="connsiteY7" fmla="*/ 190857 h 968725"/>
                  <a:gd name="connsiteX8" fmla="*/ 173620 w 1544317"/>
                  <a:gd name="connsiteY8" fmla="*/ 307908 h 968725"/>
                  <a:gd name="connsiteX9" fmla="*/ 1815 w 1544317"/>
                  <a:gd name="connsiteY9" fmla="*/ 614172 h 968725"/>
                  <a:gd name="connsiteX10" fmla="*/ 9890 w 1544317"/>
                  <a:gd name="connsiteY10" fmla="*/ 662892 h 968725"/>
                  <a:gd name="connsiteX11" fmla="*/ 109812 w 1544317"/>
                  <a:gd name="connsiteY11" fmla="*/ 641309 h 968725"/>
                  <a:gd name="connsiteX12" fmla="*/ 142590 w 1544317"/>
                  <a:gd name="connsiteY12" fmla="*/ 590907 h 968725"/>
                  <a:gd name="connsiteX13" fmla="*/ 167955 w 1544317"/>
                  <a:gd name="connsiteY13" fmla="*/ 521851 h 968725"/>
                  <a:gd name="connsiteX14" fmla="*/ 246129 w 1544317"/>
                  <a:gd name="connsiteY14" fmla="*/ 410733 h 968725"/>
                  <a:gd name="connsiteX15" fmla="*/ 463230 w 1544317"/>
                  <a:gd name="connsiteY15" fmla="*/ 324207 h 968725"/>
                  <a:gd name="connsiteX16" fmla="*/ 391792 w 1544317"/>
                  <a:gd name="connsiteY16" fmla="*/ 436126 h 968725"/>
                  <a:gd name="connsiteX17" fmla="*/ 346955 w 1544317"/>
                  <a:gd name="connsiteY17" fmla="*/ 489531 h 968725"/>
                  <a:gd name="connsiteX18" fmla="*/ 341200 w 1544317"/>
                  <a:gd name="connsiteY18" fmla="*/ 551431 h 968725"/>
                  <a:gd name="connsiteX19" fmla="*/ 372742 w 1544317"/>
                  <a:gd name="connsiteY19" fmla="*/ 643295 h 968725"/>
                  <a:gd name="connsiteX20" fmla="*/ 400731 w 1544317"/>
                  <a:gd name="connsiteY20" fmla="*/ 749446 h 968725"/>
                  <a:gd name="connsiteX21" fmla="*/ 585069 w 1544317"/>
                  <a:gd name="connsiteY21" fmla="*/ 883370 h 968725"/>
                  <a:gd name="connsiteX22" fmla="*/ 615630 w 1544317"/>
                  <a:gd name="connsiteY22" fmla="*/ 867132 h 968725"/>
                  <a:gd name="connsiteX23" fmla="*/ 615630 w 1544317"/>
                  <a:gd name="connsiteY23" fmla="*/ 793313 h 968725"/>
                  <a:gd name="connsiteX24" fmla="*/ 525142 w 1544317"/>
                  <a:gd name="connsiteY24" fmla="*/ 714732 h 968725"/>
                  <a:gd name="connsiteX25" fmla="*/ 486445 w 1544317"/>
                  <a:gd name="connsiteY25" fmla="*/ 541476 h 968725"/>
                  <a:gd name="connsiteX26" fmla="*/ 548717 w 1544317"/>
                  <a:gd name="connsiteY26" fmla="*/ 465514 h 968725"/>
                  <a:gd name="connsiteX27" fmla="*/ 631509 w 1544317"/>
                  <a:gd name="connsiteY27" fmla="*/ 443270 h 968725"/>
                  <a:gd name="connsiteX28" fmla="*/ 698962 w 1544317"/>
                  <a:gd name="connsiteY28" fmla="*/ 399618 h 968725"/>
                  <a:gd name="connsiteX29" fmla="*/ 802564 w 1544317"/>
                  <a:gd name="connsiteY29" fmla="*/ 497237 h 968725"/>
                  <a:gd name="connsiteX30" fmla="*/ 788846 w 1544317"/>
                  <a:gd name="connsiteY30" fmla="*/ 619883 h 968725"/>
                  <a:gd name="connsiteX31" fmla="*/ 659090 w 1544317"/>
                  <a:gd name="connsiteY31" fmla="*/ 786768 h 968725"/>
                  <a:gd name="connsiteX32" fmla="*/ 622570 w 1544317"/>
                  <a:gd name="connsiteY32" fmla="*/ 896892 h 968725"/>
                  <a:gd name="connsiteX33" fmla="*/ 654519 w 1544317"/>
                  <a:gd name="connsiteY33" fmla="*/ 968725 h 968725"/>
                  <a:gd name="connsiteX34" fmla="*/ 689449 w 1544317"/>
                  <a:gd name="connsiteY34" fmla="*/ 962382 h 968725"/>
                  <a:gd name="connsiteX35" fmla="*/ 956149 w 1544317"/>
                  <a:gd name="connsiteY35" fmla="*/ 650438 h 968725"/>
                  <a:gd name="connsiteX36" fmla="*/ 1087117 w 1544317"/>
                  <a:gd name="connsiteY36" fmla="*/ 636151 h 968725"/>
                  <a:gd name="connsiteX37" fmla="*/ 1199036 w 1544317"/>
                  <a:gd name="connsiteY37" fmla="*/ 569476 h 968725"/>
                  <a:gd name="connsiteX38" fmla="*/ 1282380 w 1544317"/>
                  <a:gd name="connsiteY38" fmla="*/ 457557 h 968725"/>
                  <a:gd name="connsiteX39" fmla="*/ 1308574 w 1544317"/>
                  <a:gd name="connsiteY39" fmla="*/ 400407 h 968725"/>
                  <a:gd name="connsiteX40" fmla="*/ 1544317 w 1544317"/>
                  <a:gd name="connsiteY40" fmla="*/ 405170 h 968725"/>
                  <a:gd name="connsiteX41" fmla="*/ 1541936 w 1544317"/>
                  <a:gd name="connsiteY41" fmla="*/ 38457 h 968725"/>
                  <a:gd name="connsiteX0" fmla="*/ 1541936 w 1544317"/>
                  <a:gd name="connsiteY0" fmla="*/ 38457 h 968725"/>
                  <a:gd name="connsiteX1" fmla="*/ 1417461 w 1544317"/>
                  <a:gd name="connsiteY1" fmla="*/ 36076 h 968725"/>
                  <a:gd name="connsiteX2" fmla="*/ 1324148 w 1544317"/>
                  <a:gd name="connsiteY2" fmla="*/ 2738 h 968725"/>
                  <a:gd name="connsiteX3" fmla="*/ 1249894 w 1544317"/>
                  <a:gd name="connsiteY3" fmla="*/ 6059 h 968725"/>
                  <a:gd name="connsiteX4" fmla="*/ 1164973 w 1544317"/>
                  <a:gd name="connsiteY4" fmla="*/ 38915 h 968725"/>
                  <a:gd name="connsiteX5" fmla="*/ 639442 w 1544317"/>
                  <a:gd name="connsiteY5" fmla="*/ 45601 h 968725"/>
                  <a:gd name="connsiteX6" fmla="*/ 482472 w 1544317"/>
                  <a:gd name="connsiteY6" fmla="*/ 95326 h 968725"/>
                  <a:gd name="connsiteX7" fmla="*/ 387030 w 1544317"/>
                  <a:gd name="connsiteY7" fmla="*/ 190857 h 968725"/>
                  <a:gd name="connsiteX8" fmla="*/ 173620 w 1544317"/>
                  <a:gd name="connsiteY8" fmla="*/ 307908 h 968725"/>
                  <a:gd name="connsiteX9" fmla="*/ 1815 w 1544317"/>
                  <a:gd name="connsiteY9" fmla="*/ 614172 h 968725"/>
                  <a:gd name="connsiteX10" fmla="*/ 9890 w 1544317"/>
                  <a:gd name="connsiteY10" fmla="*/ 662892 h 968725"/>
                  <a:gd name="connsiteX11" fmla="*/ 109812 w 1544317"/>
                  <a:gd name="connsiteY11" fmla="*/ 641309 h 968725"/>
                  <a:gd name="connsiteX12" fmla="*/ 142590 w 1544317"/>
                  <a:gd name="connsiteY12" fmla="*/ 590907 h 968725"/>
                  <a:gd name="connsiteX13" fmla="*/ 167955 w 1544317"/>
                  <a:gd name="connsiteY13" fmla="*/ 521851 h 968725"/>
                  <a:gd name="connsiteX14" fmla="*/ 246129 w 1544317"/>
                  <a:gd name="connsiteY14" fmla="*/ 410733 h 968725"/>
                  <a:gd name="connsiteX15" fmla="*/ 463230 w 1544317"/>
                  <a:gd name="connsiteY15" fmla="*/ 324207 h 968725"/>
                  <a:gd name="connsiteX16" fmla="*/ 391792 w 1544317"/>
                  <a:gd name="connsiteY16" fmla="*/ 436126 h 968725"/>
                  <a:gd name="connsiteX17" fmla="*/ 346955 w 1544317"/>
                  <a:gd name="connsiteY17" fmla="*/ 489531 h 968725"/>
                  <a:gd name="connsiteX18" fmla="*/ 341200 w 1544317"/>
                  <a:gd name="connsiteY18" fmla="*/ 551431 h 968725"/>
                  <a:gd name="connsiteX19" fmla="*/ 372742 w 1544317"/>
                  <a:gd name="connsiteY19" fmla="*/ 643295 h 968725"/>
                  <a:gd name="connsiteX20" fmla="*/ 400731 w 1544317"/>
                  <a:gd name="connsiteY20" fmla="*/ 749446 h 968725"/>
                  <a:gd name="connsiteX21" fmla="*/ 585069 w 1544317"/>
                  <a:gd name="connsiteY21" fmla="*/ 883370 h 968725"/>
                  <a:gd name="connsiteX22" fmla="*/ 615630 w 1544317"/>
                  <a:gd name="connsiteY22" fmla="*/ 867132 h 968725"/>
                  <a:gd name="connsiteX23" fmla="*/ 615630 w 1544317"/>
                  <a:gd name="connsiteY23" fmla="*/ 793313 h 968725"/>
                  <a:gd name="connsiteX24" fmla="*/ 525142 w 1544317"/>
                  <a:gd name="connsiteY24" fmla="*/ 714732 h 968725"/>
                  <a:gd name="connsiteX25" fmla="*/ 486445 w 1544317"/>
                  <a:gd name="connsiteY25" fmla="*/ 541476 h 968725"/>
                  <a:gd name="connsiteX26" fmla="*/ 548717 w 1544317"/>
                  <a:gd name="connsiteY26" fmla="*/ 465514 h 968725"/>
                  <a:gd name="connsiteX27" fmla="*/ 631509 w 1544317"/>
                  <a:gd name="connsiteY27" fmla="*/ 443270 h 968725"/>
                  <a:gd name="connsiteX28" fmla="*/ 698962 w 1544317"/>
                  <a:gd name="connsiteY28" fmla="*/ 399618 h 968725"/>
                  <a:gd name="connsiteX29" fmla="*/ 802564 w 1544317"/>
                  <a:gd name="connsiteY29" fmla="*/ 497237 h 968725"/>
                  <a:gd name="connsiteX30" fmla="*/ 788846 w 1544317"/>
                  <a:gd name="connsiteY30" fmla="*/ 619883 h 968725"/>
                  <a:gd name="connsiteX31" fmla="*/ 659090 w 1544317"/>
                  <a:gd name="connsiteY31" fmla="*/ 786768 h 968725"/>
                  <a:gd name="connsiteX32" fmla="*/ 622570 w 1544317"/>
                  <a:gd name="connsiteY32" fmla="*/ 896892 h 968725"/>
                  <a:gd name="connsiteX33" fmla="*/ 654519 w 1544317"/>
                  <a:gd name="connsiteY33" fmla="*/ 968725 h 968725"/>
                  <a:gd name="connsiteX34" fmla="*/ 696401 w 1544317"/>
                  <a:gd name="connsiteY34" fmla="*/ 967348 h 968725"/>
                  <a:gd name="connsiteX35" fmla="*/ 956149 w 1544317"/>
                  <a:gd name="connsiteY35" fmla="*/ 650438 h 968725"/>
                  <a:gd name="connsiteX36" fmla="*/ 1087117 w 1544317"/>
                  <a:gd name="connsiteY36" fmla="*/ 636151 h 968725"/>
                  <a:gd name="connsiteX37" fmla="*/ 1199036 w 1544317"/>
                  <a:gd name="connsiteY37" fmla="*/ 569476 h 968725"/>
                  <a:gd name="connsiteX38" fmla="*/ 1282380 w 1544317"/>
                  <a:gd name="connsiteY38" fmla="*/ 457557 h 968725"/>
                  <a:gd name="connsiteX39" fmla="*/ 1308574 w 1544317"/>
                  <a:gd name="connsiteY39" fmla="*/ 400407 h 968725"/>
                  <a:gd name="connsiteX40" fmla="*/ 1544317 w 1544317"/>
                  <a:gd name="connsiteY40" fmla="*/ 405170 h 968725"/>
                  <a:gd name="connsiteX41" fmla="*/ 1541936 w 1544317"/>
                  <a:gd name="connsiteY41" fmla="*/ 38457 h 968725"/>
                  <a:gd name="connsiteX0" fmla="*/ 1541936 w 1544317"/>
                  <a:gd name="connsiteY0" fmla="*/ 38457 h 968728"/>
                  <a:gd name="connsiteX1" fmla="*/ 1417461 w 1544317"/>
                  <a:gd name="connsiteY1" fmla="*/ 36076 h 968728"/>
                  <a:gd name="connsiteX2" fmla="*/ 1324148 w 1544317"/>
                  <a:gd name="connsiteY2" fmla="*/ 2738 h 968728"/>
                  <a:gd name="connsiteX3" fmla="*/ 1249894 w 1544317"/>
                  <a:gd name="connsiteY3" fmla="*/ 6059 h 968728"/>
                  <a:gd name="connsiteX4" fmla="*/ 1164973 w 1544317"/>
                  <a:gd name="connsiteY4" fmla="*/ 38915 h 968728"/>
                  <a:gd name="connsiteX5" fmla="*/ 639442 w 1544317"/>
                  <a:gd name="connsiteY5" fmla="*/ 45601 h 968728"/>
                  <a:gd name="connsiteX6" fmla="*/ 482472 w 1544317"/>
                  <a:gd name="connsiteY6" fmla="*/ 95326 h 968728"/>
                  <a:gd name="connsiteX7" fmla="*/ 387030 w 1544317"/>
                  <a:gd name="connsiteY7" fmla="*/ 190857 h 968728"/>
                  <a:gd name="connsiteX8" fmla="*/ 173620 w 1544317"/>
                  <a:gd name="connsiteY8" fmla="*/ 307908 h 968728"/>
                  <a:gd name="connsiteX9" fmla="*/ 1815 w 1544317"/>
                  <a:gd name="connsiteY9" fmla="*/ 614172 h 968728"/>
                  <a:gd name="connsiteX10" fmla="*/ 9890 w 1544317"/>
                  <a:gd name="connsiteY10" fmla="*/ 662892 h 968728"/>
                  <a:gd name="connsiteX11" fmla="*/ 109812 w 1544317"/>
                  <a:gd name="connsiteY11" fmla="*/ 641309 h 968728"/>
                  <a:gd name="connsiteX12" fmla="*/ 142590 w 1544317"/>
                  <a:gd name="connsiteY12" fmla="*/ 590907 h 968728"/>
                  <a:gd name="connsiteX13" fmla="*/ 167955 w 1544317"/>
                  <a:gd name="connsiteY13" fmla="*/ 521851 h 968728"/>
                  <a:gd name="connsiteX14" fmla="*/ 246129 w 1544317"/>
                  <a:gd name="connsiteY14" fmla="*/ 410733 h 968728"/>
                  <a:gd name="connsiteX15" fmla="*/ 463230 w 1544317"/>
                  <a:gd name="connsiteY15" fmla="*/ 324207 h 968728"/>
                  <a:gd name="connsiteX16" fmla="*/ 391792 w 1544317"/>
                  <a:gd name="connsiteY16" fmla="*/ 436126 h 968728"/>
                  <a:gd name="connsiteX17" fmla="*/ 346955 w 1544317"/>
                  <a:gd name="connsiteY17" fmla="*/ 489531 h 968728"/>
                  <a:gd name="connsiteX18" fmla="*/ 341200 w 1544317"/>
                  <a:gd name="connsiteY18" fmla="*/ 551431 h 968728"/>
                  <a:gd name="connsiteX19" fmla="*/ 372742 w 1544317"/>
                  <a:gd name="connsiteY19" fmla="*/ 643295 h 968728"/>
                  <a:gd name="connsiteX20" fmla="*/ 400731 w 1544317"/>
                  <a:gd name="connsiteY20" fmla="*/ 749446 h 968728"/>
                  <a:gd name="connsiteX21" fmla="*/ 585069 w 1544317"/>
                  <a:gd name="connsiteY21" fmla="*/ 883370 h 968728"/>
                  <a:gd name="connsiteX22" fmla="*/ 615630 w 1544317"/>
                  <a:gd name="connsiteY22" fmla="*/ 867132 h 968728"/>
                  <a:gd name="connsiteX23" fmla="*/ 615630 w 1544317"/>
                  <a:gd name="connsiteY23" fmla="*/ 793313 h 968728"/>
                  <a:gd name="connsiteX24" fmla="*/ 525142 w 1544317"/>
                  <a:gd name="connsiteY24" fmla="*/ 714732 h 968728"/>
                  <a:gd name="connsiteX25" fmla="*/ 486445 w 1544317"/>
                  <a:gd name="connsiteY25" fmla="*/ 541476 h 968728"/>
                  <a:gd name="connsiteX26" fmla="*/ 548717 w 1544317"/>
                  <a:gd name="connsiteY26" fmla="*/ 465514 h 968728"/>
                  <a:gd name="connsiteX27" fmla="*/ 631509 w 1544317"/>
                  <a:gd name="connsiteY27" fmla="*/ 443270 h 968728"/>
                  <a:gd name="connsiteX28" fmla="*/ 698962 w 1544317"/>
                  <a:gd name="connsiteY28" fmla="*/ 399618 h 968728"/>
                  <a:gd name="connsiteX29" fmla="*/ 802564 w 1544317"/>
                  <a:gd name="connsiteY29" fmla="*/ 497237 h 968728"/>
                  <a:gd name="connsiteX30" fmla="*/ 788846 w 1544317"/>
                  <a:gd name="connsiteY30" fmla="*/ 619883 h 968728"/>
                  <a:gd name="connsiteX31" fmla="*/ 659090 w 1544317"/>
                  <a:gd name="connsiteY31" fmla="*/ 786768 h 968728"/>
                  <a:gd name="connsiteX32" fmla="*/ 622570 w 1544317"/>
                  <a:gd name="connsiteY32" fmla="*/ 896892 h 968728"/>
                  <a:gd name="connsiteX33" fmla="*/ 654519 w 1544317"/>
                  <a:gd name="connsiteY33" fmla="*/ 968725 h 968728"/>
                  <a:gd name="connsiteX34" fmla="*/ 696401 w 1544317"/>
                  <a:gd name="connsiteY34" fmla="*/ 967348 h 968728"/>
                  <a:gd name="connsiteX35" fmla="*/ 956149 w 1544317"/>
                  <a:gd name="connsiteY35" fmla="*/ 650438 h 968728"/>
                  <a:gd name="connsiteX36" fmla="*/ 1087117 w 1544317"/>
                  <a:gd name="connsiteY36" fmla="*/ 636151 h 968728"/>
                  <a:gd name="connsiteX37" fmla="*/ 1199036 w 1544317"/>
                  <a:gd name="connsiteY37" fmla="*/ 569476 h 968728"/>
                  <a:gd name="connsiteX38" fmla="*/ 1282380 w 1544317"/>
                  <a:gd name="connsiteY38" fmla="*/ 457557 h 968728"/>
                  <a:gd name="connsiteX39" fmla="*/ 1308574 w 1544317"/>
                  <a:gd name="connsiteY39" fmla="*/ 400407 h 968728"/>
                  <a:gd name="connsiteX40" fmla="*/ 1544317 w 1544317"/>
                  <a:gd name="connsiteY40" fmla="*/ 405170 h 968728"/>
                  <a:gd name="connsiteX41" fmla="*/ 1541936 w 1544317"/>
                  <a:gd name="connsiteY41" fmla="*/ 38457 h 968728"/>
                  <a:gd name="connsiteX0" fmla="*/ 1541936 w 1544317"/>
                  <a:gd name="connsiteY0" fmla="*/ 38457 h 974769"/>
                  <a:gd name="connsiteX1" fmla="*/ 1417461 w 1544317"/>
                  <a:gd name="connsiteY1" fmla="*/ 36076 h 974769"/>
                  <a:gd name="connsiteX2" fmla="*/ 1324148 w 1544317"/>
                  <a:gd name="connsiteY2" fmla="*/ 2738 h 974769"/>
                  <a:gd name="connsiteX3" fmla="*/ 1249894 w 1544317"/>
                  <a:gd name="connsiteY3" fmla="*/ 6059 h 974769"/>
                  <a:gd name="connsiteX4" fmla="*/ 1164973 w 1544317"/>
                  <a:gd name="connsiteY4" fmla="*/ 38915 h 974769"/>
                  <a:gd name="connsiteX5" fmla="*/ 639442 w 1544317"/>
                  <a:gd name="connsiteY5" fmla="*/ 45601 h 974769"/>
                  <a:gd name="connsiteX6" fmla="*/ 482472 w 1544317"/>
                  <a:gd name="connsiteY6" fmla="*/ 95326 h 974769"/>
                  <a:gd name="connsiteX7" fmla="*/ 387030 w 1544317"/>
                  <a:gd name="connsiteY7" fmla="*/ 190857 h 974769"/>
                  <a:gd name="connsiteX8" fmla="*/ 173620 w 1544317"/>
                  <a:gd name="connsiteY8" fmla="*/ 307908 h 974769"/>
                  <a:gd name="connsiteX9" fmla="*/ 1815 w 1544317"/>
                  <a:gd name="connsiteY9" fmla="*/ 614172 h 974769"/>
                  <a:gd name="connsiteX10" fmla="*/ 9890 w 1544317"/>
                  <a:gd name="connsiteY10" fmla="*/ 662892 h 974769"/>
                  <a:gd name="connsiteX11" fmla="*/ 109812 w 1544317"/>
                  <a:gd name="connsiteY11" fmla="*/ 641309 h 974769"/>
                  <a:gd name="connsiteX12" fmla="*/ 142590 w 1544317"/>
                  <a:gd name="connsiteY12" fmla="*/ 590907 h 974769"/>
                  <a:gd name="connsiteX13" fmla="*/ 167955 w 1544317"/>
                  <a:gd name="connsiteY13" fmla="*/ 521851 h 974769"/>
                  <a:gd name="connsiteX14" fmla="*/ 246129 w 1544317"/>
                  <a:gd name="connsiteY14" fmla="*/ 410733 h 974769"/>
                  <a:gd name="connsiteX15" fmla="*/ 463230 w 1544317"/>
                  <a:gd name="connsiteY15" fmla="*/ 324207 h 974769"/>
                  <a:gd name="connsiteX16" fmla="*/ 391792 w 1544317"/>
                  <a:gd name="connsiteY16" fmla="*/ 436126 h 974769"/>
                  <a:gd name="connsiteX17" fmla="*/ 346955 w 1544317"/>
                  <a:gd name="connsiteY17" fmla="*/ 489531 h 974769"/>
                  <a:gd name="connsiteX18" fmla="*/ 341200 w 1544317"/>
                  <a:gd name="connsiteY18" fmla="*/ 551431 h 974769"/>
                  <a:gd name="connsiteX19" fmla="*/ 372742 w 1544317"/>
                  <a:gd name="connsiteY19" fmla="*/ 643295 h 974769"/>
                  <a:gd name="connsiteX20" fmla="*/ 400731 w 1544317"/>
                  <a:gd name="connsiteY20" fmla="*/ 749446 h 974769"/>
                  <a:gd name="connsiteX21" fmla="*/ 585069 w 1544317"/>
                  <a:gd name="connsiteY21" fmla="*/ 883370 h 974769"/>
                  <a:gd name="connsiteX22" fmla="*/ 615630 w 1544317"/>
                  <a:gd name="connsiteY22" fmla="*/ 867132 h 974769"/>
                  <a:gd name="connsiteX23" fmla="*/ 615630 w 1544317"/>
                  <a:gd name="connsiteY23" fmla="*/ 793313 h 974769"/>
                  <a:gd name="connsiteX24" fmla="*/ 525142 w 1544317"/>
                  <a:gd name="connsiteY24" fmla="*/ 714732 h 974769"/>
                  <a:gd name="connsiteX25" fmla="*/ 486445 w 1544317"/>
                  <a:gd name="connsiteY25" fmla="*/ 541476 h 974769"/>
                  <a:gd name="connsiteX26" fmla="*/ 548717 w 1544317"/>
                  <a:gd name="connsiteY26" fmla="*/ 465514 h 974769"/>
                  <a:gd name="connsiteX27" fmla="*/ 631509 w 1544317"/>
                  <a:gd name="connsiteY27" fmla="*/ 443270 h 974769"/>
                  <a:gd name="connsiteX28" fmla="*/ 698962 w 1544317"/>
                  <a:gd name="connsiteY28" fmla="*/ 399618 h 974769"/>
                  <a:gd name="connsiteX29" fmla="*/ 802564 w 1544317"/>
                  <a:gd name="connsiteY29" fmla="*/ 497237 h 974769"/>
                  <a:gd name="connsiteX30" fmla="*/ 788846 w 1544317"/>
                  <a:gd name="connsiteY30" fmla="*/ 619883 h 974769"/>
                  <a:gd name="connsiteX31" fmla="*/ 659090 w 1544317"/>
                  <a:gd name="connsiteY31" fmla="*/ 786768 h 974769"/>
                  <a:gd name="connsiteX32" fmla="*/ 622570 w 1544317"/>
                  <a:gd name="connsiteY32" fmla="*/ 896892 h 974769"/>
                  <a:gd name="connsiteX33" fmla="*/ 654519 w 1544317"/>
                  <a:gd name="connsiteY33" fmla="*/ 968725 h 974769"/>
                  <a:gd name="connsiteX34" fmla="*/ 695408 w 1544317"/>
                  <a:gd name="connsiteY34" fmla="*/ 971321 h 974769"/>
                  <a:gd name="connsiteX35" fmla="*/ 956149 w 1544317"/>
                  <a:gd name="connsiteY35" fmla="*/ 650438 h 974769"/>
                  <a:gd name="connsiteX36" fmla="*/ 1087117 w 1544317"/>
                  <a:gd name="connsiteY36" fmla="*/ 636151 h 974769"/>
                  <a:gd name="connsiteX37" fmla="*/ 1199036 w 1544317"/>
                  <a:gd name="connsiteY37" fmla="*/ 569476 h 974769"/>
                  <a:gd name="connsiteX38" fmla="*/ 1282380 w 1544317"/>
                  <a:gd name="connsiteY38" fmla="*/ 457557 h 974769"/>
                  <a:gd name="connsiteX39" fmla="*/ 1308574 w 1544317"/>
                  <a:gd name="connsiteY39" fmla="*/ 400407 h 974769"/>
                  <a:gd name="connsiteX40" fmla="*/ 1544317 w 1544317"/>
                  <a:gd name="connsiteY40" fmla="*/ 405170 h 974769"/>
                  <a:gd name="connsiteX41" fmla="*/ 1541936 w 1544317"/>
                  <a:gd name="connsiteY41" fmla="*/ 38457 h 974769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31509 w 1544317"/>
                  <a:gd name="connsiteY27" fmla="*/ 443270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308574 w 1544317"/>
                  <a:gd name="connsiteY39" fmla="*/ 400407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31509 w 1544317"/>
                  <a:gd name="connsiteY27" fmla="*/ 443270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308574 w 1544317"/>
                  <a:gd name="connsiteY39" fmla="*/ 400407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31509 w 1544317"/>
                  <a:gd name="connsiteY27" fmla="*/ 443270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308574 w 1544317"/>
                  <a:gd name="connsiteY39" fmla="*/ 400407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31509 w 1544317"/>
                  <a:gd name="connsiteY27" fmla="*/ 443270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308574 w 1544317"/>
                  <a:gd name="connsiteY39" fmla="*/ 400407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31509 w 1544317"/>
                  <a:gd name="connsiteY27" fmla="*/ 443270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308574 w 1544317"/>
                  <a:gd name="connsiteY39" fmla="*/ 400407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31509 w 1544317"/>
                  <a:gd name="connsiteY27" fmla="*/ 443270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308574 w 1544317"/>
                  <a:gd name="connsiteY39" fmla="*/ 400407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31509 w 1544317"/>
                  <a:gd name="connsiteY27" fmla="*/ 443270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308574 w 1544317"/>
                  <a:gd name="connsiteY39" fmla="*/ 400407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31509 w 1544317"/>
                  <a:gd name="connsiteY27" fmla="*/ 443270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305926 w 1544317"/>
                  <a:gd name="connsiteY39" fmla="*/ 399083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31509 w 1544317"/>
                  <a:gd name="connsiteY27" fmla="*/ 443270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299873 w 1544317"/>
                  <a:gd name="connsiteY39" fmla="*/ 405136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72742 w 1544317"/>
                  <a:gd name="connsiteY19" fmla="*/ 643295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14472 w 1544317"/>
                  <a:gd name="connsiteY27" fmla="*/ 410229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299873 w 1544317"/>
                  <a:gd name="connsiteY39" fmla="*/ 405136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4317"/>
                  <a:gd name="connsiteY0" fmla="*/ 38457 h 973166"/>
                  <a:gd name="connsiteX1" fmla="*/ 1417461 w 1544317"/>
                  <a:gd name="connsiteY1" fmla="*/ 36076 h 973166"/>
                  <a:gd name="connsiteX2" fmla="*/ 1324148 w 1544317"/>
                  <a:gd name="connsiteY2" fmla="*/ 2738 h 973166"/>
                  <a:gd name="connsiteX3" fmla="*/ 1249894 w 1544317"/>
                  <a:gd name="connsiteY3" fmla="*/ 6059 h 973166"/>
                  <a:gd name="connsiteX4" fmla="*/ 1164973 w 1544317"/>
                  <a:gd name="connsiteY4" fmla="*/ 38915 h 973166"/>
                  <a:gd name="connsiteX5" fmla="*/ 639442 w 1544317"/>
                  <a:gd name="connsiteY5" fmla="*/ 45601 h 973166"/>
                  <a:gd name="connsiteX6" fmla="*/ 482472 w 1544317"/>
                  <a:gd name="connsiteY6" fmla="*/ 95326 h 973166"/>
                  <a:gd name="connsiteX7" fmla="*/ 387030 w 1544317"/>
                  <a:gd name="connsiteY7" fmla="*/ 190857 h 973166"/>
                  <a:gd name="connsiteX8" fmla="*/ 173620 w 1544317"/>
                  <a:gd name="connsiteY8" fmla="*/ 307908 h 973166"/>
                  <a:gd name="connsiteX9" fmla="*/ 1815 w 1544317"/>
                  <a:gd name="connsiteY9" fmla="*/ 614172 h 973166"/>
                  <a:gd name="connsiteX10" fmla="*/ 9890 w 1544317"/>
                  <a:gd name="connsiteY10" fmla="*/ 662892 h 973166"/>
                  <a:gd name="connsiteX11" fmla="*/ 109812 w 1544317"/>
                  <a:gd name="connsiteY11" fmla="*/ 641309 h 973166"/>
                  <a:gd name="connsiteX12" fmla="*/ 142590 w 1544317"/>
                  <a:gd name="connsiteY12" fmla="*/ 590907 h 973166"/>
                  <a:gd name="connsiteX13" fmla="*/ 167955 w 1544317"/>
                  <a:gd name="connsiteY13" fmla="*/ 521851 h 973166"/>
                  <a:gd name="connsiteX14" fmla="*/ 246129 w 1544317"/>
                  <a:gd name="connsiteY14" fmla="*/ 410733 h 973166"/>
                  <a:gd name="connsiteX15" fmla="*/ 463230 w 1544317"/>
                  <a:gd name="connsiteY15" fmla="*/ 324207 h 973166"/>
                  <a:gd name="connsiteX16" fmla="*/ 391792 w 1544317"/>
                  <a:gd name="connsiteY16" fmla="*/ 436126 h 973166"/>
                  <a:gd name="connsiteX17" fmla="*/ 346955 w 1544317"/>
                  <a:gd name="connsiteY17" fmla="*/ 489531 h 973166"/>
                  <a:gd name="connsiteX18" fmla="*/ 341200 w 1544317"/>
                  <a:gd name="connsiteY18" fmla="*/ 551431 h 973166"/>
                  <a:gd name="connsiteX19" fmla="*/ 343580 w 1544317"/>
                  <a:gd name="connsiteY19" fmla="*/ 636481 h 973166"/>
                  <a:gd name="connsiteX20" fmla="*/ 400731 w 1544317"/>
                  <a:gd name="connsiteY20" fmla="*/ 749446 h 973166"/>
                  <a:gd name="connsiteX21" fmla="*/ 585069 w 1544317"/>
                  <a:gd name="connsiteY21" fmla="*/ 883370 h 973166"/>
                  <a:gd name="connsiteX22" fmla="*/ 615630 w 1544317"/>
                  <a:gd name="connsiteY22" fmla="*/ 867132 h 973166"/>
                  <a:gd name="connsiteX23" fmla="*/ 615630 w 1544317"/>
                  <a:gd name="connsiteY23" fmla="*/ 793313 h 973166"/>
                  <a:gd name="connsiteX24" fmla="*/ 525142 w 1544317"/>
                  <a:gd name="connsiteY24" fmla="*/ 714732 h 973166"/>
                  <a:gd name="connsiteX25" fmla="*/ 486445 w 1544317"/>
                  <a:gd name="connsiteY25" fmla="*/ 541476 h 973166"/>
                  <a:gd name="connsiteX26" fmla="*/ 548717 w 1544317"/>
                  <a:gd name="connsiteY26" fmla="*/ 465514 h 973166"/>
                  <a:gd name="connsiteX27" fmla="*/ 614472 w 1544317"/>
                  <a:gd name="connsiteY27" fmla="*/ 410229 h 973166"/>
                  <a:gd name="connsiteX28" fmla="*/ 698962 w 1544317"/>
                  <a:gd name="connsiteY28" fmla="*/ 399618 h 973166"/>
                  <a:gd name="connsiteX29" fmla="*/ 802564 w 1544317"/>
                  <a:gd name="connsiteY29" fmla="*/ 497237 h 973166"/>
                  <a:gd name="connsiteX30" fmla="*/ 788846 w 1544317"/>
                  <a:gd name="connsiteY30" fmla="*/ 619883 h 973166"/>
                  <a:gd name="connsiteX31" fmla="*/ 659090 w 1544317"/>
                  <a:gd name="connsiteY31" fmla="*/ 786768 h 973166"/>
                  <a:gd name="connsiteX32" fmla="*/ 622570 w 1544317"/>
                  <a:gd name="connsiteY32" fmla="*/ 896892 h 973166"/>
                  <a:gd name="connsiteX33" fmla="*/ 654519 w 1544317"/>
                  <a:gd name="connsiteY33" fmla="*/ 968725 h 973166"/>
                  <a:gd name="connsiteX34" fmla="*/ 695408 w 1544317"/>
                  <a:gd name="connsiteY34" fmla="*/ 966355 h 973166"/>
                  <a:gd name="connsiteX35" fmla="*/ 956149 w 1544317"/>
                  <a:gd name="connsiteY35" fmla="*/ 650438 h 973166"/>
                  <a:gd name="connsiteX36" fmla="*/ 1087117 w 1544317"/>
                  <a:gd name="connsiteY36" fmla="*/ 636151 h 973166"/>
                  <a:gd name="connsiteX37" fmla="*/ 1199036 w 1544317"/>
                  <a:gd name="connsiteY37" fmla="*/ 569476 h 973166"/>
                  <a:gd name="connsiteX38" fmla="*/ 1282380 w 1544317"/>
                  <a:gd name="connsiteY38" fmla="*/ 457557 h 973166"/>
                  <a:gd name="connsiteX39" fmla="*/ 1299873 w 1544317"/>
                  <a:gd name="connsiteY39" fmla="*/ 405136 h 973166"/>
                  <a:gd name="connsiteX40" fmla="*/ 1544317 w 1544317"/>
                  <a:gd name="connsiteY40" fmla="*/ 405170 h 973166"/>
                  <a:gd name="connsiteX41" fmla="*/ 1541936 w 1544317"/>
                  <a:gd name="connsiteY41" fmla="*/ 38457 h 973166"/>
                  <a:gd name="connsiteX0" fmla="*/ 1541936 w 1541942"/>
                  <a:gd name="connsiteY0" fmla="*/ 38457 h 973166"/>
                  <a:gd name="connsiteX1" fmla="*/ 1417461 w 1541942"/>
                  <a:gd name="connsiteY1" fmla="*/ 36076 h 973166"/>
                  <a:gd name="connsiteX2" fmla="*/ 1324148 w 1541942"/>
                  <a:gd name="connsiteY2" fmla="*/ 2738 h 973166"/>
                  <a:gd name="connsiteX3" fmla="*/ 1249894 w 1541942"/>
                  <a:gd name="connsiteY3" fmla="*/ 6059 h 973166"/>
                  <a:gd name="connsiteX4" fmla="*/ 1164973 w 1541942"/>
                  <a:gd name="connsiteY4" fmla="*/ 38915 h 973166"/>
                  <a:gd name="connsiteX5" fmla="*/ 639442 w 1541942"/>
                  <a:gd name="connsiteY5" fmla="*/ 45601 h 973166"/>
                  <a:gd name="connsiteX6" fmla="*/ 482472 w 1541942"/>
                  <a:gd name="connsiteY6" fmla="*/ 95326 h 973166"/>
                  <a:gd name="connsiteX7" fmla="*/ 387030 w 1541942"/>
                  <a:gd name="connsiteY7" fmla="*/ 190857 h 973166"/>
                  <a:gd name="connsiteX8" fmla="*/ 173620 w 1541942"/>
                  <a:gd name="connsiteY8" fmla="*/ 307908 h 973166"/>
                  <a:gd name="connsiteX9" fmla="*/ 1815 w 1541942"/>
                  <a:gd name="connsiteY9" fmla="*/ 614172 h 973166"/>
                  <a:gd name="connsiteX10" fmla="*/ 9890 w 1541942"/>
                  <a:gd name="connsiteY10" fmla="*/ 662892 h 973166"/>
                  <a:gd name="connsiteX11" fmla="*/ 109812 w 1541942"/>
                  <a:gd name="connsiteY11" fmla="*/ 641309 h 973166"/>
                  <a:gd name="connsiteX12" fmla="*/ 142590 w 1541942"/>
                  <a:gd name="connsiteY12" fmla="*/ 590907 h 973166"/>
                  <a:gd name="connsiteX13" fmla="*/ 167955 w 1541942"/>
                  <a:gd name="connsiteY13" fmla="*/ 521851 h 973166"/>
                  <a:gd name="connsiteX14" fmla="*/ 246129 w 1541942"/>
                  <a:gd name="connsiteY14" fmla="*/ 410733 h 973166"/>
                  <a:gd name="connsiteX15" fmla="*/ 463230 w 1541942"/>
                  <a:gd name="connsiteY15" fmla="*/ 324207 h 973166"/>
                  <a:gd name="connsiteX16" fmla="*/ 391792 w 1541942"/>
                  <a:gd name="connsiteY16" fmla="*/ 436126 h 973166"/>
                  <a:gd name="connsiteX17" fmla="*/ 346955 w 1541942"/>
                  <a:gd name="connsiteY17" fmla="*/ 489531 h 973166"/>
                  <a:gd name="connsiteX18" fmla="*/ 341200 w 1541942"/>
                  <a:gd name="connsiteY18" fmla="*/ 551431 h 973166"/>
                  <a:gd name="connsiteX19" fmla="*/ 343580 w 1541942"/>
                  <a:gd name="connsiteY19" fmla="*/ 636481 h 973166"/>
                  <a:gd name="connsiteX20" fmla="*/ 400731 w 1541942"/>
                  <a:gd name="connsiteY20" fmla="*/ 749446 h 973166"/>
                  <a:gd name="connsiteX21" fmla="*/ 585069 w 1541942"/>
                  <a:gd name="connsiteY21" fmla="*/ 883370 h 973166"/>
                  <a:gd name="connsiteX22" fmla="*/ 615630 w 1541942"/>
                  <a:gd name="connsiteY22" fmla="*/ 867132 h 973166"/>
                  <a:gd name="connsiteX23" fmla="*/ 615630 w 1541942"/>
                  <a:gd name="connsiteY23" fmla="*/ 793313 h 973166"/>
                  <a:gd name="connsiteX24" fmla="*/ 525142 w 1541942"/>
                  <a:gd name="connsiteY24" fmla="*/ 714732 h 973166"/>
                  <a:gd name="connsiteX25" fmla="*/ 486445 w 1541942"/>
                  <a:gd name="connsiteY25" fmla="*/ 541476 h 973166"/>
                  <a:gd name="connsiteX26" fmla="*/ 548717 w 1541942"/>
                  <a:gd name="connsiteY26" fmla="*/ 465514 h 973166"/>
                  <a:gd name="connsiteX27" fmla="*/ 614472 w 1541942"/>
                  <a:gd name="connsiteY27" fmla="*/ 410229 h 973166"/>
                  <a:gd name="connsiteX28" fmla="*/ 698962 w 1541942"/>
                  <a:gd name="connsiteY28" fmla="*/ 399618 h 973166"/>
                  <a:gd name="connsiteX29" fmla="*/ 802564 w 1541942"/>
                  <a:gd name="connsiteY29" fmla="*/ 497237 h 973166"/>
                  <a:gd name="connsiteX30" fmla="*/ 788846 w 1541942"/>
                  <a:gd name="connsiteY30" fmla="*/ 619883 h 973166"/>
                  <a:gd name="connsiteX31" fmla="*/ 659090 w 1541942"/>
                  <a:gd name="connsiteY31" fmla="*/ 786768 h 973166"/>
                  <a:gd name="connsiteX32" fmla="*/ 622570 w 1541942"/>
                  <a:gd name="connsiteY32" fmla="*/ 896892 h 973166"/>
                  <a:gd name="connsiteX33" fmla="*/ 654519 w 1541942"/>
                  <a:gd name="connsiteY33" fmla="*/ 968725 h 973166"/>
                  <a:gd name="connsiteX34" fmla="*/ 695408 w 1541942"/>
                  <a:gd name="connsiteY34" fmla="*/ 966355 h 973166"/>
                  <a:gd name="connsiteX35" fmla="*/ 956149 w 1541942"/>
                  <a:gd name="connsiteY35" fmla="*/ 650438 h 973166"/>
                  <a:gd name="connsiteX36" fmla="*/ 1087117 w 1541942"/>
                  <a:gd name="connsiteY36" fmla="*/ 636151 h 973166"/>
                  <a:gd name="connsiteX37" fmla="*/ 1199036 w 1541942"/>
                  <a:gd name="connsiteY37" fmla="*/ 569476 h 973166"/>
                  <a:gd name="connsiteX38" fmla="*/ 1282380 w 1541942"/>
                  <a:gd name="connsiteY38" fmla="*/ 457557 h 973166"/>
                  <a:gd name="connsiteX39" fmla="*/ 1299873 w 1541942"/>
                  <a:gd name="connsiteY39" fmla="*/ 405136 h 973166"/>
                  <a:gd name="connsiteX40" fmla="*/ 1470244 w 1541942"/>
                  <a:gd name="connsiteY40" fmla="*/ 431451 h 973166"/>
                  <a:gd name="connsiteX41" fmla="*/ 1541936 w 1541942"/>
                  <a:gd name="connsiteY41" fmla="*/ 38457 h 97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41942" h="973166">
                    <a:moveTo>
                      <a:pt x="1541936" y="38457"/>
                    </a:moveTo>
                    <a:lnTo>
                      <a:pt x="1417461" y="36076"/>
                    </a:lnTo>
                    <a:cubicBezTo>
                      <a:pt x="1383727" y="30123"/>
                      <a:pt x="1352076" y="7741"/>
                      <a:pt x="1324148" y="2738"/>
                    </a:cubicBezTo>
                    <a:cubicBezTo>
                      <a:pt x="1296220" y="-2265"/>
                      <a:pt x="1276423" y="30"/>
                      <a:pt x="1249894" y="6059"/>
                    </a:cubicBezTo>
                    <a:cubicBezTo>
                      <a:pt x="1223365" y="12088"/>
                      <a:pt x="1193280" y="27963"/>
                      <a:pt x="1164973" y="38915"/>
                    </a:cubicBezTo>
                    <a:lnTo>
                      <a:pt x="639442" y="45601"/>
                    </a:lnTo>
                    <a:cubicBezTo>
                      <a:pt x="530819" y="51478"/>
                      <a:pt x="524541" y="71117"/>
                      <a:pt x="482472" y="95326"/>
                    </a:cubicBezTo>
                    <a:cubicBezTo>
                      <a:pt x="440403" y="119535"/>
                      <a:pt x="451324" y="149979"/>
                      <a:pt x="387030" y="190857"/>
                    </a:cubicBezTo>
                    <a:cubicBezTo>
                      <a:pt x="315893" y="229874"/>
                      <a:pt x="237823" y="237356"/>
                      <a:pt x="173620" y="307908"/>
                    </a:cubicBezTo>
                    <a:cubicBezTo>
                      <a:pt x="109418" y="378461"/>
                      <a:pt x="13721" y="558213"/>
                      <a:pt x="1815" y="614172"/>
                    </a:cubicBezTo>
                    <a:cubicBezTo>
                      <a:pt x="4507" y="630412"/>
                      <a:pt x="-8109" y="658369"/>
                      <a:pt x="9890" y="662892"/>
                    </a:cubicBezTo>
                    <a:cubicBezTo>
                      <a:pt x="27889" y="667415"/>
                      <a:pt x="99217" y="658772"/>
                      <a:pt x="109812" y="641309"/>
                    </a:cubicBezTo>
                    <a:cubicBezTo>
                      <a:pt x="120738" y="624508"/>
                      <a:pt x="132900" y="610817"/>
                      <a:pt x="142590" y="590907"/>
                    </a:cubicBezTo>
                    <a:cubicBezTo>
                      <a:pt x="152281" y="570997"/>
                      <a:pt x="151286" y="553204"/>
                      <a:pt x="167955" y="521851"/>
                    </a:cubicBezTo>
                    <a:lnTo>
                      <a:pt x="246129" y="410733"/>
                    </a:lnTo>
                    <a:cubicBezTo>
                      <a:pt x="275498" y="371045"/>
                      <a:pt x="440608" y="318651"/>
                      <a:pt x="463230" y="324207"/>
                    </a:cubicBezTo>
                    <a:cubicBezTo>
                      <a:pt x="439417" y="361513"/>
                      <a:pt x="411171" y="408572"/>
                      <a:pt x="391792" y="436126"/>
                    </a:cubicBezTo>
                    <a:cubicBezTo>
                      <a:pt x="372413" y="463680"/>
                      <a:pt x="355387" y="470314"/>
                      <a:pt x="346955" y="489531"/>
                    </a:cubicBezTo>
                    <a:cubicBezTo>
                      <a:pt x="338523" y="508748"/>
                      <a:pt x="341762" y="526939"/>
                      <a:pt x="341200" y="551431"/>
                    </a:cubicBezTo>
                    <a:cubicBezTo>
                      <a:pt x="340638" y="575923"/>
                      <a:pt x="333658" y="603478"/>
                      <a:pt x="343580" y="636481"/>
                    </a:cubicBezTo>
                    <a:cubicBezTo>
                      <a:pt x="353502" y="669484"/>
                      <a:pt x="360483" y="708298"/>
                      <a:pt x="400731" y="749446"/>
                    </a:cubicBezTo>
                    <a:cubicBezTo>
                      <a:pt x="440979" y="790594"/>
                      <a:pt x="566937" y="879845"/>
                      <a:pt x="585069" y="883370"/>
                    </a:cubicBezTo>
                    <a:cubicBezTo>
                      <a:pt x="603201" y="886895"/>
                      <a:pt x="610537" y="882141"/>
                      <a:pt x="615630" y="867132"/>
                    </a:cubicBezTo>
                    <a:cubicBezTo>
                      <a:pt x="620723" y="852123"/>
                      <a:pt x="630711" y="818713"/>
                      <a:pt x="615630" y="793313"/>
                    </a:cubicBezTo>
                    <a:cubicBezTo>
                      <a:pt x="585467" y="767119"/>
                      <a:pt x="546673" y="756705"/>
                      <a:pt x="525142" y="714732"/>
                    </a:cubicBezTo>
                    <a:cubicBezTo>
                      <a:pt x="503611" y="672759"/>
                      <a:pt x="482516" y="583012"/>
                      <a:pt x="486445" y="541476"/>
                    </a:cubicBezTo>
                    <a:cubicBezTo>
                      <a:pt x="490374" y="499940"/>
                      <a:pt x="527379" y="487388"/>
                      <a:pt x="548717" y="465514"/>
                    </a:cubicBezTo>
                    <a:cubicBezTo>
                      <a:pt x="570055" y="443640"/>
                      <a:pt x="594231" y="418563"/>
                      <a:pt x="614472" y="410229"/>
                    </a:cubicBezTo>
                    <a:cubicBezTo>
                      <a:pt x="636956" y="395678"/>
                      <a:pt x="667613" y="385117"/>
                      <a:pt x="698962" y="399618"/>
                    </a:cubicBezTo>
                    <a:cubicBezTo>
                      <a:pt x="730311" y="414119"/>
                      <a:pt x="789070" y="464693"/>
                      <a:pt x="802564" y="497237"/>
                    </a:cubicBezTo>
                    <a:cubicBezTo>
                      <a:pt x="817545" y="533948"/>
                      <a:pt x="813255" y="572125"/>
                      <a:pt x="788846" y="619883"/>
                    </a:cubicBezTo>
                    <a:cubicBezTo>
                      <a:pt x="764437" y="667641"/>
                      <a:pt x="686803" y="740600"/>
                      <a:pt x="659090" y="786768"/>
                    </a:cubicBezTo>
                    <a:cubicBezTo>
                      <a:pt x="631377" y="832936"/>
                      <a:pt x="623332" y="866566"/>
                      <a:pt x="622570" y="896892"/>
                    </a:cubicBezTo>
                    <a:cubicBezTo>
                      <a:pt x="621808" y="927218"/>
                      <a:pt x="642379" y="957148"/>
                      <a:pt x="654519" y="968725"/>
                    </a:cubicBezTo>
                    <a:cubicBezTo>
                      <a:pt x="666659" y="980302"/>
                      <a:pt x="681778" y="965490"/>
                      <a:pt x="695408" y="966355"/>
                    </a:cubicBezTo>
                    <a:cubicBezTo>
                      <a:pt x="707051" y="964241"/>
                      <a:pt x="944274" y="676056"/>
                      <a:pt x="956149" y="650438"/>
                    </a:cubicBezTo>
                    <a:cubicBezTo>
                      <a:pt x="968024" y="624820"/>
                      <a:pt x="1048427" y="666735"/>
                      <a:pt x="1087117" y="636151"/>
                    </a:cubicBezTo>
                    <a:cubicBezTo>
                      <a:pt x="1124423" y="613926"/>
                      <a:pt x="1165703" y="610240"/>
                      <a:pt x="1199036" y="569476"/>
                    </a:cubicBezTo>
                    <a:cubicBezTo>
                      <a:pt x="1232369" y="528712"/>
                      <a:pt x="1265574" y="484947"/>
                      <a:pt x="1282380" y="457557"/>
                    </a:cubicBezTo>
                    <a:cubicBezTo>
                      <a:pt x="1299186" y="430167"/>
                      <a:pt x="1292024" y="424627"/>
                      <a:pt x="1299873" y="405136"/>
                    </a:cubicBezTo>
                    <a:lnTo>
                      <a:pt x="1470244" y="431451"/>
                    </a:lnTo>
                    <a:cubicBezTo>
                      <a:pt x="1469450" y="309213"/>
                      <a:pt x="1542730" y="160695"/>
                      <a:pt x="1541936" y="38457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74" name="자유형 173"/>
            <p:cNvSpPr/>
            <p:nvPr/>
          </p:nvSpPr>
          <p:spPr>
            <a:xfrm rot="19800000">
              <a:off x="2344049" y="3720740"/>
              <a:ext cx="275410" cy="468967"/>
            </a:xfrm>
            <a:custGeom>
              <a:avLst/>
              <a:gdLst>
                <a:gd name="connsiteX0" fmla="*/ 503756 w 1436938"/>
                <a:gd name="connsiteY0" fmla="*/ 2349417 h 2446820"/>
                <a:gd name="connsiteX1" fmla="*/ 535687 w 1436938"/>
                <a:gd name="connsiteY1" fmla="*/ 2352911 h 2446820"/>
                <a:gd name="connsiteX2" fmla="*/ 586558 w 1436938"/>
                <a:gd name="connsiteY2" fmla="*/ 2214245 h 2446820"/>
                <a:gd name="connsiteX3" fmla="*/ 550358 w 1436938"/>
                <a:gd name="connsiteY3" fmla="*/ 2135278 h 2446820"/>
                <a:gd name="connsiteX4" fmla="*/ 485656 w 1436938"/>
                <a:gd name="connsiteY4" fmla="*/ 2050945 h 2446820"/>
                <a:gd name="connsiteX5" fmla="*/ 455778 w 1436938"/>
                <a:gd name="connsiteY5" fmla="*/ 1869320 h 2446820"/>
                <a:gd name="connsiteX6" fmla="*/ 506112 w 1436938"/>
                <a:gd name="connsiteY6" fmla="*/ 1581550 h 2446820"/>
                <a:gd name="connsiteX7" fmla="*/ 553984 w 1436938"/>
                <a:gd name="connsiteY7" fmla="*/ 1711433 h 2446820"/>
                <a:gd name="connsiteX8" fmla="*/ 584531 w 1436938"/>
                <a:gd name="connsiteY8" fmla="*/ 1807443 h 2446820"/>
                <a:gd name="connsiteX9" fmla="*/ 620508 w 1436938"/>
                <a:gd name="connsiteY9" fmla="*/ 2053868 h 2446820"/>
                <a:gd name="connsiteX10" fmla="*/ 741865 w 1436938"/>
                <a:gd name="connsiteY10" fmla="*/ 2421546 h 2446820"/>
                <a:gd name="connsiteX11" fmla="*/ 873689 w 1436938"/>
                <a:gd name="connsiteY11" fmla="*/ 2389129 h 2446820"/>
                <a:gd name="connsiteX12" fmla="*/ 838743 w 1436938"/>
                <a:gd name="connsiteY12" fmla="*/ 2043510 h 2446820"/>
                <a:gd name="connsiteX13" fmla="*/ 813728 w 1436938"/>
                <a:gd name="connsiteY13" fmla="*/ 1730936 h 2446820"/>
                <a:gd name="connsiteX14" fmla="*/ 850897 w 1436938"/>
                <a:gd name="connsiteY14" fmla="*/ 1548340 h 2446820"/>
                <a:gd name="connsiteX15" fmla="*/ 955384 w 1436938"/>
                <a:gd name="connsiteY15" fmla="*/ 1399133 h 2446820"/>
                <a:gd name="connsiteX16" fmla="*/ 1074406 w 1436938"/>
                <a:gd name="connsiteY16" fmla="*/ 1329576 h 2446820"/>
                <a:gd name="connsiteX17" fmla="*/ 1182118 w 1436938"/>
                <a:gd name="connsiteY17" fmla="*/ 1415569 h 2446820"/>
                <a:gd name="connsiteX18" fmla="*/ 1232147 w 1436938"/>
                <a:gd name="connsiteY18" fmla="*/ 1673966 h 2446820"/>
                <a:gd name="connsiteX19" fmla="*/ 1294840 w 1436938"/>
                <a:gd name="connsiteY19" fmla="*/ 1785779 h 2446820"/>
                <a:gd name="connsiteX20" fmla="*/ 1407225 w 1436938"/>
                <a:gd name="connsiteY20" fmla="*/ 1802288 h 2446820"/>
                <a:gd name="connsiteX21" fmla="*/ 1435931 w 1436938"/>
                <a:gd name="connsiteY21" fmla="*/ 1750538 h 2446820"/>
                <a:gd name="connsiteX22" fmla="*/ 1394776 w 1436938"/>
                <a:gd name="connsiteY22" fmla="*/ 1288293 h 2446820"/>
                <a:gd name="connsiteX23" fmla="*/ 1335528 w 1436938"/>
                <a:gd name="connsiteY23" fmla="*/ 1017151 h 2446820"/>
                <a:gd name="connsiteX24" fmla="*/ 1340622 w 1436938"/>
                <a:gd name="connsiteY24" fmla="*/ 828992 h 2446820"/>
                <a:gd name="connsiteX25" fmla="*/ 1268398 w 1436938"/>
                <a:gd name="connsiteY25" fmla="*/ 640753 h 2446820"/>
                <a:gd name="connsiteX26" fmla="*/ 1217921 w 1436938"/>
                <a:gd name="connsiteY26" fmla="*/ 578886 h 2446820"/>
                <a:gd name="connsiteX27" fmla="*/ 1406870 w 1436938"/>
                <a:gd name="connsiteY27" fmla="*/ 280491 h 2446820"/>
                <a:gd name="connsiteX28" fmla="*/ 957342 w 1436938"/>
                <a:gd name="connsiteY28" fmla="*/ 0 h 2446820"/>
                <a:gd name="connsiteX29" fmla="*/ 858239 w 1436938"/>
                <a:gd name="connsiteY29" fmla="*/ 150121 h 2446820"/>
                <a:gd name="connsiteX30" fmla="*/ 745427 w 1436938"/>
                <a:gd name="connsiteY30" fmla="*/ 238275 h 2446820"/>
                <a:gd name="connsiteX31" fmla="*/ 692098 w 1436938"/>
                <a:gd name="connsiteY31" fmla="*/ 331492 h 2446820"/>
                <a:gd name="connsiteX32" fmla="*/ 666581 w 1436938"/>
                <a:gd name="connsiteY32" fmla="*/ 460556 h 2446820"/>
                <a:gd name="connsiteX33" fmla="*/ 318505 w 1436938"/>
                <a:gd name="connsiteY33" fmla="*/ 1026216 h 2446820"/>
                <a:gd name="connsiteX34" fmla="*/ 306225 w 1436938"/>
                <a:gd name="connsiteY34" fmla="*/ 1038555 h 2446820"/>
                <a:gd name="connsiteX35" fmla="*/ 142956 w 1436938"/>
                <a:gd name="connsiteY35" fmla="*/ 1368302 h 2446820"/>
                <a:gd name="connsiteX36" fmla="*/ 98387 w 1436938"/>
                <a:gd name="connsiteY36" fmla="*/ 1481936 h 2446820"/>
                <a:gd name="connsiteX37" fmla="*/ 4166 w 1436938"/>
                <a:gd name="connsiteY37" fmla="*/ 1804539 h 2446820"/>
                <a:gd name="connsiteX38" fmla="*/ 8488 w 1436938"/>
                <a:gd name="connsiteY38" fmla="*/ 1992633 h 2446820"/>
                <a:gd name="connsiteX39" fmla="*/ 89647 w 1436938"/>
                <a:gd name="connsiteY39" fmla="*/ 1945821 h 2446820"/>
                <a:gd name="connsiteX40" fmla="*/ 143335 w 1436938"/>
                <a:gd name="connsiteY40" fmla="*/ 1766887 h 2446820"/>
                <a:gd name="connsiteX41" fmla="*/ 168411 w 1436938"/>
                <a:gd name="connsiteY41" fmla="*/ 1655128 h 2446820"/>
                <a:gd name="connsiteX42" fmla="*/ 187145 w 1436938"/>
                <a:gd name="connsiteY42" fmla="*/ 1624993 h 2446820"/>
                <a:gd name="connsiteX43" fmla="*/ 172106 w 1436938"/>
                <a:gd name="connsiteY43" fmla="*/ 1689689 h 2446820"/>
                <a:gd name="connsiteX44" fmla="*/ 202415 w 1436938"/>
                <a:gd name="connsiteY44" fmla="*/ 2038274 h 2446820"/>
                <a:gd name="connsiteX45" fmla="*/ 254072 w 1436938"/>
                <a:gd name="connsiteY45" fmla="*/ 2177652 h 2446820"/>
                <a:gd name="connsiteX46" fmla="*/ 306115 w 1436938"/>
                <a:gd name="connsiteY46" fmla="*/ 2126093 h 2446820"/>
                <a:gd name="connsiteX47" fmla="*/ 316704 w 1436938"/>
                <a:gd name="connsiteY47" fmla="*/ 2107306 h 2446820"/>
                <a:gd name="connsiteX48" fmla="*/ 348541 w 1436938"/>
                <a:gd name="connsiteY48" fmla="*/ 2163924 h 2446820"/>
                <a:gd name="connsiteX49" fmla="*/ 469969 w 1436938"/>
                <a:gd name="connsiteY49" fmla="*/ 2325118 h 2446820"/>
                <a:gd name="connsiteX50" fmla="*/ 503756 w 1436938"/>
                <a:gd name="connsiteY50" fmla="*/ 2349417 h 244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6938" h="2446820">
                  <a:moveTo>
                    <a:pt x="503756" y="2349417"/>
                  </a:moveTo>
                  <a:cubicBezTo>
                    <a:pt x="515019" y="2357518"/>
                    <a:pt x="525972" y="2362150"/>
                    <a:pt x="535687" y="2352911"/>
                  </a:cubicBezTo>
                  <a:cubicBezTo>
                    <a:pt x="555119" y="2334432"/>
                    <a:pt x="599690" y="2240675"/>
                    <a:pt x="586558" y="2214245"/>
                  </a:cubicBezTo>
                  <a:cubicBezTo>
                    <a:pt x="574491" y="2187922"/>
                    <a:pt x="567176" y="2162494"/>
                    <a:pt x="550358" y="2135278"/>
                  </a:cubicBezTo>
                  <a:cubicBezTo>
                    <a:pt x="533541" y="2108061"/>
                    <a:pt x="511050" y="2095525"/>
                    <a:pt x="485656" y="2050945"/>
                  </a:cubicBezTo>
                  <a:lnTo>
                    <a:pt x="455778" y="1869320"/>
                  </a:lnTo>
                  <a:cubicBezTo>
                    <a:pt x="430023" y="1802795"/>
                    <a:pt x="481847" y="1604873"/>
                    <a:pt x="506112" y="1581550"/>
                  </a:cubicBezTo>
                  <a:cubicBezTo>
                    <a:pt x="533253" y="1639451"/>
                    <a:pt x="540914" y="1673785"/>
                    <a:pt x="553984" y="1711433"/>
                  </a:cubicBezTo>
                  <a:cubicBezTo>
                    <a:pt x="567054" y="1749082"/>
                    <a:pt x="573444" y="1750370"/>
                    <a:pt x="584531" y="1807443"/>
                  </a:cubicBezTo>
                  <a:cubicBezTo>
                    <a:pt x="595618" y="1864515"/>
                    <a:pt x="594286" y="1951518"/>
                    <a:pt x="620508" y="2053868"/>
                  </a:cubicBezTo>
                  <a:cubicBezTo>
                    <a:pt x="646730" y="2156219"/>
                    <a:pt x="699668" y="2365668"/>
                    <a:pt x="741865" y="2421546"/>
                  </a:cubicBezTo>
                  <a:cubicBezTo>
                    <a:pt x="784062" y="2477422"/>
                    <a:pt x="855606" y="2428865"/>
                    <a:pt x="873689" y="2389129"/>
                  </a:cubicBezTo>
                  <a:cubicBezTo>
                    <a:pt x="891771" y="2349394"/>
                    <a:pt x="848736" y="2153208"/>
                    <a:pt x="838743" y="2043510"/>
                  </a:cubicBezTo>
                  <a:cubicBezTo>
                    <a:pt x="828750" y="1933812"/>
                    <a:pt x="811703" y="1813463"/>
                    <a:pt x="813728" y="1730936"/>
                  </a:cubicBezTo>
                  <a:cubicBezTo>
                    <a:pt x="815754" y="1648407"/>
                    <a:pt x="817624" y="1594700"/>
                    <a:pt x="850897" y="1548340"/>
                  </a:cubicBezTo>
                  <a:cubicBezTo>
                    <a:pt x="884170" y="1501981"/>
                    <a:pt x="918132" y="1435594"/>
                    <a:pt x="955384" y="1399133"/>
                  </a:cubicBezTo>
                  <a:cubicBezTo>
                    <a:pt x="992635" y="1362672"/>
                    <a:pt x="1024248" y="1320899"/>
                    <a:pt x="1074406" y="1329576"/>
                  </a:cubicBezTo>
                  <a:cubicBezTo>
                    <a:pt x="1130801" y="1339657"/>
                    <a:pt x="1155828" y="1358171"/>
                    <a:pt x="1182118" y="1415569"/>
                  </a:cubicBezTo>
                  <a:cubicBezTo>
                    <a:pt x="1208407" y="1472968"/>
                    <a:pt x="1213360" y="1612264"/>
                    <a:pt x="1232147" y="1673966"/>
                  </a:cubicBezTo>
                  <a:cubicBezTo>
                    <a:pt x="1250934" y="1735668"/>
                    <a:pt x="1265661" y="1764392"/>
                    <a:pt x="1294840" y="1785779"/>
                  </a:cubicBezTo>
                  <a:cubicBezTo>
                    <a:pt x="1324020" y="1807166"/>
                    <a:pt x="1383710" y="1808162"/>
                    <a:pt x="1407225" y="1802288"/>
                  </a:cubicBezTo>
                  <a:cubicBezTo>
                    <a:pt x="1430740" y="1796414"/>
                    <a:pt x="1424342" y="1766510"/>
                    <a:pt x="1435931" y="1750538"/>
                  </a:cubicBezTo>
                  <a:cubicBezTo>
                    <a:pt x="1442348" y="1734691"/>
                    <a:pt x="1416873" y="1322588"/>
                    <a:pt x="1394776" y="1288293"/>
                  </a:cubicBezTo>
                  <a:cubicBezTo>
                    <a:pt x="1372678" y="1253998"/>
                    <a:pt x="1342965" y="1088020"/>
                    <a:pt x="1335528" y="1017151"/>
                  </a:cubicBezTo>
                  <a:cubicBezTo>
                    <a:pt x="1337226" y="954432"/>
                    <a:pt x="1364627" y="901188"/>
                    <a:pt x="1340622" y="828992"/>
                  </a:cubicBezTo>
                  <a:cubicBezTo>
                    <a:pt x="1316617" y="756796"/>
                    <a:pt x="1288849" y="682437"/>
                    <a:pt x="1268398" y="640753"/>
                  </a:cubicBezTo>
                  <a:cubicBezTo>
                    <a:pt x="1247948" y="599069"/>
                    <a:pt x="1235650" y="603531"/>
                    <a:pt x="1217921" y="578886"/>
                  </a:cubicBezTo>
                  <a:lnTo>
                    <a:pt x="1406870" y="280491"/>
                  </a:lnTo>
                  <a:cubicBezTo>
                    <a:pt x="1257026" y="186994"/>
                    <a:pt x="1107185" y="93497"/>
                    <a:pt x="957342" y="0"/>
                  </a:cubicBezTo>
                  <a:lnTo>
                    <a:pt x="858239" y="150121"/>
                  </a:lnTo>
                  <a:cubicBezTo>
                    <a:pt x="824902" y="186704"/>
                    <a:pt x="773118" y="208047"/>
                    <a:pt x="745427" y="238275"/>
                  </a:cubicBezTo>
                  <a:cubicBezTo>
                    <a:pt x="717737" y="268504"/>
                    <a:pt x="705239" y="294446"/>
                    <a:pt x="692098" y="331492"/>
                  </a:cubicBezTo>
                  <a:cubicBezTo>
                    <a:pt x="678956" y="368538"/>
                    <a:pt x="675087" y="417535"/>
                    <a:pt x="666581" y="460556"/>
                  </a:cubicBezTo>
                  <a:lnTo>
                    <a:pt x="318505" y="1026216"/>
                  </a:lnTo>
                  <a:lnTo>
                    <a:pt x="306225" y="1038555"/>
                  </a:lnTo>
                  <a:cubicBezTo>
                    <a:pt x="251565" y="1109050"/>
                    <a:pt x="176474" y="1300420"/>
                    <a:pt x="142956" y="1368302"/>
                  </a:cubicBezTo>
                  <a:cubicBezTo>
                    <a:pt x="104651" y="1445882"/>
                    <a:pt x="107071" y="1462878"/>
                    <a:pt x="98387" y="1481936"/>
                  </a:cubicBezTo>
                  <a:cubicBezTo>
                    <a:pt x="37598" y="1615349"/>
                    <a:pt x="14465" y="1725296"/>
                    <a:pt x="4166" y="1804539"/>
                  </a:cubicBezTo>
                  <a:cubicBezTo>
                    <a:pt x="6827" y="1830822"/>
                    <a:pt x="-9306" y="1985313"/>
                    <a:pt x="8488" y="1992633"/>
                  </a:cubicBezTo>
                  <a:cubicBezTo>
                    <a:pt x="26281" y="1999953"/>
                    <a:pt x="79173" y="1974084"/>
                    <a:pt x="89647" y="1945821"/>
                  </a:cubicBezTo>
                  <a:cubicBezTo>
                    <a:pt x="100449" y="1918631"/>
                    <a:pt x="130208" y="1815336"/>
                    <a:pt x="143335" y="1766887"/>
                  </a:cubicBezTo>
                  <a:cubicBezTo>
                    <a:pt x="156462" y="1718438"/>
                    <a:pt x="151932" y="1705870"/>
                    <a:pt x="168411" y="1655128"/>
                  </a:cubicBezTo>
                  <a:lnTo>
                    <a:pt x="187145" y="1624993"/>
                  </a:lnTo>
                  <a:cubicBezTo>
                    <a:pt x="187042" y="1639619"/>
                    <a:pt x="172208" y="1675063"/>
                    <a:pt x="172106" y="1689689"/>
                  </a:cubicBezTo>
                  <a:cubicBezTo>
                    <a:pt x="173495" y="1831699"/>
                    <a:pt x="186214" y="1982364"/>
                    <a:pt x="202415" y="2038274"/>
                  </a:cubicBezTo>
                  <a:cubicBezTo>
                    <a:pt x="217027" y="2059457"/>
                    <a:pt x="231017" y="2175977"/>
                    <a:pt x="254072" y="2177652"/>
                  </a:cubicBezTo>
                  <a:cubicBezTo>
                    <a:pt x="265600" y="2178490"/>
                    <a:pt x="287308" y="2154476"/>
                    <a:pt x="306115" y="2126093"/>
                  </a:cubicBezTo>
                  <a:lnTo>
                    <a:pt x="316704" y="2107306"/>
                  </a:lnTo>
                  <a:lnTo>
                    <a:pt x="348541" y="2163924"/>
                  </a:lnTo>
                  <a:cubicBezTo>
                    <a:pt x="393064" y="2234770"/>
                    <a:pt x="440411" y="2296227"/>
                    <a:pt x="469969" y="2325118"/>
                  </a:cubicBezTo>
                  <a:cubicBezTo>
                    <a:pt x="480922" y="2329750"/>
                    <a:pt x="492494" y="2341317"/>
                    <a:pt x="503756" y="2349417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5" name="자유형 174"/>
            <p:cNvSpPr/>
            <p:nvPr/>
          </p:nvSpPr>
          <p:spPr>
            <a:xfrm rot="10800000">
              <a:off x="2880880" y="1071558"/>
              <a:ext cx="953165" cy="1105949"/>
            </a:xfrm>
            <a:custGeom>
              <a:avLst/>
              <a:gdLst>
                <a:gd name="connsiteX0" fmla="*/ 495434 w 700250"/>
                <a:gd name="connsiteY0" fmla="*/ 893975 h 893975"/>
                <a:gd name="connsiteX1" fmla="*/ 204816 w 700250"/>
                <a:gd name="connsiteY1" fmla="*/ 893975 h 893975"/>
                <a:gd name="connsiteX2" fmla="*/ 0 w 700250"/>
                <a:gd name="connsiteY2" fmla="*/ 689159 h 893975"/>
                <a:gd name="connsiteX3" fmla="*/ 0 w 700250"/>
                <a:gd name="connsiteY3" fmla="*/ 381081 h 893975"/>
                <a:gd name="connsiteX4" fmla="*/ 125093 w 700250"/>
                <a:gd name="connsiteY4" fmla="*/ 192361 h 893975"/>
                <a:gd name="connsiteX5" fmla="*/ 176943 w 700250"/>
                <a:gd name="connsiteY5" fmla="*/ 181892 h 893975"/>
                <a:gd name="connsiteX6" fmla="*/ 176943 w 700250"/>
                <a:gd name="connsiteY6" fmla="*/ 0 h 893975"/>
                <a:gd name="connsiteX7" fmla="*/ 523307 w 700250"/>
                <a:gd name="connsiteY7" fmla="*/ 0 h 893975"/>
                <a:gd name="connsiteX8" fmla="*/ 523307 w 700250"/>
                <a:gd name="connsiteY8" fmla="*/ 181892 h 893975"/>
                <a:gd name="connsiteX9" fmla="*/ 575158 w 700250"/>
                <a:gd name="connsiteY9" fmla="*/ 192361 h 893975"/>
                <a:gd name="connsiteX10" fmla="*/ 700250 w 700250"/>
                <a:gd name="connsiteY10" fmla="*/ 381081 h 893975"/>
                <a:gd name="connsiteX11" fmla="*/ 700250 w 700250"/>
                <a:gd name="connsiteY11" fmla="*/ 689159 h 893975"/>
                <a:gd name="connsiteX12" fmla="*/ 495434 w 700250"/>
                <a:gd name="connsiteY12" fmla="*/ 893975 h 893975"/>
                <a:gd name="connsiteX0" fmla="*/ 495434 w 719892"/>
                <a:gd name="connsiteY0" fmla="*/ 893975 h 893975"/>
                <a:gd name="connsiteX1" fmla="*/ 204816 w 719892"/>
                <a:gd name="connsiteY1" fmla="*/ 893975 h 893975"/>
                <a:gd name="connsiteX2" fmla="*/ 0 w 719892"/>
                <a:gd name="connsiteY2" fmla="*/ 689159 h 893975"/>
                <a:gd name="connsiteX3" fmla="*/ 0 w 719892"/>
                <a:gd name="connsiteY3" fmla="*/ 381081 h 893975"/>
                <a:gd name="connsiteX4" fmla="*/ 125093 w 719892"/>
                <a:gd name="connsiteY4" fmla="*/ 192361 h 893975"/>
                <a:gd name="connsiteX5" fmla="*/ 176943 w 719892"/>
                <a:gd name="connsiteY5" fmla="*/ 181892 h 893975"/>
                <a:gd name="connsiteX6" fmla="*/ 176943 w 719892"/>
                <a:gd name="connsiteY6" fmla="*/ 0 h 893975"/>
                <a:gd name="connsiteX7" fmla="*/ 523307 w 719892"/>
                <a:gd name="connsiteY7" fmla="*/ 0 h 893975"/>
                <a:gd name="connsiteX8" fmla="*/ 523307 w 719892"/>
                <a:gd name="connsiteY8" fmla="*/ 181892 h 893975"/>
                <a:gd name="connsiteX9" fmla="*/ 575158 w 719892"/>
                <a:gd name="connsiteY9" fmla="*/ 192361 h 893975"/>
                <a:gd name="connsiteX10" fmla="*/ 719892 w 719892"/>
                <a:gd name="connsiteY10" fmla="*/ 388782 h 893975"/>
                <a:gd name="connsiteX11" fmla="*/ 700250 w 719892"/>
                <a:gd name="connsiteY11" fmla="*/ 689159 h 893975"/>
                <a:gd name="connsiteX12" fmla="*/ 495434 w 719892"/>
                <a:gd name="connsiteY12" fmla="*/ 893975 h 893975"/>
                <a:gd name="connsiteX0" fmla="*/ 495434 w 729713"/>
                <a:gd name="connsiteY0" fmla="*/ 893975 h 893975"/>
                <a:gd name="connsiteX1" fmla="*/ 204816 w 729713"/>
                <a:gd name="connsiteY1" fmla="*/ 893975 h 893975"/>
                <a:gd name="connsiteX2" fmla="*/ 0 w 729713"/>
                <a:gd name="connsiteY2" fmla="*/ 689159 h 893975"/>
                <a:gd name="connsiteX3" fmla="*/ 0 w 729713"/>
                <a:gd name="connsiteY3" fmla="*/ 381081 h 893975"/>
                <a:gd name="connsiteX4" fmla="*/ 125093 w 729713"/>
                <a:gd name="connsiteY4" fmla="*/ 192361 h 893975"/>
                <a:gd name="connsiteX5" fmla="*/ 176943 w 729713"/>
                <a:gd name="connsiteY5" fmla="*/ 181892 h 893975"/>
                <a:gd name="connsiteX6" fmla="*/ 176943 w 729713"/>
                <a:gd name="connsiteY6" fmla="*/ 0 h 893975"/>
                <a:gd name="connsiteX7" fmla="*/ 523307 w 729713"/>
                <a:gd name="connsiteY7" fmla="*/ 0 h 893975"/>
                <a:gd name="connsiteX8" fmla="*/ 523307 w 729713"/>
                <a:gd name="connsiteY8" fmla="*/ 181892 h 893975"/>
                <a:gd name="connsiteX9" fmla="*/ 575158 w 729713"/>
                <a:gd name="connsiteY9" fmla="*/ 192361 h 893975"/>
                <a:gd name="connsiteX10" fmla="*/ 729713 w 729713"/>
                <a:gd name="connsiteY10" fmla="*/ 388782 h 893975"/>
                <a:gd name="connsiteX11" fmla="*/ 700250 w 729713"/>
                <a:gd name="connsiteY11" fmla="*/ 689159 h 893975"/>
                <a:gd name="connsiteX12" fmla="*/ 495434 w 729713"/>
                <a:gd name="connsiteY12" fmla="*/ 893975 h 893975"/>
                <a:gd name="connsiteX0" fmla="*/ 502800 w 737079"/>
                <a:gd name="connsiteY0" fmla="*/ 893975 h 894115"/>
                <a:gd name="connsiteX1" fmla="*/ 212182 w 737079"/>
                <a:gd name="connsiteY1" fmla="*/ 893975 h 894115"/>
                <a:gd name="connsiteX2" fmla="*/ 0 w 737079"/>
                <a:gd name="connsiteY2" fmla="*/ 789267 h 894115"/>
                <a:gd name="connsiteX3" fmla="*/ 7366 w 737079"/>
                <a:gd name="connsiteY3" fmla="*/ 381081 h 894115"/>
                <a:gd name="connsiteX4" fmla="*/ 132459 w 737079"/>
                <a:gd name="connsiteY4" fmla="*/ 192361 h 894115"/>
                <a:gd name="connsiteX5" fmla="*/ 184309 w 737079"/>
                <a:gd name="connsiteY5" fmla="*/ 181892 h 894115"/>
                <a:gd name="connsiteX6" fmla="*/ 184309 w 737079"/>
                <a:gd name="connsiteY6" fmla="*/ 0 h 894115"/>
                <a:gd name="connsiteX7" fmla="*/ 530673 w 737079"/>
                <a:gd name="connsiteY7" fmla="*/ 0 h 894115"/>
                <a:gd name="connsiteX8" fmla="*/ 530673 w 737079"/>
                <a:gd name="connsiteY8" fmla="*/ 181892 h 894115"/>
                <a:gd name="connsiteX9" fmla="*/ 582524 w 737079"/>
                <a:gd name="connsiteY9" fmla="*/ 192361 h 894115"/>
                <a:gd name="connsiteX10" fmla="*/ 737079 w 737079"/>
                <a:gd name="connsiteY10" fmla="*/ 388782 h 894115"/>
                <a:gd name="connsiteX11" fmla="*/ 707616 w 737079"/>
                <a:gd name="connsiteY11" fmla="*/ 689159 h 894115"/>
                <a:gd name="connsiteX12" fmla="*/ 502800 w 737079"/>
                <a:gd name="connsiteY12" fmla="*/ 893975 h 89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7079" h="894115">
                  <a:moveTo>
                    <a:pt x="502800" y="893975"/>
                  </a:moveTo>
                  <a:lnTo>
                    <a:pt x="212182" y="893975"/>
                  </a:lnTo>
                  <a:cubicBezTo>
                    <a:pt x="99065" y="893975"/>
                    <a:pt x="0" y="902384"/>
                    <a:pt x="0" y="789267"/>
                  </a:cubicBezTo>
                  <a:lnTo>
                    <a:pt x="7366" y="381081"/>
                  </a:lnTo>
                  <a:cubicBezTo>
                    <a:pt x="7366" y="296243"/>
                    <a:pt x="58947" y="223453"/>
                    <a:pt x="132459" y="192361"/>
                  </a:cubicBezTo>
                  <a:lnTo>
                    <a:pt x="184309" y="181892"/>
                  </a:lnTo>
                  <a:lnTo>
                    <a:pt x="184309" y="0"/>
                  </a:lnTo>
                  <a:lnTo>
                    <a:pt x="530673" y="0"/>
                  </a:lnTo>
                  <a:lnTo>
                    <a:pt x="530673" y="181892"/>
                  </a:lnTo>
                  <a:lnTo>
                    <a:pt x="582524" y="192361"/>
                  </a:lnTo>
                  <a:cubicBezTo>
                    <a:pt x="656036" y="223453"/>
                    <a:pt x="737079" y="303944"/>
                    <a:pt x="737079" y="388782"/>
                  </a:cubicBezTo>
                  <a:cubicBezTo>
                    <a:pt x="737079" y="491475"/>
                    <a:pt x="707616" y="586466"/>
                    <a:pt x="707616" y="689159"/>
                  </a:cubicBezTo>
                  <a:cubicBezTo>
                    <a:pt x="707616" y="802276"/>
                    <a:pt x="615917" y="893975"/>
                    <a:pt x="502800" y="89397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6" name="자유형 175"/>
            <p:cNvSpPr/>
            <p:nvPr/>
          </p:nvSpPr>
          <p:spPr>
            <a:xfrm rot="10800000">
              <a:off x="2739648" y="3806463"/>
              <a:ext cx="1300814" cy="1667968"/>
            </a:xfrm>
            <a:custGeom>
              <a:avLst/>
              <a:gdLst>
                <a:gd name="connsiteX0" fmla="*/ 1524000 w 1524000"/>
                <a:gd name="connsiteY0" fmla="*/ 2189389 h 2189389"/>
                <a:gd name="connsiteX1" fmla="*/ 0 w 1524000"/>
                <a:gd name="connsiteY1" fmla="*/ 2189389 h 2189389"/>
                <a:gd name="connsiteX2" fmla="*/ 150205 w 1524000"/>
                <a:gd name="connsiteY2" fmla="*/ 0 h 2189389"/>
                <a:gd name="connsiteX3" fmla="*/ 365676 w 1524000"/>
                <a:gd name="connsiteY3" fmla="*/ 0 h 2189389"/>
                <a:gd name="connsiteX4" fmla="*/ 436257 w 1524000"/>
                <a:gd name="connsiteY4" fmla="*/ 1932214 h 2189389"/>
                <a:gd name="connsiteX5" fmla="*/ 1087746 w 1524000"/>
                <a:gd name="connsiteY5" fmla="*/ 1932214 h 2189389"/>
                <a:gd name="connsiteX6" fmla="*/ 1158327 w 1524000"/>
                <a:gd name="connsiteY6" fmla="*/ 0 h 2189389"/>
                <a:gd name="connsiteX7" fmla="*/ 1373795 w 1524000"/>
                <a:gd name="connsiteY7" fmla="*/ 0 h 21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2189389">
                  <a:moveTo>
                    <a:pt x="1524000" y="2189389"/>
                  </a:moveTo>
                  <a:lnTo>
                    <a:pt x="0" y="2189389"/>
                  </a:lnTo>
                  <a:lnTo>
                    <a:pt x="150205" y="0"/>
                  </a:lnTo>
                  <a:lnTo>
                    <a:pt x="365676" y="0"/>
                  </a:lnTo>
                  <a:lnTo>
                    <a:pt x="436257" y="1932214"/>
                  </a:lnTo>
                  <a:lnTo>
                    <a:pt x="1087746" y="1932214"/>
                  </a:lnTo>
                  <a:lnTo>
                    <a:pt x="1158327" y="0"/>
                  </a:lnTo>
                  <a:lnTo>
                    <a:pt x="1373795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7" name="타원 176"/>
            <p:cNvSpPr/>
            <p:nvPr/>
          </p:nvSpPr>
          <p:spPr>
            <a:xfrm>
              <a:off x="3255047" y="1465522"/>
              <a:ext cx="49134" cy="794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8" name="타원 177"/>
            <p:cNvSpPr/>
            <p:nvPr/>
          </p:nvSpPr>
          <p:spPr>
            <a:xfrm>
              <a:off x="3564598" y="1465522"/>
              <a:ext cx="49134" cy="794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9" name="직각 삼각형 178"/>
            <p:cNvSpPr/>
            <p:nvPr/>
          </p:nvSpPr>
          <p:spPr>
            <a:xfrm>
              <a:off x="3430245" y="1531138"/>
              <a:ext cx="75148" cy="153507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0" name="자유형 179"/>
            <p:cNvSpPr/>
            <p:nvPr/>
          </p:nvSpPr>
          <p:spPr>
            <a:xfrm>
              <a:off x="3287002" y="1741085"/>
              <a:ext cx="343552" cy="115022"/>
            </a:xfrm>
            <a:custGeom>
              <a:avLst/>
              <a:gdLst>
                <a:gd name="connsiteX0" fmla="*/ 258 w 792712"/>
                <a:gd name="connsiteY0" fmla="*/ 0 h 398917"/>
                <a:gd name="connsiteX1" fmla="*/ 792454 w 792712"/>
                <a:gd name="connsiteY1" fmla="*/ 0 h 398917"/>
                <a:gd name="connsiteX2" fmla="*/ 792712 w 792712"/>
                <a:gd name="connsiteY2" fmla="*/ 2561 h 398917"/>
                <a:gd name="connsiteX3" fmla="*/ 396356 w 792712"/>
                <a:gd name="connsiteY3" fmla="*/ 398917 h 398917"/>
                <a:gd name="connsiteX4" fmla="*/ 0 w 792712"/>
                <a:gd name="connsiteY4" fmla="*/ 2561 h 39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712" h="398917">
                  <a:moveTo>
                    <a:pt x="258" y="0"/>
                  </a:moveTo>
                  <a:lnTo>
                    <a:pt x="792454" y="0"/>
                  </a:lnTo>
                  <a:lnTo>
                    <a:pt x="792712" y="2561"/>
                  </a:lnTo>
                  <a:cubicBezTo>
                    <a:pt x="792712" y="221462"/>
                    <a:pt x="615257" y="398917"/>
                    <a:pt x="396356" y="398917"/>
                  </a:cubicBezTo>
                  <a:cubicBezTo>
                    <a:pt x="177455" y="398917"/>
                    <a:pt x="0" y="221462"/>
                    <a:pt x="0" y="2561"/>
                  </a:cubicBezTo>
                  <a:close/>
                </a:path>
              </a:pathLst>
            </a:custGeom>
            <a:solidFill>
              <a:srgbClr val="CC5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1" name="자유형 180"/>
            <p:cNvSpPr/>
            <p:nvPr/>
          </p:nvSpPr>
          <p:spPr>
            <a:xfrm>
              <a:off x="2797267" y="975712"/>
              <a:ext cx="1241210" cy="837406"/>
            </a:xfrm>
            <a:custGeom>
              <a:avLst/>
              <a:gdLst>
                <a:gd name="connsiteX0" fmla="*/ 1072443 w 1203833"/>
                <a:gd name="connsiteY0" fmla="*/ 58 h 887367"/>
                <a:gd name="connsiteX1" fmla="*/ 1091164 w 1203833"/>
                <a:gd name="connsiteY1" fmla="*/ 2258 h 887367"/>
                <a:gd name="connsiteX2" fmla="*/ 972425 w 1203833"/>
                <a:gd name="connsiteY2" fmla="*/ 166360 h 887367"/>
                <a:gd name="connsiteX3" fmla="*/ 1203743 w 1203833"/>
                <a:gd name="connsiteY3" fmla="*/ 199937 h 887367"/>
                <a:gd name="connsiteX4" fmla="*/ 991351 w 1203833"/>
                <a:gd name="connsiteY4" fmla="*/ 354788 h 887367"/>
                <a:gd name="connsiteX5" fmla="*/ 387748 w 1203833"/>
                <a:gd name="connsiteY5" fmla="*/ 344246 h 887367"/>
                <a:gd name="connsiteX6" fmla="*/ 239333 w 1203833"/>
                <a:gd name="connsiteY6" fmla="*/ 599067 h 887367"/>
                <a:gd name="connsiteX7" fmla="*/ 237744 w 1203833"/>
                <a:gd name="connsiteY7" fmla="*/ 600555 h 887367"/>
                <a:gd name="connsiteX8" fmla="*/ 210802 w 1203833"/>
                <a:gd name="connsiteY8" fmla="*/ 553973 h 887367"/>
                <a:gd name="connsiteX9" fmla="*/ 141588 w 1203833"/>
                <a:gd name="connsiteY9" fmla="*/ 512224 h 887367"/>
                <a:gd name="connsiteX10" fmla="*/ 116487 w 1203833"/>
                <a:gd name="connsiteY10" fmla="*/ 724810 h 887367"/>
                <a:gd name="connsiteX11" fmla="*/ 131030 w 1203833"/>
                <a:gd name="connsiteY11" fmla="*/ 765648 h 887367"/>
                <a:gd name="connsiteX12" fmla="*/ 130999 w 1203833"/>
                <a:gd name="connsiteY12" fmla="*/ 766257 h 887367"/>
                <a:gd name="connsiteX13" fmla="*/ 103829 w 1203833"/>
                <a:gd name="connsiteY13" fmla="*/ 887040 h 887367"/>
                <a:gd name="connsiteX14" fmla="*/ 23521 w 1203833"/>
                <a:gd name="connsiteY14" fmla="*/ 760346 h 887367"/>
                <a:gd name="connsiteX15" fmla="*/ 12189 w 1203833"/>
                <a:gd name="connsiteY15" fmla="*/ 557186 h 887367"/>
                <a:gd name="connsiteX16" fmla="*/ 181909 w 1203833"/>
                <a:gd name="connsiteY16" fmla="*/ 207676 h 887367"/>
                <a:gd name="connsiteX17" fmla="*/ 754028 w 1203833"/>
                <a:gd name="connsiteY17" fmla="*/ 79965 h 887367"/>
                <a:gd name="connsiteX18" fmla="*/ 1072443 w 1203833"/>
                <a:gd name="connsiteY18" fmla="*/ 58 h 887367"/>
                <a:gd name="connsiteX0" fmla="*/ 1088295 w 1219685"/>
                <a:gd name="connsiteY0" fmla="*/ 58 h 887412"/>
                <a:gd name="connsiteX1" fmla="*/ 1107016 w 1219685"/>
                <a:gd name="connsiteY1" fmla="*/ 2258 h 887412"/>
                <a:gd name="connsiteX2" fmla="*/ 988277 w 1219685"/>
                <a:gd name="connsiteY2" fmla="*/ 166360 h 887412"/>
                <a:gd name="connsiteX3" fmla="*/ 1219595 w 1219685"/>
                <a:gd name="connsiteY3" fmla="*/ 199937 h 887412"/>
                <a:gd name="connsiteX4" fmla="*/ 1007203 w 1219685"/>
                <a:gd name="connsiteY4" fmla="*/ 354788 h 887412"/>
                <a:gd name="connsiteX5" fmla="*/ 403600 w 1219685"/>
                <a:gd name="connsiteY5" fmla="*/ 344246 h 887412"/>
                <a:gd name="connsiteX6" fmla="*/ 255185 w 1219685"/>
                <a:gd name="connsiteY6" fmla="*/ 599067 h 887412"/>
                <a:gd name="connsiteX7" fmla="*/ 253596 w 1219685"/>
                <a:gd name="connsiteY7" fmla="*/ 600555 h 887412"/>
                <a:gd name="connsiteX8" fmla="*/ 226654 w 1219685"/>
                <a:gd name="connsiteY8" fmla="*/ 553973 h 887412"/>
                <a:gd name="connsiteX9" fmla="*/ 157440 w 1219685"/>
                <a:gd name="connsiteY9" fmla="*/ 512224 h 887412"/>
                <a:gd name="connsiteX10" fmla="*/ 132339 w 1219685"/>
                <a:gd name="connsiteY10" fmla="*/ 724810 h 887412"/>
                <a:gd name="connsiteX11" fmla="*/ 146882 w 1219685"/>
                <a:gd name="connsiteY11" fmla="*/ 765648 h 887412"/>
                <a:gd name="connsiteX12" fmla="*/ 146851 w 1219685"/>
                <a:gd name="connsiteY12" fmla="*/ 766257 h 887412"/>
                <a:gd name="connsiteX13" fmla="*/ 119681 w 1219685"/>
                <a:gd name="connsiteY13" fmla="*/ 887040 h 887412"/>
                <a:gd name="connsiteX14" fmla="*/ 39373 w 1219685"/>
                <a:gd name="connsiteY14" fmla="*/ 760346 h 887412"/>
                <a:gd name="connsiteX15" fmla="*/ 8991 w 1219685"/>
                <a:gd name="connsiteY15" fmla="*/ 495274 h 887412"/>
                <a:gd name="connsiteX16" fmla="*/ 197761 w 1219685"/>
                <a:gd name="connsiteY16" fmla="*/ 207676 h 887412"/>
                <a:gd name="connsiteX17" fmla="*/ 769880 w 1219685"/>
                <a:gd name="connsiteY17" fmla="*/ 79965 h 887412"/>
                <a:gd name="connsiteX18" fmla="*/ 1088295 w 1219685"/>
                <a:gd name="connsiteY18" fmla="*/ 58 h 887412"/>
                <a:gd name="connsiteX0" fmla="*/ 1088131 w 1219521"/>
                <a:gd name="connsiteY0" fmla="*/ 58 h 887412"/>
                <a:gd name="connsiteX1" fmla="*/ 1106852 w 1219521"/>
                <a:gd name="connsiteY1" fmla="*/ 2258 h 887412"/>
                <a:gd name="connsiteX2" fmla="*/ 988113 w 1219521"/>
                <a:gd name="connsiteY2" fmla="*/ 166360 h 887412"/>
                <a:gd name="connsiteX3" fmla="*/ 1219431 w 1219521"/>
                <a:gd name="connsiteY3" fmla="*/ 199937 h 887412"/>
                <a:gd name="connsiteX4" fmla="*/ 1007039 w 1219521"/>
                <a:gd name="connsiteY4" fmla="*/ 354788 h 887412"/>
                <a:gd name="connsiteX5" fmla="*/ 403436 w 1219521"/>
                <a:gd name="connsiteY5" fmla="*/ 344246 h 887412"/>
                <a:gd name="connsiteX6" fmla="*/ 255021 w 1219521"/>
                <a:gd name="connsiteY6" fmla="*/ 599067 h 887412"/>
                <a:gd name="connsiteX7" fmla="*/ 253432 w 1219521"/>
                <a:gd name="connsiteY7" fmla="*/ 600555 h 887412"/>
                <a:gd name="connsiteX8" fmla="*/ 226490 w 1219521"/>
                <a:gd name="connsiteY8" fmla="*/ 553973 h 887412"/>
                <a:gd name="connsiteX9" fmla="*/ 157276 w 1219521"/>
                <a:gd name="connsiteY9" fmla="*/ 512224 h 887412"/>
                <a:gd name="connsiteX10" fmla="*/ 132175 w 1219521"/>
                <a:gd name="connsiteY10" fmla="*/ 724810 h 887412"/>
                <a:gd name="connsiteX11" fmla="*/ 146718 w 1219521"/>
                <a:gd name="connsiteY11" fmla="*/ 765648 h 887412"/>
                <a:gd name="connsiteX12" fmla="*/ 146687 w 1219521"/>
                <a:gd name="connsiteY12" fmla="*/ 766257 h 887412"/>
                <a:gd name="connsiteX13" fmla="*/ 119517 w 1219521"/>
                <a:gd name="connsiteY13" fmla="*/ 887040 h 887412"/>
                <a:gd name="connsiteX14" fmla="*/ 39209 w 1219521"/>
                <a:gd name="connsiteY14" fmla="*/ 760346 h 887412"/>
                <a:gd name="connsiteX15" fmla="*/ 8827 w 1219521"/>
                <a:gd name="connsiteY15" fmla="*/ 495274 h 887412"/>
                <a:gd name="connsiteX16" fmla="*/ 195216 w 1219521"/>
                <a:gd name="connsiteY16" fmla="*/ 214819 h 887412"/>
                <a:gd name="connsiteX17" fmla="*/ 769716 w 1219521"/>
                <a:gd name="connsiteY17" fmla="*/ 79965 h 887412"/>
                <a:gd name="connsiteX18" fmla="*/ 1088131 w 1219521"/>
                <a:gd name="connsiteY18" fmla="*/ 58 h 887412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71808 w 1221613"/>
                <a:gd name="connsiteY17" fmla="*/ 79965 h 887427"/>
                <a:gd name="connsiteX18" fmla="*/ 1090223 w 1221613"/>
                <a:gd name="connsiteY18" fmla="*/ 58 h 887427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45614 w 1221613"/>
                <a:gd name="connsiteY17" fmla="*/ 87109 h 887427"/>
                <a:gd name="connsiteX18" fmla="*/ 1090223 w 1221613"/>
                <a:gd name="connsiteY18" fmla="*/ 58 h 887427"/>
                <a:gd name="connsiteX0" fmla="*/ 1090223 w 1221613"/>
                <a:gd name="connsiteY0" fmla="*/ 58 h 887046"/>
                <a:gd name="connsiteX1" fmla="*/ 1108944 w 1221613"/>
                <a:gd name="connsiteY1" fmla="*/ 2258 h 887046"/>
                <a:gd name="connsiteX2" fmla="*/ 990205 w 1221613"/>
                <a:gd name="connsiteY2" fmla="*/ 166360 h 887046"/>
                <a:gd name="connsiteX3" fmla="*/ 1221523 w 1221613"/>
                <a:gd name="connsiteY3" fmla="*/ 199937 h 887046"/>
                <a:gd name="connsiteX4" fmla="*/ 1009131 w 1221613"/>
                <a:gd name="connsiteY4" fmla="*/ 354788 h 887046"/>
                <a:gd name="connsiteX5" fmla="*/ 405528 w 1221613"/>
                <a:gd name="connsiteY5" fmla="*/ 344246 h 887046"/>
                <a:gd name="connsiteX6" fmla="*/ 257113 w 1221613"/>
                <a:gd name="connsiteY6" fmla="*/ 599067 h 887046"/>
                <a:gd name="connsiteX7" fmla="*/ 255524 w 1221613"/>
                <a:gd name="connsiteY7" fmla="*/ 600555 h 887046"/>
                <a:gd name="connsiteX8" fmla="*/ 228582 w 1221613"/>
                <a:gd name="connsiteY8" fmla="*/ 553973 h 887046"/>
                <a:gd name="connsiteX9" fmla="*/ 159368 w 1221613"/>
                <a:gd name="connsiteY9" fmla="*/ 512224 h 887046"/>
                <a:gd name="connsiteX10" fmla="*/ 134267 w 1221613"/>
                <a:gd name="connsiteY10" fmla="*/ 724810 h 887046"/>
                <a:gd name="connsiteX11" fmla="*/ 148810 w 1221613"/>
                <a:gd name="connsiteY11" fmla="*/ 765648 h 887046"/>
                <a:gd name="connsiteX12" fmla="*/ 121609 w 1221613"/>
                <a:gd name="connsiteY12" fmla="*/ 887040 h 887046"/>
                <a:gd name="connsiteX13" fmla="*/ 41301 w 1221613"/>
                <a:gd name="connsiteY13" fmla="*/ 760346 h 887046"/>
                <a:gd name="connsiteX14" fmla="*/ 8538 w 1221613"/>
                <a:gd name="connsiteY14" fmla="*/ 478605 h 887046"/>
                <a:gd name="connsiteX15" fmla="*/ 197308 w 1221613"/>
                <a:gd name="connsiteY15" fmla="*/ 214819 h 887046"/>
                <a:gd name="connsiteX16" fmla="*/ 745614 w 1221613"/>
                <a:gd name="connsiteY16" fmla="*/ 87109 h 887046"/>
                <a:gd name="connsiteX17" fmla="*/ 1090223 w 1221613"/>
                <a:gd name="connsiteY17" fmla="*/ 58 h 887046"/>
                <a:gd name="connsiteX0" fmla="*/ 1090128 w 1221518"/>
                <a:gd name="connsiteY0" fmla="*/ 58 h 910478"/>
                <a:gd name="connsiteX1" fmla="*/ 1108849 w 1221518"/>
                <a:gd name="connsiteY1" fmla="*/ 2258 h 910478"/>
                <a:gd name="connsiteX2" fmla="*/ 990110 w 1221518"/>
                <a:gd name="connsiteY2" fmla="*/ 166360 h 910478"/>
                <a:gd name="connsiteX3" fmla="*/ 1221428 w 1221518"/>
                <a:gd name="connsiteY3" fmla="*/ 199937 h 910478"/>
                <a:gd name="connsiteX4" fmla="*/ 1009036 w 1221518"/>
                <a:gd name="connsiteY4" fmla="*/ 354788 h 910478"/>
                <a:gd name="connsiteX5" fmla="*/ 405433 w 1221518"/>
                <a:gd name="connsiteY5" fmla="*/ 344246 h 910478"/>
                <a:gd name="connsiteX6" fmla="*/ 257018 w 1221518"/>
                <a:gd name="connsiteY6" fmla="*/ 599067 h 910478"/>
                <a:gd name="connsiteX7" fmla="*/ 255429 w 1221518"/>
                <a:gd name="connsiteY7" fmla="*/ 600555 h 910478"/>
                <a:gd name="connsiteX8" fmla="*/ 228487 w 1221518"/>
                <a:gd name="connsiteY8" fmla="*/ 553973 h 910478"/>
                <a:gd name="connsiteX9" fmla="*/ 159273 w 1221518"/>
                <a:gd name="connsiteY9" fmla="*/ 512224 h 910478"/>
                <a:gd name="connsiteX10" fmla="*/ 134172 w 1221518"/>
                <a:gd name="connsiteY10" fmla="*/ 724810 h 910478"/>
                <a:gd name="connsiteX11" fmla="*/ 148715 w 1221518"/>
                <a:gd name="connsiteY11" fmla="*/ 765648 h 910478"/>
                <a:gd name="connsiteX12" fmla="*/ 116828 w 1221518"/>
                <a:gd name="connsiteY12" fmla="*/ 910474 h 910478"/>
                <a:gd name="connsiteX13" fmla="*/ 41206 w 1221518"/>
                <a:gd name="connsiteY13" fmla="*/ 760346 h 910478"/>
                <a:gd name="connsiteX14" fmla="*/ 8443 w 1221518"/>
                <a:gd name="connsiteY14" fmla="*/ 478605 h 910478"/>
                <a:gd name="connsiteX15" fmla="*/ 197213 w 1221518"/>
                <a:gd name="connsiteY15" fmla="*/ 214819 h 910478"/>
                <a:gd name="connsiteX16" fmla="*/ 745519 w 1221518"/>
                <a:gd name="connsiteY16" fmla="*/ 87109 h 910478"/>
                <a:gd name="connsiteX17" fmla="*/ 1090128 w 1221518"/>
                <a:gd name="connsiteY17" fmla="*/ 58 h 910478"/>
                <a:gd name="connsiteX0" fmla="*/ 1090128 w 1221518"/>
                <a:gd name="connsiteY0" fmla="*/ 0 h 910420"/>
                <a:gd name="connsiteX1" fmla="*/ 990110 w 1221518"/>
                <a:gd name="connsiteY1" fmla="*/ 166302 h 910420"/>
                <a:gd name="connsiteX2" fmla="*/ 1221428 w 1221518"/>
                <a:gd name="connsiteY2" fmla="*/ 199879 h 910420"/>
                <a:gd name="connsiteX3" fmla="*/ 1009036 w 1221518"/>
                <a:gd name="connsiteY3" fmla="*/ 354730 h 910420"/>
                <a:gd name="connsiteX4" fmla="*/ 405433 w 1221518"/>
                <a:gd name="connsiteY4" fmla="*/ 344188 h 910420"/>
                <a:gd name="connsiteX5" fmla="*/ 257018 w 1221518"/>
                <a:gd name="connsiteY5" fmla="*/ 599009 h 910420"/>
                <a:gd name="connsiteX6" fmla="*/ 255429 w 1221518"/>
                <a:gd name="connsiteY6" fmla="*/ 600497 h 910420"/>
                <a:gd name="connsiteX7" fmla="*/ 228487 w 1221518"/>
                <a:gd name="connsiteY7" fmla="*/ 553915 h 910420"/>
                <a:gd name="connsiteX8" fmla="*/ 159273 w 1221518"/>
                <a:gd name="connsiteY8" fmla="*/ 512166 h 910420"/>
                <a:gd name="connsiteX9" fmla="*/ 134172 w 1221518"/>
                <a:gd name="connsiteY9" fmla="*/ 724752 h 910420"/>
                <a:gd name="connsiteX10" fmla="*/ 148715 w 1221518"/>
                <a:gd name="connsiteY10" fmla="*/ 765590 h 910420"/>
                <a:gd name="connsiteX11" fmla="*/ 116828 w 1221518"/>
                <a:gd name="connsiteY11" fmla="*/ 910416 h 910420"/>
                <a:gd name="connsiteX12" fmla="*/ 41206 w 1221518"/>
                <a:gd name="connsiteY12" fmla="*/ 760288 h 910420"/>
                <a:gd name="connsiteX13" fmla="*/ 8443 w 1221518"/>
                <a:gd name="connsiteY13" fmla="*/ 478547 h 910420"/>
                <a:gd name="connsiteX14" fmla="*/ 197213 w 1221518"/>
                <a:gd name="connsiteY14" fmla="*/ 214761 h 910420"/>
                <a:gd name="connsiteX15" fmla="*/ 745519 w 1221518"/>
                <a:gd name="connsiteY15" fmla="*/ 87051 h 910420"/>
                <a:gd name="connsiteX16" fmla="*/ 1090128 w 1221518"/>
                <a:gd name="connsiteY16" fmla="*/ 0 h 910420"/>
                <a:gd name="connsiteX0" fmla="*/ 745519 w 1221518"/>
                <a:gd name="connsiteY0" fmla="*/ 659 h 824028"/>
                <a:gd name="connsiteX1" fmla="*/ 990110 w 1221518"/>
                <a:gd name="connsiteY1" fmla="*/ 79910 h 824028"/>
                <a:gd name="connsiteX2" fmla="*/ 1221428 w 1221518"/>
                <a:gd name="connsiteY2" fmla="*/ 113487 h 824028"/>
                <a:gd name="connsiteX3" fmla="*/ 1009036 w 1221518"/>
                <a:gd name="connsiteY3" fmla="*/ 268338 h 824028"/>
                <a:gd name="connsiteX4" fmla="*/ 405433 w 1221518"/>
                <a:gd name="connsiteY4" fmla="*/ 257796 h 824028"/>
                <a:gd name="connsiteX5" fmla="*/ 257018 w 1221518"/>
                <a:gd name="connsiteY5" fmla="*/ 512617 h 824028"/>
                <a:gd name="connsiteX6" fmla="*/ 255429 w 1221518"/>
                <a:gd name="connsiteY6" fmla="*/ 514105 h 824028"/>
                <a:gd name="connsiteX7" fmla="*/ 228487 w 1221518"/>
                <a:gd name="connsiteY7" fmla="*/ 467523 h 824028"/>
                <a:gd name="connsiteX8" fmla="*/ 159273 w 1221518"/>
                <a:gd name="connsiteY8" fmla="*/ 425774 h 824028"/>
                <a:gd name="connsiteX9" fmla="*/ 134172 w 1221518"/>
                <a:gd name="connsiteY9" fmla="*/ 638360 h 824028"/>
                <a:gd name="connsiteX10" fmla="*/ 148715 w 1221518"/>
                <a:gd name="connsiteY10" fmla="*/ 679198 h 824028"/>
                <a:gd name="connsiteX11" fmla="*/ 116828 w 1221518"/>
                <a:gd name="connsiteY11" fmla="*/ 824024 h 824028"/>
                <a:gd name="connsiteX12" fmla="*/ 41206 w 1221518"/>
                <a:gd name="connsiteY12" fmla="*/ 673896 h 824028"/>
                <a:gd name="connsiteX13" fmla="*/ 8443 w 1221518"/>
                <a:gd name="connsiteY13" fmla="*/ 392155 h 824028"/>
                <a:gd name="connsiteX14" fmla="*/ 197213 w 1221518"/>
                <a:gd name="connsiteY14" fmla="*/ 128369 h 824028"/>
                <a:gd name="connsiteX15" fmla="*/ 745519 w 1221518"/>
                <a:gd name="connsiteY15" fmla="*/ 659 h 824028"/>
                <a:gd name="connsiteX0" fmla="*/ 745519 w 1221518"/>
                <a:gd name="connsiteY0" fmla="*/ 752 h 824121"/>
                <a:gd name="connsiteX1" fmla="*/ 990111 w 1221518"/>
                <a:gd name="connsiteY1" fmla="*/ 70629 h 824121"/>
                <a:gd name="connsiteX2" fmla="*/ 1221428 w 1221518"/>
                <a:gd name="connsiteY2" fmla="*/ 113580 h 824121"/>
                <a:gd name="connsiteX3" fmla="*/ 1009036 w 1221518"/>
                <a:gd name="connsiteY3" fmla="*/ 268431 h 824121"/>
                <a:gd name="connsiteX4" fmla="*/ 405433 w 1221518"/>
                <a:gd name="connsiteY4" fmla="*/ 257889 h 824121"/>
                <a:gd name="connsiteX5" fmla="*/ 257018 w 1221518"/>
                <a:gd name="connsiteY5" fmla="*/ 512710 h 824121"/>
                <a:gd name="connsiteX6" fmla="*/ 255429 w 1221518"/>
                <a:gd name="connsiteY6" fmla="*/ 514198 h 824121"/>
                <a:gd name="connsiteX7" fmla="*/ 228487 w 1221518"/>
                <a:gd name="connsiteY7" fmla="*/ 467616 h 824121"/>
                <a:gd name="connsiteX8" fmla="*/ 159273 w 1221518"/>
                <a:gd name="connsiteY8" fmla="*/ 425867 h 824121"/>
                <a:gd name="connsiteX9" fmla="*/ 134172 w 1221518"/>
                <a:gd name="connsiteY9" fmla="*/ 638453 h 824121"/>
                <a:gd name="connsiteX10" fmla="*/ 148715 w 1221518"/>
                <a:gd name="connsiteY10" fmla="*/ 679291 h 824121"/>
                <a:gd name="connsiteX11" fmla="*/ 116828 w 1221518"/>
                <a:gd name="connsiteY11" fmla="*/ 824117 h 824121"/>
                <a:gd name="connsiteX12" fmla="*/ 41206 w 1221518"/>
                <a:gd name="connsiteY12" fmla="*/ 673989 h 824121"/>
                <a:gd name="connsiteX13" fmla="*/ 8443 w 1221518"/>
                <a:gd name="connsiteY13" fmla="*/ 392248 h 824121"/>
                <a:gd name="connsiteX14" fmla="*/ 197213 w 1221518"/>
                <a:gd name="connsiteY14" fmla="*/ 128462 h 824121"/>
                <a:gd name="connsiteX15" fmla="*/ 745519 w 1221518"/>
                <a:gd name="connsiteY15" fmla="*/ 752 h 824121"/>
                <a:gd name="connsiteX0" fmla="*/ 679901 w 1221518"/>
                <a:gd name="connsiteY0" fmla="*/ 752 h 824121"/>
                <a:gd name="connsiteX1" fmla="*/ 990111 w 1221518"/>
                <a:gd name="connsiteY1" fmla="*/ 70629 h 824121"/>
                <a:gd name="connsiteX2" fmla="*/ 1221428 w 1221518"/>
                <a:gd name="connsiteY2" fmla="*/ 113580 h 824121"/>
                <a:gd name="connsiteX3" fmla="*/ 1009036 w 1221518"/>
                <a:gd name="connsiteY3" fmla="*/ 268431 h 824121"/>
                <a:gd name="connsiteX4" fmla="*/ 405433 w 1221518"/>
                <a:gd name="connsiteY4" fmla="*/ 257889 h 824121"/>
                <a:gd name="connsiteX5" fmla="*/ 257018 w 1221518"/>
                <a:gd name="connsiteY5" fmla="*/ 512710 h 824121"/>
                <a:gd name="connsiteX6" fmla="*/ 255429 w 1221518"/>
                <a:gd name="connsiteY6" fmla="*/ 514198 h 824121"/>
                <a:gd name="connsiteX7" fmla="*/ 228487 w 1221518"/>
                <a:gd name="connsiteY7" fmla="*/ 467616 h 824121"/>
                <a:gd name="connsiteX8" fmla="*/ 159273 w 1221518"/>
                <a:gd name="connsiteY8" fmla="*/ 425867 h 824121"/>
                <a:gd name="connsiteX9" fmla="*/ 134172 w 1221518"/>
                <a:gd name="connsiteY9" fmla="*/ 638453 h 824121"/>
                <a:gd name="connsiteX10" fmla="*/ 148715 w 1221518"/>
                <a:gd name="connsiteY10" fmla="*/ 679291 h 824121"/>
                <a:gd name="connsiteX11" fmla="*/ 116828 w 1221518"/>
                <a:gd name="connsiteY11" fmla="*/ 824117 h 824121"/>
                <a:gd name="connsiteX12" fmla="*/ 41206 w 1221518"/>
                <a:gd name="connsiteY12" fmla="*/ 673989 h 824121"/>
                <a:gd name="connsiteX13" fmla="*/ 8443 w 1221518"/>
                <a:gd name="connsiteY13" fmla="*/ 392248 h 824121"/>
                <a:gd name="connsiteX14" fmla="*/ 197213 w 1221518"/>
                <a:gd name="connsiteY14" fmla="*/ 128462 h 824121"/>
                <a:gd name="connsiteX15" fmla="*/ 679901 w 1221518"/>
                <a:gd name="connsiteY15" fmla="*/ 752 h 82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21518" h="824121">
                  <a:moveTo>
                    <a:pt x="679901" y="752"/>
                  </a:moveTo>
                  <a:cubicBezTo>
                    <a:pt x="812051" y="-7324"/>
                    <a:pt x="899856" y="51824"/>
                    <a:pt x="990111" y="70629"/>
                  </a:cubicBezTo>
                  <a:cubicBezTo>
                    <a:pt x="1080366" y="89434"/>
                    <a:pt x="1218274" y="80613"/>
                    <a:pt x="1221428" y="113580"/>
                  </a:cubicBezTo>
                  <a:cubicBezTo>
                    <a:pt x="1224582" y="146547"/>
                    <a:pt x="1145035" y="244379"/>
                    <a:pt x="1009036" y="268431"/>
                  </a:cubicBezTo>
                  <a:cubicBezTo>
                    <a:pt x="873036" y="292482"/>
                    <a:pt x="530770" y="217175"/>
                    <a:pt x="405433" y="257889"/>
                  </a:cubicBezTo>
                  <a:cubicBezTo>
                    <a:pt x="280097" y="298602"/>
                    <a:pt x="284402" y="477487"/>
                    <a:pt x="257018" y="512710"/>
                  </a:cubicBezTo>
                  <a:lnTo>
                    <a:pt x="255429" y="514198"/>
                  </a:lnTo>
                  <a:lnTo>
                    <a:pt x="228487" y="467616"/>
                  </a:lnTo>
                  <a:cubicBezTo>
                    <a:pt x="205318" y="436571"/>
                    <a:pt x="180417" y="420201"/>
                    <a:pt x="159273" y="425867"/>
                  </a:cubicBezTo>
                  <a:cubicBezTo>
                    <a:pt x="116987" y="437197"/>
                    <a:pt x="105749" y="532375"/>
                    <a:pt x="134172" y="638453"/>
                  </a:cubicBezTo>
                  <a:lnTo>
                    <a:pt x="148715" y="679291"/>
                  </a:lnTo>
                  <a:cubicBezTo>
                    <a:pt x="146605" y="706329"/>
                    <a:pt x="134746" y="825001"/>
                    <a:pt x="116828" y="824117"/>
                  </a:cubicBezTo>
                  <a:cubicBezTo>
                    <a:pt x="98910" y="823233"/>
                    <a:pt x="59270" y="745967"/>
                    <a:pt x="41206" y="673989"/>
                  </a:cubicBezTo>
                  <a:cubicBezTo>
                    <a:pt x="23142" y="602011"/>
                    <a:pt x="-17558" y="483169"/>
                    <a:pt x="8443" y="392248"/>
                  </a:cubicBezTo>
                  <a:cubicBezTo>
                    <a:pt x="34444" y="301327"/>
                    <a:pt x="73573" y="207999"/>
                    <a:pt x="197213" y="128462"/>
                  </a:cubicBezTo>
                  <a:cubicBezTo>
                    <a:pt x="320853" y="48925"/>
                    <a:pt x="528359" y="34988"/>
                    <a:pt x="679901" y="75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2" name="자유형 181"/>
            <p:cNvSpPr/>
            <p:nvPr/>
          </p:nvSpPr>
          <p:spPr>
            <a:xfrm flipV="1">
              <a:off x="2350988" y="2139806"/>
              <a:ext cx="2401108" cy="1713683"/>
            </a:xfrm>
            <a:custGeom>
              <a:avLst/>
              <a:gdLst>
                <a:gd name="connsiteX0" fmla="*/ 1207238 w 3466299"/>
                <a:gd name="connsiteY0" fmla="*/ 2676749 h 2677555"/>
                <a:gd name="connsiteX1" fmla="*/ 1714688 w 3466299"/>
                <a:gd name="connsiteY1" fmla="*/ 2673590 h 2677555"/>
                <a:gd name="connsiteX2" fmla="*/ 2252312 w 3466299"/>
                <a:gd name="connsiteY2" fmla="*/ 2631052 h 2677555"/>
                <a:gd name="connsiteX3" fmla="*/ 2388034 w 3466299"/>
                <a:gd name="connsiteY3" fmla="*/ 2585790 h 2677555"/>
                <a:gd name="connsiteX4" fmla="*/ 2453959 w 3466299"/>
                <a:gd name="connsiteY4" fmla="*/ 2516156 h 2677555"/>
                <a:gd name="connsiteX5" fmla="*/ 2552580 w 3466299"/>
                <a:gd name="connsiteY5" fmla="*/ 2291540 h 2677555"/>
                <a:gd name="connsiteX6" fmla="*/ 2911909 w 3466299"/>
                <a:gd name="connsiteY6" fmla="*/ 1559965 h 2677555"/>
                <a:gd name="connsiteX7" fmla="*/ 3407910 w 3466299"/>
                <a:gd name="connsiteY7" fmla="*/ 989189 h 2677555"/>
                <a:gd name="connsiteX8" fmla="*/ 3466299 w 3466299"/>
                <a:gd name="connsiteY8" fmla="*/ 951194 h 2677555"/>
                <a:gd name="connsiteX9" fmla="*/ 3466299 w 3466299"/>
                <a:gd name="connsiteY9" fmla="*/ 655561 h 2677555"/>
                <a:gd name="connsiteX10" fmla="*/ 3440428 w 3466299"/>
                <a:gd name="connsiteY10" fmla="*/ 665746 h 2677555"/>
                <a:gd name="connsiteX11" fmla="*/ 2909667 w 3466299"/>
                <a:gd name="connsiteY11" fmla="*/ 1061617 h 2677555"/>
                <a:gd name="connsiteX12" fmla="*/ 2532755 w 3466299"/>
                <a:gd name="connsiteY12" fmla="*/ 1586083 h 2677555"/>
                <a:gd name="connsiteX13" fmla="*/ 2467877 w 3466299"/>
                <a:gd name="connsiteY13" fmla="*/ 1701623 h 2677555"/>
                <a:gd name="connsiteX14" fmla="*/ 2432270 w 3466299"/>
                <a:gd name="connsiteY14" fmla="*/ 0 h 2677555"/>
                <a:gd name="connsiteX15" fmla="*/ 492552 w 3466299"/>
                <a:gd name="connsiteY15" fmla="*/ 0 h 2677555"/>
                <a:gd name="connsiteX16" fmla="*/ 424497 w 3466299"/>
                <a:gd name="connsiteY16" fmla="*/ 2032196 h 2677555"/>
                <a:gd name="connsiteX17" fmla="*/ 285753 w 3466299"/>
                <a:gd name="connsiteY17" fmla="*/ 34261 h 2677555"/>
                <a:gd name="connsiteX18" fmla="*/ 286726 w 3466299"/>
                <a:gd name="connsiteY18" fmla="*/ 0 h 2677555"/>
                <a:gd name="connsiteX19" fmla="*/ 18872 w 3466299"/>
                <a:gd name="connsiteY19" fmla="*/ 0 h 2677555"/>
                <a:gd name="connsiteX20" fmla="*/ 8586 w 3466299"/>
                <a:gd name="connsiteY20" fmla="*/ 310454 h 2677555"/>
                <a:gd name="connsiteX21" fmla="*/ 38340 w 3466299"/>
                <a:gd name="connsiteY21" fmla="*/ 2028476 h 2677555"/>
                <a:gd name="connsiteX22" fmla="*/ 45973 w 3466299"/>
                <a:gd name="connsiteY22" fmla="*/ 2102198 h 2677555"/>
                <a:gd name="connsiteX23" fmla="*/ 49852 w 3466299"/>
                <a:gd name="connsiteY23" fmla="*/ 2104170 h 2677555"/>
                <a:gd name="connsiteX24" fmla="*/ 223351 w 3466299"/>
                <a:gd name="connsiteY24" fmla="*/ 2452542 h 2677555"/>
                <a:gd name="connsiteX25" fmla="*/ 401455 w 3466299"/>
                <a:gd name="connsiteY25" fmla="*/ 2597120 h 2677555"/>
                <a:gd name="connsiteX26" fmla="*/ 466548 w 3466299"/>
                <a:gd name="connsiteY26" fmla="*/ 2625463 h 2677555"/>
                <a:gd name="connsiteX27" fmla="*/ 1207238 w 3466299"/>
                <a:gd name="connsiteY27" fmla="*/ 2676749 h 2677555"/>
                <a:gd name="connsiteX0" fmla="*/ 1207238 w 3466299"/>
                <a:gd name="connsiteY0" fmla="*/ 2676749 h 2677555"/>
                <a:gd name="connsiteX1" fmla="*/ 1714688 w 3466299"/>
                <a:gd name="connsiteY1" fmla="*/ 2673590 h 2677555"/>
                <a:gd name="connsiteX2" fmla="*/ 2252312 w 3466299"/>
                <a:gd name="connsiteY2" fmla="*/ 2631052 h 2677555"/>
                <a:gd name="connsiteX3" fmla="*/ 2388034 w 3466299"/>
                <a:gd name="connsiteY3" fmla="*/ 2585790 h 2677555"/>
                <a:gd name="connsiteX4" fmla="*/ 2453959 w 3466299"/>
                <a:gd name="connsiteY4" fmla="*/ 2516156 h 2677555"/>
                <a:gd name="connsiteX5" fmla="*/ 2552580 w 3466299"/>
                <a:gd name="connsiteY5" fmla="*/ 2291540 h 2677555"/>
                <a:gd name="connsiteX6" fmla="*/ 2911909 w 3466299"/>
                <a:gd name="connsiteY6" fmla="*/ 1559965 h 2677555"/>
                <a:gd name="connsiteX7" fmla="*/ 3407910 w 3466299"/>
                <a:gd name="connsiteY7" fmla="*/ 989189 h 2677555"/>
                <a:gd name="connsiteX8" fmla="*/ 3466299 w 3466299"/>
                <a:gd name="connsiteY8" fmla="*/ 951194 h 2677555"/>
                <a:gd name="connsiteX9" fmla="*/ 3466299 w 3466299"/>
                <a:gd name="connsiteY9" fmla="*/ 655561 h 2677555"/>
                <a:gd name="connsiteX10" fmla="*/ 3440428 w 3466299"/>
                <a:gd name="connsiteY10" fmla="*/ 665746 h 2677555"/>
                <a:gd name="connsiteX11" fmla="*/ 2909667 w 3466299"/>
                <a:gd name="connsiteY11" fmla="*/ 1061617 h 2677555"/>
                <a:gd name="connsiteX12" fmla="*/ 2532755 w 3466299"/>
                <a:gd name="connsiteY12" fmla="*/ 1586083 h 2677555"/>
                <a:gd name="connsiteX13" fmla="*/ 2467877 w 3466299"/>
                <a:gd name="connsiteY13" fmla="*/ 1701623 h 2677555"/>
                <a:gd name="connsiteX14" fmla="*/ 2432270 w 3466299"/>
                <a:gd name="connsiteY14" fmla="*/ 0 h 2677555"/>
                <a:gd name="connsiteX15" fmla="*/ 1443927 w 3466299"/>
                <a:gd name="connsiteY15" fmla="*/ 6403 h 2677555"/>
                <a:gd name="connsiteX16" fmla="*/ 492552 w 3466299"/>
                <a:gd name="connsiteY16" fmla="*/ 0 h 2677555"/>
                <a:gd name="connsiteX17" fmla="*/ 424497 w 3466299"/>
                <a:gd name="connsiteY17" fmla="*/ 2032196 h 2677555"/>
                <a:gd name="connsiteX18" fmla="*/ 285753 w 3466299"/>
                <a:gd name="connsiteY18" fmla="*/ 34261 h 2677555"/>
                <a:gd name="connsiteX19" fmla="*/ 286726 w 3466299"/>
                <a:gd name="connsiteY19" fmla="*/ 0 h 2677555"/>
                <a:gd name="connsiteX20" fmla="*/ 18872 w 3466299"/>
                <a:gd name="connsiteY20" fmla="*/ 0 h 2677555"/>
                <a:gd name="connsiteX21" fmla="*/ 8586 w 3466299"/>
                <a:gd name="connsiteY21" fmla="*/ 310454 h 2677555"/>
                <a:gd name="connsiteX22" fmla="*/ 38340 w 3466299"/>
                <a:gd name="connsiteY22" fmla="*/ 2028476 h 2677555"/>
                <a:gd name="connsiteX23" fmla="*/ 45973 w 3466299"/>
                <a:gd name="connsiteY23" fmla="*/ 2102198 h 2677555"/>
                <a:gd name="connsiteX24" fmla="*/ 49852 w 3466299"/>
                <a:gd name="connsiteY24" fmla="*/ 2104170 h 2677555"/>
                <a:gd name="connsiteX25" fmla="*/ 223351 w 3466299"/>
                <a:gd name="connsiteY25" fmla="*/ 2452542 h 2677555"/>
                <a:gd name="connsiteX26" fmla="*/ 401455 w 3466299"/>
                <a:gd name="connsiteY26" fmla="*/ 2597120 h 2677555"/>
                <a:gd name="connsiteX27" fmla="*/ 466548 w 3466299"/>
                <a:gd name="connsiteY27" fmla="*/ 2625463 h 2677555"/>
                <a:gd name="connsiteX28" fmla="*/ 1207238 w 3466299"/>
                <a:gd name="connsiteY28" fmla="*/ 2676749 h 2677555"/>
                <a:gd name="connsiteX0" fmla="*/ 1207238 w 3466299"/>
                <a:gd name="connsiteY0" fmla="*/ 2708439 h 2709245"/>
                <a:gd name="connsiteX1" fmla="*/ 1714688 w 3466299"/>
                <a:gd name="connsiteY1" fmla="*/ 2705280 h 2709245"/>
                <a:gd name="connsiteX2" fmla="*/ 2252312 w 3466299"/>
                <a:gd name="connsiteY2" fmla="*/ 2662742 h 2709245"/>
                <a:gd name="connsiteX3" fmla="*/ 2388034 w 3466299"/>
                <a:gd name="connsiteY3" fmla="*/ 2617480 h 2709245"/>
                <a:gd name="connsiteX4" fmla="*/ 2453959 w 3466299"/>
                <a:gd name="connsiteY4" fmla="*/ 2547846 h 2709245"/>
                <a:gd name="connsiteX5" fmla="*/ 2552580 w 3466299"/>
                <a:gd name="connsiteY5" fmla="*/ 2323230 h 2709245"/>
                <a:gd name="connsiteX6" fmla="*/ 2911909 w 3466299"/>
                <a:gd name="connsiteY6" fmla="*/ 1591655 h 2709245"/>
                <a:gd name="connsiteX7" fmla="*/ 3407910 w 3466299"/>
                <a:gd name="connsiteY7" fmla="*/ 1020879 h 2709245"/>
                <a:gd name="connsiteX8" fmla="*/ 3466299 w 3466299"/>
                <a:gd name="connsiteY8" fmla="*/ 982884 h 2709245"/>
                <a:gd name="connsiteX9" fmla="*/ 3466299 w 3466299"/>
                <a:gd name="connsiteY9" fmla="*/ 687251 h 2709245"/>
                <a:gd name="connsiteX10" fmla="*/ 3440428 w 3466299"/>
                <a:gd name="connsiteY10" fmla="*/ 697436 h 2709245"/>
                <a:gd name="connsiteX11" fmla="*/ 2909667 w 3466299"/>
                <a:gd name="connsiteY11" fmla="*/ 1093307 h 2709245"/>
                <a:gd name="connsiteX12" fmla="*/ 2532755 w 3466299"/>
                <a:gd name="connsiteY12" fmla="*/ 1617773 h 2709245"/>
                <a:gd name="connsiteX13" fmla="*/ 2467877 w 3466299"/>
                <a:gd name="connsiteY13" fmla="*/ 1733313 h 2709245"/>
                <a:gd name="connsiteX14" fmla="*/ 2432270 w 3466299"/>
                <a:gd name="connsiteY14" fmla="*/ 31690 h 2709245"/>
                <a:gd name="connsiteX15" fmla="*/ 1443927 w 3466299"/>
                <a:gd name="connsiteY15" fmla="*/ 0 h 2709245"/>
                <a:gd name="connsiteX16" fmla="*/ 492552 w 3466299"/>
                <a:gd name="connsiteY16" fmla="*/ 31690 h 2709245"/>
                <a:gd name="connsiteX17" fmla="*/ 424497 w 3466299"/>
                <a:gd name="connsiteY17" fmla="*/ 2063886 h 2709245"/>
                <a:gd name="connsiteX18" fmla="*/ 285753 w 3466299"/>
                <a:gd name="connsiteY18" fmla="*/ 65951 h 2709245"/>
                <a:gd name="connsiteX19" fmla="*/ 286726 w 3466299"/>
                <a:gd name="connsiteY19" fmla="*/ 31690 h 2709245"/>
                <a:gd name="connsiteX20" fmla="*/ 18872 w 3466299"/>
                <a:gd name="connsiteY20" fmla="*/ 31690 h 2709245"/>
                <a:gd name="connsiteX21" fmla="*/ 8586 w 3466299"/>
                <a:gd name="connsiteY21" fmla="*/ 342144 h 2709245"/>
                <a:gd name="connsiteX22" fmla="*/ 38340 w 3466299"/>
                <a:gd name="connsiteY22" fmla="*/ 2060166 h 2709245"/>
                <a:gd name="connsiteX23" fmla="*/ 45973 w 3466299"/>
                <a:gd name="connsiteY23" fmla="*/ 2133888 h 2709245"/>
                <a:gd name="connsiteX24" fmla="*/ 49852 w 3466299"/>
                <a:gd name="connsiteY24" fmla="*/ 2135860 h 2709245"/>
                <a:gd name="connsiteX25" fmla="*/ 223351 w 3466299"/>
                <a:gd name="connsiteY25" fmla="*/ 2484232 h 2709245"/>
                <a:gd name="connsiteX26" fmla="*/ 401455 w 3466299"/>
                <a:gd name="connsiteY26" fmla="*/ 2628810 h 2709245"/>
                <a:gd name="connsiteX27" fmla="*/ 466548 w 3466299"/>
                <a:gd name="connsiteY27" fmla="*/ 2657153 h 2709245"/>
                <a:gd name="connsiteX28" fmla="*/ 1207238 w 3466299"/>
                <a:gd name="connsiteY28" fmla="*/ 2708439 h 2709245"/>
                <a:gd name="connsiteX0" fmla="*/ 1207238 w 3466299"/>
                <a:gd name="connsiteY0" fmla="*/ 2724763 h 2725569"/>
                <a:gd name="connsiteX1" fmla="*/ 1714688 w 3466299"/>
                <a:gd name="connsiteY1" fmla="*/ 2721604 h 2725569"/>
                <a:gd name="connsiteX2" fmla="*/ 2252312 w 3466299"/>
                <a:gd name="connsiteY2" fmla="*/ 2679066 h 2725569"/>
                <a:gd name="connsiteX3" fmla="*/ 2388034 w 3466299"/>
                <a:gd name="connsiteY3" fmla="*/ 2633804 h 2725569"/>
                <a:gd name="connsiteX4" fmla="*/ 2453959 w 3466299"/>
                <a:gd name="connsiteY4" fmla="*/ 2564170 h 2725569"/>
                <a:gd name="connsiteX5" fmla="*/ 2552580 w 3466299"/>
                <a:gd name="connsiteY5" fmla="*/ 2339554 h 2725569"/>
                <a:gd name="connsiteX6" fmla="*/ 2911909 w 3466299"/>
                <a:gd name="connsiteY6" fmla="*/ 1607979 h 2725569"/>
                <a:gd name="connsiteX7" fmla="*/ 3407910 w 3466299"/>
                <a:gd name="connsiteY7" fmla="*/ 1037203 h 2725569"/>
                <a:gd name="connsiteX8" fmla="*/ 3466299 w 3466299"/>
                <a:gd name="connsiteY8" fmla="*/ 999208 h 2725569"/>
                <a:gd name="connsiteX9" fmla="*/ 3466299 w 3466299"/>
                <a:gd name="connsiteY9" fmla="*/ 703575 h 2725569"/>
                <a:gd name="connsiteX10" fmla="*/ 3440428 w 3466299"/>
                <a:gd name="connsiteY10" fmla="*/ 713760 h 2725569"/>
                <a:gd name="connsiteX11" fmla="*/ 2909667 w 3466299"/>
                <a:gd name="connsiteY11" fmla="*/ 1109631 h 2725569"/>
                <a:gd name="connsiteX12" fmla="*/ 2532755 w 3466299"/>
                <a:gd name="connsiteY12" fmla="*/ 1634097 h 2725569"/>
                <a:gd name="connsiteX13" fmla="*/ 2467877 w 3466299"/>
                <a:gd name="connsiteY13" fmla="*/ 1749637 h 2725569"/>
                <a:gd name="connsiteX14" fmla="*/ 2432270 w 3466299"/>
                <a:gd name="connsiteY14" fmla="*/ 48014 h 2725569"/>
                <a:gd name="connsiteX15" fmla="*/ 1448866 w 3466299"/>
                <a:gd name="connsiteY15" fmla="*/ 0 h 2725569"/>
                <a:gd name="connsiteX16" fmla="*/ 492552 w 3466299"/>
                <a:gd name="connsiteY16" fmla="*/ 48014 h 2725569"/>
                <a:gd name="connsiteX17" fmla="*/ 424497 w 3466299"/>
                <a:gd name="connsiteY17" fmla="*/ 2080210 h 2725569"/>
                <a:gd name="connsiteX18" fmla="*/ 285753 w 3466299"/>
                <a:gd name="connsiteY18" fmla="*/ 82275 h 2725569"/>
                <a:gd name="connsiteX19" fmla="*/ 286726 w 3466299"/>
                <a:gd name="connsiteY19" fmla="*/ 48014 h 2725569"/>
                <a:gd name="connsiteX20" fmla="*/ 18872 w 3466299"/>
                <a:gd name="connsiteY20" fmla="*/ 48014 h 2725569"/>
                <a:gd name="connsiteX21" fmla="*/ 8586 w 3466299"/>
                <a:gd name="connsiteY21" fmla="*/ 358468 h 2725569"/>
                <a:gd name="connsiteX22" fmla="*/ 38340 w 3466299"/>
                <a:gd name="connsiteY22" fmla="*/ 2076490 h 2725569"/>
                <a:gd name="connsiteX23" fmla="*/ 45973 w 3466299"/>
                <a:gd name="connsiteY23" fmla="*/ 2150212 h 2725569"/>
                <a:gd name="connsiteX24" fmla="*/ 49852 w 3466299"/>
                <a:gd name="connsiteY24" fmla="*/ 2152184 h 2725569"/>
                <a:gd name="connsiteX25" fmla="*/ 223351 w 3466299"/>
                <a:gd name="connsiteY25" fmla="*/ 2500556 h 2725569"/>
                <a:gd name="connsiteX26" fmla="*/ 401455 w 3466299"/>
                <a:gd name="connsiteY26" fmla="*/ 2645134 h 2725569"/>
                <a:gd name="connsiteX27" fmla="*/ 466548 w 3466299"/>
                <a:gd name="connsiteY27" fmla="*/ 2673477 h 2725569"/>
                <a:gd name="connsiteX28" fmla="*/ 1207238 w 3466299"/>
                <a:gd name="connsiteY28" fmla="*/ 2724763 h 272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66299" h="2725569">
                  <a:moveTo>
                    <a:pt x="1207238" y="2724763"/>
                  </a:moveTo>
                  <a:lnTo>
                    <a:pt x="1714688" y="2721604"/>
                  </a:lnTo>
                  <a:cubicBezTo>
                    <a:pt x="1891500" y="2711881"/>
                    <a:pt x="2140088" y="2693699"/>
                    <a:pt x="2252312" y="2679066"/>
                  </a:cubicBezTo>
                  <a:cubicBezTo>
                    <a:pt x="2364536" y="2664432"/>
                    <a:pt x="2354426" y="2652953"/>
                    <a:pt x="2388034" y="2633804"/>
                  </a:cubicBezTo>
                  <a:cubicBezTo>
                    <a:pt x="2421642" y="2614654"/>
                    <a:pt x="2446802" y="2587332"/>
                    <a:pt x="2453959" y="2564170"/>
                  </a:cubicBezTo>
                  <a:cubicBezTo>
                    <a:pt x="2477171" y="2513290"/>
                    <a:pt x="2481520" y="2491548"/>
                    <a:pt x="2552580" y="2339554"/>
                  </a:cubicBezTo>
                  <a:cubicBezTo>
                    <a:pt x="2623640" y="2187560"/>
                    <a:pt x="2758871" y="1831859"/>
                    <a:pt x="2911909" y="1607979"/>
                  </a:cubicBezTo>
                  <a:cubicBezTo>
                    <a:pt x="3045817" y="1412084"/>
                    <a:pt x="3252869" y="1154207"/>
                    <a:pt x="3407910" y="1037203"/>
                  </a:cubicBezTo>
                  <a:lnTo>
                    <a:pt x="3466299" y="999208"/>
                  </a:lnTo>
                  <a:lnTo>
                    <a:pt x="3466299" y="703575"/>
                  </a:lnTo>
                  <a:lnTo>
                    <a:pt x="3440428" y="713760"/>
                  </a:lnTo>
                  <a:cubicBezTo>
                    <a:pt x="3324839" y="771395"/>
                    <a:pt x="3047690" y="973189"/>
                    <a:pt x="2909667" y="1109631"/>
                  </a:cubicBezTo>
                  <a:cubicBezTo>
                    <a:pt x="2751926" y="1265565"/>
                    <a:pt x="2606563" y="1508476"/>
                    <a:pt x="2532755" y="1634097"/>
                  </a:cubicBezTo>
                  <a:lnTo>
                    <a:pt x="2467877" y="1749637"/>
                  </a:lnTo>
                  <a:lnTo>
                    <a:pt x="2432270" y="48014"/>
                  </a:lnTo>
                  <a:lnTo>
                    <a:pt x="1448866" y="0"/>
                  </a:lnTo>
                  <a:lnTo>
                    <a:pt x="492552" y="48014"/>
                  </a:lnTo>
                  <a:lnTo>
                    <a:pt x="424497" y="2080210"/>
                  </a:lnTo>
                  <a:cubicBezTo>
                    <a:pt x="306604" y="1977927"/>
                    <a:pt x="254136" y="1387622"/>
                    <a:pt x="285753" y="82275"/>
                  </a:cubicBezTo>
                  <a:cubicBezTo>
                    <a:pt x="286078" y="70854"/>
                    <a:pt x="286401" y="59435"/>
                    <a:pt x="286726" y="48014"/>
                  </a:cubicBezTo>
                  <a:lnTo>
                    <a:pt x="18872" y="48014"/>
                  </a:lnTo>
                  <a:lnTo>
                    <a:pt x="8586" y="358468"/>
                  </a:lnTo>
                  <a:cubicBezTo>
                    <a:pt x="-10089" y="1058044"/>
                    <a:pt x="2535" y="1661750"/>
                    <a:pt x="38340" y="2076490"/>
                  </a:cubicBezTo>
                  <a:lnTo>
                    <a:pt x="45973" y="2150212"/>
                  </a:lnTo>
                  <a:lnTo>
                    <a:pt x="49852" y="2152184"/>
                  </a:lnTo>
                  <a:cubicBezTo>
                    <a:pt x="58410" y="2260650"/>
                    <a:pt x="123364" y="2391071"/>
                    <a:pt x="223351" y="2500556"/>
                  </a:cubicBezTo>
                  <a:cubicBezTo>
                    <a:pt x="278455" y="2560892"/>
                    <a:pt x="340037" y="2610339"/>
                    <a:pt x="401455" y="2645134"/>
                  </a:cubicBezTo>
                  <a:lnTo>
                    <a:pt x="466548" y="2673477"/>
                  </a:lnTo>
                  <a:cubicBezTo>
                    <a:pt x="488246" y="2682925"/>
                    <a:pt x="870623" y="2732447"/>
                    <a:pt x="1207238" y="272476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3" name="직사각형 108"/>
            <p:cNvSpPr/>
            <p:nvPr/>
          </p:nvSpPr>
          <p:spPr>
            <a:xfrm>
              <a:off x="3319624" y="2139806"/>
              <a:ext cx="85784" cy="1713683"/>
            </a:xfrm>
            <a:custGeom>
              <a:avLst/>
              <a:gdLst>
                <a:gd name="connsiteX0" fmla="*/ 0 w 255530"/>
                <a:gd name="connsiteY0" fmla="*/ 0 h 5152263"/>
                <a:gd name="connsiteX1" fmla="*/ 255530 w 255530"/>
                <a:gd name="connsiteY1" fmla="*/ 0 h 5152263"/>
                <a:gd name="connsiteX2" fmla="*/ 255530 w 255530"/>
                <a:gd name="connsiteY2" fmla="*/ 5152263 h 5152263"/>
                <a:gd name="connsiteX3" fmla="*/ 0 w 255530"/>
                <a:gd name="connsiteY3" fmla="*/ 5152263 h 5152263"/>
                <a:gd name="connsiteX4" fmla="*/ 0 w 255530"/>
                <a:gd name="connsiteY4" fmla="*/ 0 h 5152263"/>
                <a:gd name="connsiteX0" fmla="*/ 0 w 255530"/>
                <a:gd name="connsiteY0" fmla="*/ 0 h 5152263"/>
                <a:gd name="connsiteX1" fmla="*/ 255530 w 255530"/>
                <a:gd name="connsiteY1" fmla="*/ 0 h 5152263"/>
                <a:gd name="connsiteX2" fmla="*/ 255530 w 255530"/>
                <a:gd name="connsiteY2" fmla="*/ 5152263 h 5152263"/>
                <a:gd name="connsiteX3" fmla="*/ 121555 w 255530"/>
                <a:gd name="connsiteY3" fmla="*/ 5150028 h 5152263"/>
                <a:gd name="connsiteX4" fmla="*/ 0 w 255530"/>
                <a:gd name="connsiteY4" fmla="*/ 5152263 h 5152263"/>
                <a:gd name="connsiteX5" fmla="*/ 0 w 255530"/>
                <a:gd name="connsiteY5" fmla="*/ 0 h 5152263"/>
                <a:gd name="connsiteX0" fmla="*/ 0 w 255530"/>
                <a:gd name="connsiteY0" fmla="*/ 0 h 5164316"/>
                <a:gd name="connsiteX1" fmla="*/ 255530 w 255530"/>
                <a:gd name="connsiteY1" fmla="*/ 0 h 5164316"/>
                <a:gd name="connsiteX2" fmla="*/ 255530 w 255530"/>
                <a:gd name="connsiteY2" fmla="*/ 5152263 h 5164316"/>
                <a:gd name="connsiteX3" fmla="*/ 121555 w 255530"/>
                <a:gd name="connsiteY3" fmla="*/ 5164316 h 5164316"/>
                <a:gd name="connsiteX4" fmla="*/ 0 w 255530"/>
                <a:gd name="connsiteY4" fmla="*/ 5152263 h 5164316"/>
                <a:gd name="connsiteX5" fmla="*/ 0 w 255530"/>
                <a:gd name="connsiteY5" fmla="*/ 0 h 5164316"/>
                <a:gd name="connsiteX0" fmla="*/ 0 w 255530"/>
                <a:gd name="connsiteY0" fmla="*/ 0 h 5164316"/>
                <a:gd name="connsiteX1" fmla="*/ 255530 w 255530"/>
                <a:gd name="connsiteY1" fmla="*/ 0 h 5164316"/>
                <a:gd name="connsiteX2" fmla="*/ 255530 w 255530"/>
                <a:gd name="connsiteY2" fmla="*/ 5152263 h 5164316"/>
                <a:gd name="connsiteX3" fmla="*/ 121555 w 255530"/>
                <a:gd name="connsiteY3" fmla="*/ 5164316 h 5164316"/>
                <a:gd name="connsiteX4" fmla="*/ 0 w 255530"/>
                <a:gd name="connsiteY4" fmla="*/ 5159424 h 5164316"/>
                <a:gd name="connsiteX5" fmla="*/ 0 w 255530"/>
                <a:gd name="connsiteY5" fmla="*/ 0 h 5164316"/>
                <a:gd name="connsiteX0" fmla="*/ 0 w 257911"/>
                <a:gd name="connsiteY0" fmla="*/ 0 h 5164316"/>
                <a:gd name="connsiteX1" fmla="*/ 255530 w 257911"/>
                <a:gd name="connsiteY1" fmla="*/ 0 h 5164316"/>
                <a:gd name="connsiteX2" fmla="*/ 257911 w 257911"/>
                <a:gd name="connsiteY2" fmla="*/ 5157037 h 5164316"/>
                <a:gd name="connsiteX3" fmla="*/ 121555 w 257911"/>
                <a:gd name="connsiteY3" fmla="*/ 5164316 h 5164316"/>
                <a:gd name="connsiteX4" fmla="*/ 0 w 257911"/>
                <a:gd name="connsiteY4" fmla="*/ 5159424 h 5164316"/>
                <a:gd name="connsiteX5" fmla="*/ 0 w 257911"/>
                <a:gd name="connsiteY5" fmla="*/ 0 h 516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911" h="5164316">
                  <a:moveTo>
                    <a:pt x="0" y="0"/>
                  </a:moveTo>
                  <a:lnTo>
                    <a:pt x="255530" y="0"/>
                  </a:lnTo>
                  <a:cubicBezTo>
                    <a:pt x="256324" y="1719012"/>
                    <a:pt x="257117" y="3438025"/>
                    <a:pt x="257911" y="5157037"/>
                  </a:cubicBezTo>
                  <a:lnTo>
                    <a:pt x="121555" y="5164316"/>
                  </a:lnTo>
                  <a:lnTo>
                    <a:pt x="0" y="5159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4" name="그룹 183"/>
            <p:cNvGrpSpPr/>
            <p:nvPr/>
          </p:nvGrpSpPr>
          <p:grpSpPr>
            <a:xfrm>
              <a:off x="3328255" y="2284117"/>
              <a:ext cx="67729" cy="1249939"/>
              <a:chOff x="3928538" y="1748022"/>
              <a:chExt cx="75485" cy="1393075"/>
            </a:xfrm>
            <a:solidFill>
              <a:schemeClr val="bg1">
                <a:lumMod val="95000"/>
              </a:schemeClr>
            </a:solidFill>
          </p:grpSpPr>
          <p:sp>
            <p:nvSpPr>
              <p:cNvPr id="185" name="타원 184"/>
              <p:cNvSpPr/>
              <p:nvPr/>
            </p:nvSpPr>
            <p:spPr>
              <a:xfrm>
                <a:off x="3928538" y="1748022"/>
                <a:ext cx="75485" cy="754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6" name="타원 185"/>
              <p:cNvSpPr/>
              <p:nvPr/>
            </p:nvSpPr>
            <p:spPr>
              <a:xfrm>
                <a:off x="3928538" y="3065612"/>
                <a:ext cx="75485" cy="754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7" name="타원 186"/>
              <p:cNvSpPr/>
              <p:nvPr/>
            </p:nvSpPr>
            <p:spPr>
              <a:xfrm>
                <a:off x="3928538" y="2736213"/>
                <a:ext cx="75485" cy="754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8" name="타원 187"/>
              <p:cNvSpPr/>
              <p:nvPr/>
            </p:nvSpPr>
            <p:spPr>
              <a:xfrm>
                <a:off x="3928538" y="2406816"/>
                <a:ext cx="75485" cy="754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9" name="타원 188"/>
              <p:cNvSpPr/>
              <p:nvPr/>
            </p:nvSpPr>
            <p:spPr>
              <a:xfrm>
                <a:off x="3928538" y="2077419"/>
                <a:ext cx="75485" cy="754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90" name="그룹 189"/>
            <p:cNvGrpSpPr/>
            <p:nvPr/>
          </p:nvGrpSpPr>
          <p:grpSpPr>
            <a:xfrm>
              <a:off x="3040367" y="2042974"/>
              <a:ext cx="643508" cy="180844"/>
              <a:chOff x="3561248" y="1475010"/>
              <a:chExt cx="717199" cy="201554"/>
            </a:xfrm>
          </p:grpSpPr>
          <p:sp>
            <p:nvSpPr>
              <p:cNvPr id="191" name="사다리꼴 190"/>
              <p:cNvSpPr/>
              <p:nvPr/>
            </p:nvSpPr>
            <p:spPr>
              <a:xfrm rot="14816003" flipH="1">
                <a:off x="4003603" y="1401720"/>
                <a:ext cx="201554" cy="348134"/>
              </a:xfrm>
              <a:prstGeom prst="trapezoid">
                <a:avLst>
                  <a:gd name="adj" fmla="val 180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92" name="사다리꼴 191"/>
              <p:cNvSpPr/>
              <p:nvPr/>
            </p:nvSpPr>
            <p:spPr>
              <a:xfrm rot="6783997">
                <a:off x="3634538" y="1401720"/>
                <a:ext cx="201554" cy="348134"/>
              </a:xfrm>
              <a:prstGeom prst="trapezoid">
                <a:avLst>
                  <a:gd name="adj" fmla="val 180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429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7" y="1091266"/>
            <a:ext cx="4563271" cy="370171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869543" y="1091267"/>
            <a:ext cx="4095070" cy="3701714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50090" y="1339518"/>
            <a:ext cx="393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작성 의도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65990" y="1717022"/>
            <a:ext cx="371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천재적인 인간의 고뇌를 담은 이야기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65990" y="2030729"/>
            <a:ext cx="371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인간과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함께 펼쳐나가는 전개</a:t>
            </a:r>
            <a:endParaRPr lang="en-US" altLang="ko-KR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50090" y="2858061"/>
            <a:ext cx="393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시나리오의 특징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65990" y="3745707"/>
            <a:ext cx="371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 스테이지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65990" y="2344436"/>
            <a:ext cx="371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AI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와의 관계를 통해서 서로 다른 결말이 펼쳐짐</a:t>
            </a:r>
            <a:endParaRPr lang="en-US" altLang="ko-KR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65990" y="3165838"/>
            <a:ext cx="371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스테이지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9240" y="3441641"/>
            <a:ext cx="3534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스토리의 시작이면서 플레이어의 적응을 위한 곳</a:t>
            </a:r>
            <a:endParaRPr lang="en-US" altLang="ko-KR" sz="11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49240" y="4021510"/>
            <a:ext cx="3534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en-US" altLang="ko-KR" sz="11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1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스테이지로 구성</a:t>
            </a:r>
            <a:endParaRPr lang="en-US" altLang="ko-KR" sz="11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49240" y="4283120"/>
            <a:ext cx="3534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1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 마다 다양한 성향변수를 주어 </a:t>
            </a:r>
            <a:r>
              <a:rPr lang="ko-KR" altLang="en-US" sz="11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엔딩에</a:t>
            </a:r>
            <a:r>
              <a:rPr lang="ko-KR" altLang="en-US" sz="11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영향</a:t>
            </a:r>
            <a:endParaRPr lang="en-US" altLang="ko-KR" sz="11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4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특성과 성향변수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176146"/>
            <a:ext cx="4494889" cy="26413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" y="1076960"/>
            <a:ext cx="4494777" cy="9876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869543" y="1076961"/>
            <a:ext cx="4095070" cy="3740518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0090" y="1695108"/>
            <a:ext cx="393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65990" y="2063394"/>
            <a:ext cx="371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가지로 구성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지배자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수호자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희생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0090" y="2898003"/>
            <a:ext cx="393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성향변수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65990" y="3259965"/>
            <a:ext cx="371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수호적</a:t>
            </a:r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인격적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파괴적 성향이 존재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65990" y="3591149"/>
            <a:ext cx="371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계기를 통해서 성향 </a:t>
            </a:r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변수값이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65990" y="2396670"/>
            <a:ext cx="3718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성향 </a:t>
            </a:r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변수값에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따라서 </a:t>
            </a:r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엔딩의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변화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65990" y="3922333"/>
            <a:ext cx="37180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중 선택지 </a:t>
            </a:r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 해결 방식 </a:t>
            </a:r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적용 등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4213" y="3763945"/>
            <a:ext cx="2153814" cy="199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4213" y="4618149"/>
            <a:ext cx="2153814" cy="199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96272" y="1321942"/>
            <a:ext cx="427582" cy="199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7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 </a:t>
            </a:r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결정 알고리즘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4213" y="2697480"/>
            <a:ext cx="1329157" cy="388620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시나리오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순서도: 판단 6"/>
          <p:cNvSpPr/>
          <p:nvPr/>
        </p:nvSpPr>
        <p:spPr>
          <a:xfrm>
            <a:off x="3202499" y="2426970"/>
            <a:ext cx="2057400" cy="929640"/>
          </a:xfrm>
          <a:prstGeom prst="flowChartDecision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특성 </a:t>
            </a:r>
            <a:r>
              <a:rPr lang="ko-KR" altLang="en-US" sz="12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변수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가장 높은가</a:t>
            </a:r>
            <a:r>
              <a:rPr lang="en-US" altLang="ko-KR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순서도: 수행의 시작/종료 7"/>
          <p:cNvSpPr/>
          <p:nvPr/>
        </p:nvSpPr>
        <p:spPr>
          <a:xfrm>
            <a:off x="6880860" y="1752333"/>
            <a:ext cx="1363980" cy="450113"/>
          </a:xfrm>
          <a:prstGeom prst="flowChartTerminator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지배자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순서도: 수행의 시작/종료 8"/>
          <p:cNvSpPr/>
          <p:nvPr/>
        </p:nvSpPr>
        <p:spPr>
          <a:xfrm>
            <a:off x="6880860" y="2666733"/>
            <a:ext cx="1363980" cy="450113"/>
          </a:xfrm>
          <a:prstGeom prst="flowChartTerminator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수호자 </a:t>
            </a:r>
            <a:r>
              <a:rPr lang="ko-KR" altLang="en-US" sz="1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순서도: 수행의 시작/종료 9"/>
          <p:cNvSpPr/>
          <p:nvPr/>
        </p:nvSpPr>
        <p:spPr>
          <a:xfrm>
            <a:off x="6880860" y="3581133"/>
            <a:ext cx="1363980" cy="450113"/>
          </a:xfrm>
          <a:prstGeom prst="flowChartTerminator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희생자 엔딩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>
            <a:off x="2013370" y="2891790"/>
            <a:ext cx="1189129" cy="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7" idx="3"/>
            <a:endCxn id="9" idx="1"/>
          </p:cNvCxnSpPr>
          <p:nvPr/>
        </p:nvCxnSpPr>
        <p:spPr>
          <a:xfrm>
            <a:off x="5259899" y="2891790"/>
            <a:ext cx="1620961" cy="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715000" y="1969769"/>
            <a:ext cx="0" cy="1868400"/>
          </a:xfrm>
          <a:prstGeom prst="line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5715000" y="1988820"/>
            <a:ext cx="1165860" cy="1143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5715000" y="3794759"/>
            <a:ext cx="1165860" cy="11430"/>
          </a:xfrm>
          <a:prstGeom prst="straightConnector1">
            <a:avLst/>
          </a:prstGeom>
          <a:ln w="635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14999" y="1723251"/>
            <a:ext cx="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파괴적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4999" y="2614790"/>
            <a:ext cx="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수호적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4999" y="3524150"/>
            <a:ext cx="67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인격적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37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지배자 엔딩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763" y="1266607"/>
            <a:ext cx="8569324" cy="3345658"/>
            <a:chOff x="395289" y="1417956"/>
            <a:chExt cx="8569324" cy="334565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9" y="1417956"/>
              <a:ext cx="4335462" cy="3345658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4869543" y="1417956"/>
              <a:ext cx="4095070" cy="3345658"/>
              <a:chOff x="4869543" y="1417956"/>
              <a:chExt cx="4095070" cy="3345658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4869543" y="1417956"/>
                <a:ext cx="4095070" cy="334565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7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4950090" y="1874904"/>
                <a:ext cx="3933976" cy="2431762"/>
                <a:chOff x="4950090" y="1568118"/>
                <a:chExt cx="3933976" cy="2431762"/>
              </a:xfrm>
            </p:grpSpPr>
            <p:sp>
              <p:nvSpPr>
                <p:cNvPr id="7" name="TextBox 6"/>
                <p:cNvSpPr txBox="1"/>
                <p:nvPr/>
              </p:nvSpPr>
              <p:spPr>
                <a:xfrm>
                  <a:off x="4950090" y="1568118"/>
                  <a:ext cx="39339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4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1. </a:t>
                  </a:r>
                  <a:r>
                    <a:rPr lang="ko-KR" altLang="en-US" sz="14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시나리오 특성</a:t>
                  </a:r>
                  <a:endParaRPr lang="en-US" altLang="ko-KR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5165990" y="1945622"/>
                  <a:ext cx="371807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파괴적 특성이 가장 높으면 등장하는 </a:t>
                  </a:r>
                  <a:r>
                    <a:rPr lang="ko-KR" altLang="en-US" sz="1200" dirty="0" err="1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엔딩</a:t>
                  </a:r>
                  <a:endPara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5165990" y="2270548"/>
                  <a:ext cx="371807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AI</a:t>
                  </a:r>
                  <a:r>
                    <a:rPr lang="ko-KR" altLang="en-US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인 </a:t>
                  </a:r>
                  <a:r>
                    <a:rPr lang="ko-KR" altLang="en-US" sz="1200" dirty="0" err="1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아티가</a:t>
                  </a:r>
                  <a:r>
                    <a:rPr lang="ko-KR" altLang="en-US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인간을 신뢰하지 못하는 이야기</a:t>
                  </a:r>
                  <a:endParaRPr lang="en-US" altLang="ko-KR" sz="1200" dirty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5165990" y="2589343"/>
                  <a:ext cx="371807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결국 </a:t>
                  </a:r>
                  <a:r>
                    <a:rPr lang="en-US" altLang="ko-KR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AI</a:t>
                  </a:r>
                  <a:r>
                    <a:rPr lang="ko-KR" altLang="en-US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가 인간을 통제하는 사회를 구축</a:t>
                  </a:r>
                  <a:endParaRPr lang="en-US" altLang="ko-KR" sz="1200" dirty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4950090" y="3020652"/>
                  <a:ext cx="39339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4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2. </a:t>
                  </a:r>
                  <a:r>
                    <a:rPr lang="ko-KR" altLang="en-US" sz="1400" dirty="0" err="1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엔딩</a:t>
                  </a:r>
                  <a:r>
                    <a:rPr lang="ko-KR" altLang="en-US" sz="14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 작성의도</a:t>
                  </a:r>
                  <a:endParaRPr lang="en-US" altLang="ko-KR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5165990" y="3398156"/>
                  <a:ext cx="371807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인간의 </a:t>
                  </a:r>
                  <a:r>
                    <a:rPr lang="ko-KR" altLang="en-US" sz="1200" dirty="0" err="1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파괴성</a:t>
                  </a:r>
                  <a:r>
                    <a:rPr lang="en-US" altLang="ko-KR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, </a:t>
                  </a:r>
                  <a:r>
                    <a:rPr lang="ko-KR" altLang="en-US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문제 해결능력 부재를 강조</a:t>
                  </a:r>
                  <a:endPara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5165990" y="3722881"/>
                  <a:ext cx="371807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AI</a:t>
                  </a:r>
                  <a:r>
                    <a:rPr lang="ko-KR" altLang="en-US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는 이 틈을 파고들어 지배자로 부상하였음</a:t>
                  </a:r>
                  <a:endPara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211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수호자 엔딩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16763" y="1272913"/>
            <a:ext cx="8569325" cy="3345658"/>
            <a:chOff x="395288" y="1417956"/>
            <a:chExt cx="8569325" cy="334565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1417956"/>
              <a:ext cx="4335462" cy="3345657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869543" y="1417956"/>
              <a:ext cx="4095070" cy="3345658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950090" y="1874904"/>
              <a:ext cx="3933976" cy="2431762"/>
              <a:chOff x="4950090" y="1568118"/>
              <a:chExt cx="3933976" cy="243176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4950090" y="1568118"/>
                <a:ext cx="39339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1. 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시나리오 특성</a:t>
                </a:r>
                <a:endPara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165990" y="1945622"/>
                <a:ext cx="3718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수호적 특성이 가장 높으면 등장하는 </a:t>
                </a:r>
                <a:r>
                  <a:rPr lang="ko-KR" altLang="en-US" sz="1200" dirty="0" err="1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엔딩</a:t>
                </a:r>
                <a:endParaRPr lang="en-US" altLang="ko-KR" sz="1200" dirty="0" smtClean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165990" y="2270548"/>
                <a:ext cx="3718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주인공과 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AI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는 미라지 회장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200" dirty="0" err="1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티르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계획을 파악</a:t>
                </a:r>
                <a:endParaRPr lang="en-US" altLang="ko-KR" sz="1200" dirty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65990" y="2589343"/>
                <a:ext cx="3718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둘이 합심하여 </a:t>
                </a:r>
                <a:r>
                  <a:rPr lang="ko-KR" altLang="en-US" sz="1200" dirty="0" err="1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티르의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야망을 저지한다는 전개 </a:t>
                </a:r>
                <a:endParaRPr lang="en-US" altLang="ko-KR" sz="1200" dirty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50090" y="3020652"/>
                <a:ext cx="39339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2. </a:t>
                </a:r>
                <a:r>
                  <a:rPr lang="ko-KR" altLang="en-US" sz="1400" dirty="0" err="1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엔딩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작성의도</a:t>
                </a:r>
                <a:endPara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165990" y="3398156"/>
                <a:ext cx="3718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인간 세계의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수호의지와 정의를 강조</a:t>
                </a:r>
                <a:endParaRPr lang="en-US" altLang="ko-KR" sz="1200" dirty="0" smtClean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65990" y="3722881"/>
                <a:ext cx="3718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선을 위해 인간과 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AI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협조하는 전개를 내포</a:t>
                </a:r>
                <a:endParaRPr lang="en-US" altLang="ko-KR" sz="1200" dirty="0" smtClean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121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47696"/>
              </p:ext>
            </p:extLst>
          </p:nvPr>
        </p:nvGraphicFramePr>
        <p:xfrm>
          <a:off x="1627238" y="1673941"/>
          <a:ext cx="6096000" cy="215138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798872">
                  <a:extLst>
                    <a:ext uri="{9D8B030D-6E8A-4147-A177-3AD203B41FA5}">
                      <a16:colId xmlns:a16="http://schemas.microsoft.com/office/drawing/2014/main" val="1065723912"/>
                    </a:ext>
                  </a:extLst>
                </a:gridCol>
                <a:gridCol w="1836174">
                  <a:extLst>
                    <a:ext uri="{9D8B030D-6E8A-4147-A177-3AD203B41FA5}">
                      <a16:colId xmlns:a16="http://schemas.microsoft.com/office/drawing/2014/main" val="319430706"/>
                    </a:ext>
                  </a:extLst>
                </a:gridCol>
                <a:gridCol w="1936954">
                  <a:extLst>
                    <a:ext uri="{9D8B030D-6E8A-4147-A177-3AD203B41FA5}">
                      <a16:colId xmlns:a16="http://schemas.microsoft.com/office/drawing/2014/main" val="144929400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7199491"/>
                    </a:ext>
                  </a:extLst>
                </a:gridCol>
              </a:tblGrid>
              <a:tr h="242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번호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버전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날짜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수정명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310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Ver</a:t>
                      </a:r>
                      <a:r>
                        <a:rPr lang="en-US" altLang="ko-KR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1.0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17.08.27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초기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848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Ver</a:t>
                      </a:r>
                      <a:r>
                        <a:rPr lang="en-US" altLang="ko-KR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1.1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17.08.27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템플릿 수정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694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Ver</a:t>
                      </a:r>
                      <a:r>
                        <a:rPr lang="en-US" altLang="ko-KR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1.2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17.08.28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시나리오 추가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120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Ver</a:t>
                      </a:r>
                      <a:r>
                        <a:rPr lang="en-US" altLang="ko-KR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2.0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17.08.29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목록 재배열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68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Ver</a:t>
                      </a:r>
                      <a:r>
                        <a:rPr lang="en-US" altLang="ko-KR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2.1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17.08.30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스테이지 표 추가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3156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55132" y="825704"/>
            <a:ext cx="424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 </a:t>
            </a:r>
            <a:r>
              <a:rPr lang="ko-KR" altLang="en-US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업데이트 관리 내역</a:t>
            </a:r>
            <a:endParaRPr lang="ko-KR" altLang="en-US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5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엔딩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희생자 엔딩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16763" y="1260301"/>
            <a:ext cx="8569325" cy="3353848"/>
            <a:chOff x="395288" y="1417956"/>
            <a:chExt cx="8569325" cy="33538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88" y="1417956"/>
              <a:ext cx="4335462" cy="335384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869543" y="1417956"/>
              <a:ext cx="4095070" cy="3353848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950090" y="1874904"/>
              <a:ext cx="4014522" cy="2431762"/>
              <a:chOff x="4950090" y="1568118"/>
              <a:chExt cx="4014522" cy="24317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950090" y="1568118"/>
                <a:ext cx="39339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1. 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시나리오 특성</a:t>
                </a:r>
                <a:endPara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165990" y="1945622"/>
                <a:ext cx="3718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인격적 특성이 가장 높으면 등장하는 </a:t>
                </a:r>
                <a:r>
                  <a:rPr lang="ko-KR" altLang="en-US" sz="1200" dirty="0" err="1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엔딩</a:t>
                </a:r>
                <a:endParaRPr lang="en-US" altLang="ko-KR" sz="1200" dirty="0" smtClean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65990" y="2270548"/>
                <a:ext cx="3718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주인공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200" dirty="0" err="1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티르의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갈등으로 </a:t>
                </a:r>
                <a:r>
                  <a:rPr lang="ko-KR" altLang="en-US" sz="1200" dirty="0" err="1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아티는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정체성을 깨달음</a:t>
                </a:r>
                <a:endParaRPr lang="en-US" altLang="ko-KR" sz="1200" dirty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65989" y="2589343"/>
                <a:ext cx="37986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err="1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아티는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문제를 해결하고 자신도 사라지게 되는 전개</a:t>
                </a:r>
                <a:endParaRPr lang="en-US" altLang="ko-KR" sz="1200" dirty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950090" y="3020652"/>
                <a:ext cx="39339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2. </a:t>
                </a:r>
                <a:r>
                  <a:rPr lang="ko-KR" altLang="en-US" sz="1400" dirty="0" err="1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엔딩</a:t>
                </a:r>
                <a:r>
                  <a:rPr lang="ko-KR" altLang="en-US" sz="14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작성의도</a:t>
                </a:r>
                <a:endPara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65990" y="3398156"/>
                <a:ext cx="3718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감정이 있는 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AI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선택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강조</a:t>
                </a:r>
                <a:endParaRPr lang="en-US" altLang="ko-KR" sz="1200" dirty="0" smtClean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165990" y="3722881"/>
                <a:ext cx="37180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올바른 길을 위해서 </a:t>
                </a:r>
                <a:r>
                  <a:rPr lang="en-US" altLang="ko-KR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AI</a:t>
                </a:r>
                <a:r>
                  <a:rPr lang="ko-KR" altLang="en-US" sz="12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도 희생을 할 수 있다</a:t>
                </a:r>
                <a:endParaRPr lang="en-US" altLang="ko-KR" sz="1200" dirty="0" smtClean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45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FE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520" y="478652"/>
            <a:ext cx="41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컨셉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46565" y="4219289"/>
            <a:ext cx="373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컨셉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 등에 대해서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02379" y="1288045"/>
            <a:ext cx="1950721" cy="2498161"/>
            <a:chOff x="1305630" y="600937"/>
            <a:chExt cx="3780720" cy="4996574"/>
          </a:xfrm>
        </p:grpSpPr>
        <p:grpSp>
          <p:nvGrpSpPr>
            <p:cNvPr id="9" name="그룹 8"/>
            <p:cNvGrpSpPr/>
            <p:nvPr/>
          </p:nvGrpSpPr>
          <p:grpSpPr>
            <a:xfrm>
              <a:off x="2239632" y="5241610"/>
              <a:ext cx="1300494" cy="355901"/>
              <a:chOff x="3383085" y="4985600"/>
              <a:chExt cx="1346438" cy="368474"/>
            </a:xfrm>
          </p:grpSpPr>
          <p:grpSp>
            <p:nvGrpSpPr>
              <p:cNvPr id="63" name="그룹 62"/>
              <p:cNvGrpSpPr/>
              <p:nvPr/>
            </p:nvGrpSpPr>
            <p:grpSpPr>
              <a:xfrm flipH="1">
                <a:off x="4376936" y="4985600"/>
                <a:ext cx="352587" cy="368474"/>
                <a:chOff x="3383085" y="4985600"/>
                <a:chExt cx="352587" cy="368474"/>
              </a:xfrm>
            </p:grpSpPr>
            <p:sp>
              <p:nvSpPr>
                <p:cNvPr id="69" name="자유형 68"/>
                <p:cNvSpPr/>
                <p:nvPr/>
              </p:nvSpPr>
              <p:spPr>
                <a:xfrm flipH="1">
                  <a:off x="3383085" y="5080358"/>
                  <a:ext cx="339596" cy="273716"/>
                </a:xfrm>
                <a:custGeom>
                  <a:avLst/>
                  <a:gdLst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51694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66975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59256"/>
                    <a:gd name="connsiteY0" fmla="*/ 5644 h 367890"/>
                    <a:gd name="connsiteX1" fmla="*/ 22577 w 459256"/>
                    <a:gd name="connsiteY1" fmla="*/ 88194 h 367890"/>
                    <a:gd name="connsiteX2" fmla="*/ 22577 w 459256"/>
                    <a:gd name="connsiteY2" fmla="*/ 246944 h 367890"/>
                    <a:gd name="connsiteX3" fmla="*/ 327377 w 459256"/>
                    <a:gd name="connsiteY3" fmla="*/ 367594 h 367890"/>
                    <a:gd name="connsiteX4" fmla="*/ 458146 w 459256"/>
                    <a:gd name="connsiteY4" fmla="*/ 277507 h 367890"/>
                    <a:gd name="connsiteX5" fmla="*/ 378177 w 459256"/>
                    <a:gd name="connsiteY5" fmla="*/ 166975 h 367890"/>
                    <a:gd name="connsiteX6" fmla="*/ 174977 w 459256"/>
                    <a:gd name="connsiteY6" fmla="*/ 119944 h 367890"/>
                    <a:gd name="connsiteX7" fmla="*/ 149577 w 459256"/>
                    <a:gd name="connsiteY7" fmla="*/ 18344 h 367890"/>
                    <a:gd name="connsiteX8" fmla="*/ 22577 w 459256"/>
                    <a:gd name="connsiteY8" fmla="*/ 5644 h 367890"/>
                    <a:gd name="connsiteX0" fmla="*/ 10737 w 447416"/>
                    <a:gd name="connsiteY0" fmla="*/ 5644 h 367608"/>
                    <a:gd name="connsiteX1" fmla="*/ 10737 w 447416"/>
                    <a:gd name="connsiteY1" fmla="*/ 88194 h 367608"/>
                    <a:gd name="connsiteX2" fmla="*/ 43338 w 447416"/>
                    <a:gd name="connsiteY2" fmla="*/ 271395 h 367608"/>
                    <a:gd name="connsiteX3" fmla="*/ 315537 w 447416"/>
                    <a:gd name="connsiteY3" fmla="*/ 367594 h 367608"/>
                    <a:gd name="connsiteX4" fmla="*/ 446306 w 447416"/>
                    <a:gd name="connsiteY4" fmla="*/ 277507 h 367608"/>
                    <a:gd name="connsiteX5" fmla="*/ 366337 w 447416"/>
                    <a:gd name="connsiteY5" fmla="*/ 166975 h 367608"/>
                    <a:gd name="connsiteX6" fmla="*/ 163137 w 447416"/>
                    <a:gd name="connsiteY6" fmla="*/ 119944 h 367608"/>
                    <a:gd name="connsiteX7" fmla="*/ 137737 w 447416"/>
                    <a:gd name="connsiteY7" fmla="*/ 18344 h 367608"/>
                    <a:gd name="connsiteX8" fmla="*/ 10737 w 447416"/>
                    <a:gd name="connsiteY8" fmla="*/ 5644 h 367608"/>
                    <a:gd name="connsiteX0" fmla="*/ 25058 w 439144"/>
                    <a:gd name="connsiteY0" fmla="*/ 6742 h 366446"/>
                    <a:gd name="connsiteX1" fmla="*/ 2465 w 439144"/>
                    <a:gd name="connsiteY1" fmla="*/ 87033 h 366446"/>
                    <a:gd name="connsiteX2" fmla="*/ 35066 w 439144"/>
                    <a:gd name="connsiteY2" fmla="*/ 270234 h 366446"/>
                    <a:gd name="connsiteX3" fmla="*/ 307265 w 439144"/>
                    <a:gd name="connsiteY3" fmla="*/ 366433 h 366446"/>
                    <a:gd name="connsiteX4" fmla="*/ 438034 w 439144"/>
                    <a:gd name="connsiteY4" fmla="*/ 276346 h 366446"/>
                    <a:gd name="connsiteX5" fmla="*/ 358065 w 439144"/>
                    <a:gd name="connsiteY5" fmla="*/ 165814 h 366446"/>
                    <a:gd name="connsiteX6" fmla="*/ 154865 w 439144"/>
                    <a:gd name="connsiteY6" fmla="*/ 118783 h 366446"/>
                    <a:gd name="connsiteX7" fmla="*/ 129465 w 439144"/>
                    <a:gd name="connsiteY7" fmla="*/ 17183 h 366446"/>
                    <a:gd name="connsiteX8" fmla="*/ 25058 w 439144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65814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72592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9387"/>
                    <a:gd name="connsiteY0" fmla="*/ 6742 h 366446"/>
                    <a:gd name="connsiteX1" fmla="*/ 147 w 449387"/>
                    <a:gd name="connsiteY1" fmla="*/ 87033 h 366446"/>
                    <a:gd name="connsiteX2" fmla="*/ 44044 w 449387"/>
                    <a:gd name="connsiteY2" fmla="*/ 270234 h 366446"/>
                    <a:gd name="connsiteX3" fmla="*/ 286119 w 449387"/>
                    <a:gd name="connsiteY3" fmla="*/ 366433 h 366446"/>
                    <a:gd name="connsiteX4" fmla="*/ 447012 w 449387"/>
                    <a:gd name="connsiteY4" fmla="*/ 276346 h 366446"/>
                    <a:gd name="connsiteX5" fmla="*/ 367043 w 449387"/>
                    <a:gd name="connsiteY5" fmla="*/ 172592 h 366446"/>
                    <a:gd name="connsiteX6" fmla="*/ 163843 w 449387"/>
                    <a:gd name="connsiteY6" fmla="*/ 118783 h 366446"/>
                    <a:gd name="connsiteX7" fmla="*/ 138443 w 449387"/>
                    <a:gd name="connsiteY7" fmla="*/ 17183 h 366446"/>
                    <a:gd name="connsiteX8" fmla="*/ 34036 w 449387"/>
                    <a:gd name="connsiteY8" fmla="*/ 6742 h 366446"/>
                    <a:gd name="connsiteX0" fmla="*/ 34036 w 396371"/>
                    <a:gd name="connsiteY0" fmla="*/ 6742 h 366623"/>
                    <a:gd name="connsiteX1" fmla="*/ 147 w 396371"/>
                    <a:gd name="connsiteY1" fmla="*/ 87033 h 366623"/>
                    <a:gd name="connsiteX2" fmla="*/ 44044 w 396371"/>
                    <a:gd name="connsiteY2" fmla="*/ 270234 h 366623"/>
                    <a:gd name="connsiteX3" fmla="*/ 286119 w 396371"/>
                    <a:gd name="connsiteY3" fmla="*/ 366433 h 366623"/>
                    <a:gd name="connsiteX4" fmla="*/ 386765 w 396371"/>
                    <a:gd name="connsiteY4" fmla="*/ 291408 h 366623"/>
                    <a:gd name="connsiteX5" fmla="*/ 367043 w 396371"/>
                    <a:gd name="connsiteY5" fmla="*/ 172592 h 366623"/>
                    <a:gd name="connsiteX6" fmla="*/ 163843 w 396371"/>
                    <a:gd name="connsiteY6" fmla="*/ 118783 h 366623"/>
                    <a:gd name="connsiteX7" fmla="*/ 138443 w 396371"/>
                    <a:gd name="connsiteY7" fmla="*/ 17183 h 366623"/>
                    <a:gd name="connsiteX8" fmla="*/ 34036 w 396371"/>
                    <a:gd name="connsiteY8" fmla="*/ 6742 h 366623"/>
                    <a:gd name="connsiteX0" fmla="*/ 34036 w 388990"/>
                    <a:gd name="connsiteY0" fmla="*/ 6742 h 366616"/>
                    <a:gd name="connsiteX1" fmla="*/ 147 w 388990"/>
                    <a:gd name="connsiteY1" fmla="*/ 87033 h 366616"/>
                    <a:gd name="connsiteX2" fmla="*/ 44044 w 388990"/>
                    <a:gd name="connsiteY2" fmla="*/ 270234 h 366616"/>
                    <a:gd name="connsiteX3" fmla="*/ 286119 w 388990"/>
                    <a:gd name="connsiteY3" fmla="*/ 366433 h 366616"/>
                    <a:gd name="connsiteX4" fmla="*/ 386765 w 388990"/>
                    <a:gd name="connsiteY4" fmla="*/ 291408 h 366616"/>
                    <a:gd name="connsiteX5" fmla="*/ 339932 w 388990"/>
                    <a:gd name="connsiteY5" fmla="*/ 184641 h 366616"/>
                    <a:gd name="connsiteX6" fmla="*/ 163843 w 388990"/>
                    <a:gd name="connsiteY6" fmla="*/ 118783 h 366616"/>
                    <a:gd name="connsiteX7" fmla="*/ 138443 w 388990"/>
                    <a:gd name="connsiteY7" fmla="*/ 17183 h 366616"/>
                    <a:gd name="connsiteX8" fmla="*/ 34036 w 388990"/>
                    <a:gd name="connsiteY8" fmla="*/ 6742 h 366616"/>
                    <a:gd name="connsiteX0" fmla="*/ 34036 w 388990"/>
                    <a:gd name="connsiteY0" fmla="*/ 6742 h 366495"/>
                    <a:gd name="connsiteX1" fmla="*/ 147 w 388990"/>
                    <a:gd name="connsiteY1" fmla="*/ 87033 h 366495"/>
                    <a:gd name="connsiteX2" fmla="*/ 44044 w 388990"/>
                    <a:gd name="connsiteY2" fmla="*/ 270234 h 366495"/>
                    <a:gd name="connsiteX3" fmla="*/ 286119 w 388990"/>
                    <a:gd name="connsiteY3" fmla="*/ 366433 h 366495"/>
                    <a:gd name="connsiteX4" fmla="*/ 386765 w 388990"/>
                    <a:gd name="connsiteY4" fmla="*/ 257520 h 366495"/>
                    <a:gd name="connsiteX5" fmla="*/ 339932 w 388990"/>
                    <a:gd name="connsiteY5" fmla="*/ 184641 h 366495"/>
                    <a:gd name="connsiteX6" fmla="*/ 163843 w 388990"/>
                    <a:gd name="connsiteY6" fmla="*/ 118783 h 366495"/>
                    <a:gd name="connsiteX7" fmla="*/ 138443 w 388990"/>
                    <a:gd name="connsiteY7" fmla="*/ 17183 h 366495"/>
                    <a:gd name="connsiteX8" fmla="*/ 34036 w 388990"/>
                    <a:gd name="connsiteY8" fmla="*/ 6742 h 366495"/>
                    <a:gd name="connsiteX0" fmla="*/ 22011 w 376965"/>
                    <a:gd name="connsiteY0" fmla="*/ 8390 h 368139"/>
                    <a:gd name="connsiteX1" fmla="*/ 1677 w 376965"/>
                    <a:gd name="connsiteY1" fmla="*/ 111273 h 368139"/>
                    <a:gd name="connsiteX2" fmla="*/ 32019 w 376965"/>
                    <a:gd name="connsiteY2" fmla="*/ 271882 h 368139"/>
                    <a:gd name="connsiteX3" fmla="*/ 274094 w 376965"/>
                    <a:gd name="connsiteY3" fmla="*/ 368081 h 368139"/>
                    <a:gd name="connsiteX4" fmla="*/ 374740 w 376965"/>
                    <a:gd name="connsiteY4" fmla="*/ 259168 h 368139"/>
                    <a:gd name="connsiteX5" fmla="*/ 327907 w 376965"/>
                    <a:gd name="connsiteY5" fmla="*/ 186289 h 368139"/>
                    <a:gd name="connsiteX6" fmla="*/ 151818 w 376965"/>
                    <a:gd name="connsiteY6" fmla="*/ 120431 h 368139"/>
                    <a:gd name="connsiteX7" fmla="*/ 126418 w 376965"/>
                    <a:gd name="connsiteY7" fmla="*/ 18831 h 368139"/>
                    <a:gd name="connsiteX8" fmla="*/ 22011 w 376965"/>
                    <a:gd name="connsiteY8" fmla="*/ 8390 h 368139"/>
                    <a:gd name="connsiteX0" fmla="*/ 41386 w 378266"/>
                    <a:gd name="connsiteY0" fmla="*/ 41193 h 351237"/>
                    <a:gd name="connsiteX1" fmla="*/ 2978 w 378266"/>
                    <a:gd name="connsiteY1" fmla="*/ 94371 h 351237"/>
                    <a:gd name="connsiteX2" fmla="*/ 33320 w 378266"/>
                    <a:gd name="connsiteY2" fmla="*/ 254980 h 351237"/>
                    <a:gd name="connsiteX3" fmla="*/ 275395 w 378266"/>
                    <a:gd name="connsiteY3" fmla="*/ 351179 h 351237"/>
                    <a:gd name="connsiteX4" fmla="*/ 376041 w 378266"/>
                    <a:gd name="connsiteY4" fmla="*/ 242266 h 351237"/>
                    <a:gd name="connsiteX5" fmla="*/ 329208 w 378266"/>
                    <a:gd name="connsiteY5" fmla="*/ 169387 h 351237"/>
                    <a:gd name="connsiteX6" fmla="*/ 153119 w 378266"/>
                    <a:gd name="connsiteY6" fmla="*/ 103529 h 351237"/>
                    <a:gd name="connsiteX7" fmla="*/ 127719 w 378266"/>
                    <a:gd name="connsiteY7" fmla="*/ 1929 h 351237"/>
                    <a:gd name="connsiteX8" fmla="*/ 41386 w 378266"/>
                    <a:gd name="connsiteY8" fmla="*/ 41193 h 351237"/>
                    <a:gd name="connsiteX0" fmla="*/ 41386 w 378266"/>
                    <a:gd name="connsiteY0" fmla="*/ 999 h 311043"/>
                    <a:gd name="connsiteX1" fmla="*/ 2978 w 378266"/>
                    <a:gd name="connsiteY1" fmla="*/ 54177 h 311043"/>
                    <a:gd name="connsiteX2" fmla="*/ 33320 w 378266"/>
                    <a:gd name="connsiteY2" fmla="*/ 214786 h 311043"/>
                    <a:gd name="connsiteX3" fmla="*/ 275395 w 378266"/>
                    <a:gd name="connsiteY3" fmla="*/ 310985 h 311043"/>
                    <a:gd name="connsiteX4" fmla="*/ 376041 w 378266"/>
                    <a:gd name="connsiteY4" fmla="*/ 202072 h 311043"/>
                    <a:gd name="connsiteX5" fmla="*/ 329208 w 378266"/>
                    <a:gd name="connsiteY5" fmla="*/ 129193 h 311043"/>
                    <a:gd name="connsiteX6" fmla="*/ 153119 w 378266"/>
                    <a:gd name="connsiteY6" fmla="*/ 63335 h 311043"/>
                    <a:gd name="connsiteX7" fmla="*/ 111903 w 378266"/>
                    <a:gd name="connsiteY7" fmla="*/ 22736 h 311043"/>
                    <a:gd name="connsiteX8" fmla="*/ 41386 w 378266"/>
                    <a:gd name="connsiteY8" fmla="*/ 999 h 311043"/>
                    <a:gd name="connsiteX0" fmla="*/ 41386 w 378266"/>
                    <a:gd name="connsiteY0" fmla="*/ 999 h 302015"/>
                    <a:gd name="connsiteX1" fmla="*/ 2978 w 378266"/>
                    <a:gd name="connsiteY1" fmla="*/ 54177 h 302015"/>
                    <a:gd name="connsiteX2" fmla="*/ 33320 w 378266"/>
                    <a:gd name="connsiteY2" fmla="*/ 214786 h 302015"/>
                    <a:gd name="connsiteX3" fmla="*/ 275395 w 378266"/>
                    <a:gd name="connsiteY3" fmla="*/ 301948 h 302015"/>
                    <a:gd name="connsiteX4" fmla="*/ 376041 w 378266"/>
                    <a:gd name="connsiteY4" fmla="*/ 202072 h 302015"/>
                    <a:gd name="connsiteX5" fmla="*/ 329208 w 378266"/>
                    <a:gd name="connsiteY5" fmla="*/ 129193 h 302015"/>
                    <a:gd name="connsiteX6" fmla="*/ 153119 w 378266"/>
                    <a:gd name="connsiteY6" fmla="*/ 63335 h 302015"/>
                    <a:gd name="connsiteX7" fmla="*/ 111903 w 378266"/>
                    <a:gd name="connsiteY7" fmla="*/ 22736 h 302015"/>
                    <a:gd name="connsiteX8" fmla="*/ 41386 w 378266"/>
                    <a:gd name="connsiteY8" fmla="*/ 999 h 302015"/>
                    <a:gd name="connsiteX0" fmla="*/ 42950 w 378230"/>
                    <a:gd name="connsiteY0" fmla="*/ 999 h 293801"/>
                    <a:gd name="connsiteX1" fmla="*/ 4542 w 378230"/>
                    <a:gd name="connsiteY1" fmla="*/ 54177 h 293801"/>
                    <a:gd name="connsiteX2" fmla="*/ 34884 w 378230"/>
                    <a:gd name="connsiteY2" fmla="*/ 214786 h 293801"/>
                    <a:gd name="connsiteX3" fmla="*/ 307805 w 378230"/>
                    <a:gd name="connsiteY3" fmla="*/ 293723 h 293801"/>
                    <a:gd name="connsiteX4" fmla="*/ 377605 w 378230"/>
                    <a:gd name="connsiteY4" fmla="*/ 202072 h 293801"/>
                    <a:gd name="connsiteX5" fmla="*/ 330772 w 378230"/>
                    <a:gd name="connsiteY5" fmla="*/ 129193 h 293801"/>
                    <a:gd name="connsiteX6" fmla="*/ 154683 w 378230"/>
                    <a:gd name="connsiteY6" fmla="*/ 63335 h 293801"/>
                    <a:gd name="connsiteX7" fmla="*/ 113467 w 378230"/>
                    <a:gd name="connsiteY7" fmla="*/ 22736 h 293801"/>
                    <a:gd name="connsiteX8" fmla="*/ 42950 w 378230"/>
                    <a:gd name="connsiteY8" fmla="*/ 999 h 293801"/>
                    <a:gd name="connsiteX0" fmla="*/ 42950 w 384265"/>
                    <a:gd name="connsiteY0" fmla="*/ 999 h 294246"/>
                    <a:gd name="connsiteX1" fmla="*/ 4542 w 384265"/>
                    <a:gd name="connsiteY1" fmla="*/ 54177 h 294246"/>
                    <a:gd name="connsiteX2" fmla="*/ 34884 w 384265"/>
                    <a:gd name="connsiteY2" fmla="*/ 214786 h 294246"/>
                    <a:gd name="connsiteX3" fmla="*/ 307805 w 384265"/>
                    <a:gd name="connsiteY3" fmla="*/ 293723 h 294246"/>
                    <a:gd name="connsiteX4" fmla="*/ 383775 w 384265"/>
                    <a:gd name="connsiteY4" fmla="*/ 179453 h 294246"/>
                    <a:gd name="connsiteX5" fmla="*/ 330772 w 384265"/>
                    <a:gd name="connsiteY5" fmla="*/ 129193 h 294246"/>
                    <a:gd name="connsiteX6" fmla="*/ 154683 w 384265"/>
                    <a:gd name="connsiteY6" fmla="*/ 63335 h 294246"/>
                    <a:gd name="connsiteX7" fmla="*/ 113467 w 384265"/>
                    <a:gd name="connsiteY7" fmla="*/ 22736 h 294246"/>
                    <a:gd name="connsiteX8" fmla="*/ 42950 w 384265"/>
                    <a:gd name="connsiteY8" fmla="*/ 999 h 294246"/>
                    <a:gd name="connsiteX0" fmla="*/ 42406 w 384130"/>
                    <a:gd name="connsiteY0" fmla="*/ 999 h 298326"/>
                    <a:gd name="connsiteX1" fmla="*/ 3998 w 384130"/>
                    <a:gd name="connsiteY1" fmla="*/ 54177 h 298326"/>
                    <a:gd name="connsiteX2" fmla="*/ 34340 w 384130"/>
                    <a:gd name="connsiteY2" fmla="*/ 214786 h 298326"/>
                    <a:gd name="connsiteX3" fmla="*/ 296979 w 384130"/>
                    <a:gd name="connsiteY3" fmla="*/ 297836 h 298326"/>
                    <a:gd name="connsiteX4" fmla="*/ 383231 w 384130"/>
                    <a:gd name="connsiteY4" fmla="*/ 179453 h 298326"/>
                    <a:gd name="connsiteX5" fmla="*/ 330228 w 384130"/>
                    <a:gd name="connsiteY5" fmla="*/ 129193 h 298326"/>
                    <a:gd name="connsiteX6" fmla="*/ 154139 w 384130"/>
                    <a:gd name="connsiteY6" fmla="*/ 63335 h 298326"/>
                    <a:gd name="connsiteX7" fmla="*/ 112923 w 384130"/>
                    <a:gd name="connsiteY7" fmla="*/ 22736 h 298326"/>
                    <a:gd name="connsiteX8" fmla="*/ 42406 w 384130"/>
                    <a:gd name="connsiteY8" fmla="*/ 999 h 298326"/>
                    <a:gd name="connsiteX0" fmla="*/ 42406 w 383718"/>
                    <a:gd name="connsiteY0" fmla="*/ 999 h 298855"/>
                    <a:gd name="connsiteX1" fmla="*/ 3998 w 383718"/>
                    <a:gd name="connsiteY1" fmla="*/ 54177 h 298855"/>
                    <a:gd name="connsiteX2" fmla="*/ 34340 w 383718"/>
                    <a:gd name="connsiteY2" fmla="*/ 214786 h 298855"/>
                    <a:gd name="connsiteX3" fmla="*/ 296979 w 383718"/>
                    <a:gd name="connsiteY3" fmla="*/ 297836 h 298855"/>
                    <a:gd name="connsiteX4" fmla="*/ 353173 w 383718"/>
                    <a:gd name="connsiteY4" fmla="*/ 255840 h 298855"/>
                    <a:gd name="connsiteX5" fmla="*/ 383231 w 383718"/>
                    <a:gd name="connsiteY5" fmla="*/ 179453 h 298855"/>
                    <a:gd name="connsiteX6" fmla="*/ 330228 w 383718"/>
                    <a:gd name="connsiteY6" fmla="*/ 129193 h 298855"/>
                    <a:gd name="connsiteX7" fmla="*/ 154139 w 383718"/>
                    <a:gd name="connsiteY7" fmla="*/ 63335 h 298855"/>
                    <a:gd name="connsiteX8" fmla="*/ 112923 w 383718"/>
                    <a:gd name="connsiteY8" fmla="*/ 22736 h 298855"/>
                    <a:gd name="connsiteX9" fmla="*/ 42406 w 383718"/>
                    <a:gd name="connsiteY9" fmla="*/ 999 h 298855"/>
                    <a:gd name="connsiteX0" fmla="*/ 42406 w 387210"/>
                    <a:gd name="connsiteY0" fmla="*/ 999 h 300412"/>
                    <a:gd name="connsiteX1" fmla="*/ 3998 w 387210"/>
                    <a:gd name="connsiteY1" fmla="*/ 54177 h 300412"/>
                    <a:gd name="connsiteX2" fmla="*/ 34340 w 387210"/>
                    <a:gd name="connsiteY2" fmla="*/ 214786 h 300412"/>
                    <a:gd name="connsiteX3" fmla="*/ 296979 w 387210"/>
                    <a:gd name="connsiteY3" fmla="*/ 297836 h 300412"/>
                    <a:gd name="connsiteX4" fmla="*/ 373737 w 387210"/>
                    <a:gd name="connsiteY4" fmla="*/ 270235 h 300412"/>
                    <a:gd name="connsiteX5" fmla="*/ 383231 w 387210"/>
                    <a:gd name="connsiteY5" fmla="*/ 179453 h 300412"/>
                    <a:gd name="connsiteX6" fmla="*/ 330228 w 387210"/>
                    <a:gd name="connsiteY6" fmla="*/ 129193 h 300412"/>
                    <a:gd name="connsiteX7" fmla="*/ 154139 w 387210"/>
                    <a:gd name="connsiteY7" fmla="*/ 63335 h 300412"/>
                    <a:gd name="connsiteX8" fmla="*/ 112923 w 387210"/>
                    <a:gd name="connsiteY8" fmla="*/ 22736 h 300412"/>
                    <a:gd name="connsiteX9" fmla="*/ 42406 w 387210"/>
                    <a:gd name="connsiteY9" fmla="*/ 999 h 300412"/>
                    <a:gd name="connsiteX0" fmla="*/ 39800 w 384604"/>
                    <a:gd name="connsiteY0" fmla="*/ 999 h 300412"/>
                    <a:gd name="connsiteX1" fmla="*/ 1392 w 384604"/>
                    <a:gd name="connsiteY1" fmla="*/ 54177 h 300412"/>
                    <a:gd name="connsiteX2" fmla="*/ 31734 w 384604"/>
                    <a:gd name="connsiteY2" fmla="*/ 214786 h 300412"/>
                    <a:gd name="connsiteX3" fmla="*/ 234739 w 384604"/>
                    <a:gd name="connsiteY3" fmla="*/ 297836 h 300412"/>
                    <a:gd name="connsiteX4" fmla="*/ 371131 w 384604"/>
                    <a:gd name="connsiteY4" fmla="*/ 270235 h 300412"/>
                    <a:gd name="connsiteX5" fmla="*/ 380625 w 384604"/>
                    <a:gd name="connsiteY5" fmla="*/ 179453 h 300412"/>
                    <a:gd name="connsiteX6" fmla="*/ 327622 w 384604"/>
                    <a:gd name="connsiteY6" fmla="*/ 129193 h 300412"/>
                    <a:gd name="connsiteX7" fmla="*/ 151533 w 384604"/>
                    <a:gd name="connsiteY7" fmla="*/ 63335 h 300412"/>
                    <a:gd name="connsiteX8" fmla="*/ 110317 w 384604"/>
                    <a:gd name="connsiteY8" fmla="*/ 22736 h 300412"/>
                    <a:gd name="connsiteX9" fmla="*/ 39800 w 384604"/>
                    <a:gd name="connsiteY9" fmla="*/ 999 h 300412"/>
                    <a:gd name="connsiteX0" fmla="*/ 39800 w 382423"/>
                    <a:gd name="connsiteY0" fmla="*/ 999 h 299830"/>
                    <a:gd name="connsiteX1" fmla="*/ 1392 w 382423"/>
                    <a:gd name="connsiteY1" fmla="*/ 54177 h 299830"/>
                    <a:gd name="connsiteX2" fmla="*/ 31734 w 382423"/>
                    <a:gd name="connsiteY2" fmla="*/ 214786 h 299830"/>
                    <a:gd name="connsiteX3" fmla="*/ 234739 w 382423"/>
                    <a:gd name="connsiteY3" fmla="*/ 297836 h 299830"/>
                    <a:gd name="connsiteX4" fmla="*/ 362906 w 382423"/>
                    <a:gd name="connsiteY4" fmla="*/ 266122 h 299830"/>
                    <a:gd name="connsiteX5" fmla="*/ 380625 w 382423"/>
                    <a:gd name="connsiteY5" fmla="*/ 179453 h 299830"/>
                    <a:gd name="connsiteX6" fmla="*/ 327622 w 382423"/>
                    <a:gd name="connsiteY6" fmla="*/ 129193 h 299830"/>
                    <a:gd name="connsiteX7" fmla="*/ 151533 w 382423"/>
                    <a:gd name="connsiteY7" fmla="*/ 63335 h 299830"/>
                    <a:gd name="connsiteX8" fmla="*/ 110317 w 382423"/>
                    <a:gd name="connsiteY8" fmla="*/ 22736 h 299830"/>
                    <a:gd name="connsiteX9" fmla="*/ 39800 w 382423"/>
                    <a:gd name="connsiteY9" fmla="*/ 999 h 299830"/>
                    <a:gd name="connsiteX0" fmla="*/ 39800 w 381852"/>
                    <a:gd name="connsiteY0" fmla="*/ 999 h 299221"/>
                    <a:gd name="connsiteX1" fmla="*/ 1392 w 381852"/>
                    <a:gd name="connsiteY1" fmla="*/ 54177 h 299221"/>
                    <a:gd name="connsiteX2" fmla="*/ 31734 w 381852"/>
                    <a:gd name="connsiteY2" fmla="*/ 214786 h 299221"/>
                    <a:gd name="connsiteX3" fmla="*/ 234739 w 381852"/>
                    <a:gd name="connsiteY3" fmla="*/ 297836 h 299221"/>
                    <a:gd name="connsiteX4" fmla="*/ 359104 w 381852"/>
                    <a:gd name="connsiteY4" fmla="*/ 260419 h 299221"/>
                    <a:gd name="connsiteX5" fmla="*/ 380625 w 381852"/>
                    <a:gd name="connsiteY5" fmla="*/ 179453 h 299221"/>
                    <a:gd name="connsiteX6" fmla="*/ 327622 w 381852"/>
                    <a:gd name="connsiteY6" fmla="*/ 129193 h 299221"/>
                    <a:gd name="connsiteX7" fmla="*/ 151533 w 381852"/>
                    <a:gd name="connsiteY7" fmla="*/ 63335 h 299221"/>
                    <a:gd name="connsiteX8" fmla="*/ 110317 w 381852"/>
                    <a:gd name="connsiteY8" fmla="*/ 22736 h 299221"/>
                    <a:gd name="connsiteX9" fmla="*/ 39800 w 381852"/>
                    <a:gd name="connsiteY9" fmla="*/ 999 h 299221"/>
                    <a:gd name="connsiteX0" fmla="*/ 42806 w 384858"/>
                    <a:gd name="connsiteY0" fmla="*/ 999 h 299131"/>
                    <a:gd name="connsiteX1" fmla="*/ 4398 w 384858"/>
                    <a:gd name="connsiteY1" fmla="*/ 54177 h 299131"/>
                    <a:gd name="connsiteX2" fmla="*/ 27136 w 384858"/>
                    <a:gd name="connsiteY2" fmla="*/ 216687 h 299131"/>
                    <a:gd name="connsiteX3" fmla="*/ 237745 w 384858"/>
                    <a:gd name="connsiteY3" fmla="*/ 297836 h 299131"/>
                    <a:gd name="connsiteX4" fmla="*/ 362110 w 384858"/>
                    <a:gd name="connsiteY4" fmla="*/ 260419 h 299131"/>
                    <a:gd name="connsiteX5" fmla="*/ 383631 w 384858"/>
                    <a:gd name="connsiteY5" fmla="*/ 179453 h 299131"/>
                    <a:gd name="connsiteX6" fmla="*/ 330628 w 384858"/>
                    <a:gd name="connsiteY6" fmla="*/ 129193 h 299131"/>
                    <a:gd name="connsiteX7" fmla="*/ 154539 w 384858"/>
                    <a:gd name="connsiteY7" fmla="*/ 63335 h 299131"/>
                    <a:gd name="connsiteX8" fmla="*/ 113323 w 384858"/>
                    <a:gd name="connsiteY8" fmla="*/ 22736 h 299131"/>
                    <a:gd name="connsiteX9" fmla="*/ 42806 w 384858"/>
                    <a:gd name="connsiteY9" fmla="*/ 999 h 299131"/>
                    <a:gd name="connsiteX0" fmla="*/ 40587 w 382639"/>
                    <a:gd name="connsiteY0" fmla="*/ 999 h 299131"/>
                    <a:gd name="connsiteX1" fmla="*/ 2179 w 382639"/>
                    <a:gd name="connsiteY1" fmla="*/ 54177 h 299131"/>
                    <a:gd name="connsiteX2" fmla="*/ 6920 w 382639"/>
                    <a:gd name="connsiteY2" fmla="*/ 188661 h 299131"/>
                    <a:gd name="connsiteX3" fmla="*/ 24917 w 382639"/>
                    <a:gd name="connsiteY3" fmla="*/ 216687 h 299131"/>
                    <a:gd name="connsiteX4" fmla="*/ 235526 w 382639"/>
                    <a:gd name="connsiteY4" fmla="*/ 297836 h 299131"/>
                    <a:gd name="connsiteX5" fmla="*/ 359891 w 382639"/>
                    <a:gd name="connsiteY5" fmla="*/ 260419 h 299131"/>
                    <a:gd name="connsiteX6" fmla="*/ 381412 w 382639"/>
                    <a:gd name="connsiteY6" fmla="*/ 179453 h 299131"/>
                    <a:gd name="connsiteX7" fmla="*/ 328409 w 382639"/>
                    <a:gd name="connsiteY7" fmla="*/ 129193 h 299131"/>
                    <a:gd name="connsiteX8" fmla="*/ 152320 w 382639"/>
                    <a:gd name="connsiteY8" fmla="*/ 63335 h 299131"/>
                    <a:gd name="connsiteX9" fmla="*/ 111104 w 382639"/>
                    <a:gd name="connsiteY9" fmla="*/ 22736 h 299131"/>
                    <a:gd name="connsiteX10" fmla="*/ 40587 w 382639"/>
                    <a:gd name="connsiteY10" fmla="*/ 999 h 299131"/>
                    <a:gd name="connsiteX0" fmla="*/ 40587 w 382639"/>
                    <a:gd name="connsiteY0" fmla="*/ 999 h 298788"/>
                    <a:gd name="connsiteX1" fmla="*/ 2179 w 382639"/>
                    <a:gd name="connsiteY1" fmla="*/ 54177 h 298788"/>
                    <a:gd name="connsiteX2" fmla="*/ 6920 w 382639"/>
                    <a:gd name="connsiteY2" fmla="*/ 188661 h 298788"/>
                    <a:gd name="connsiteX3" fmla="*/ 38225 w 382639"/>
                    <a:gd name="connsiteY3" fmla="*/ 224291 h 298788"/>
                    <a:gd name="connsiteX4" fmla="*/ 235526 w 382639"/>
                    <a:gd name="connsiteY4" fmla="*/ 297836 h 298788"/>
                    <a:gd name="connsiteX5" fmla="*/ 359891 w 382639"/>
                    <a:gd name="connsiteY5" fmla="*/ 260419 h 298788"/>
                    <a:gd name="connsiteX6" fmla="*/ 381412 w 382639"/>
                    <a:gd name="connsiteY6" fmla="*/ 179453 h 298788"/>
                    <a:gd name="connsiteX7" fmla="*/ 328409 w 382639"/>
                    <a:gd name="connsiteY7" fmla="*/ 129193 h 298788"/>
                    <a:gd name="connsiteX8" fmla="*/ 152320 w 382639"/>
                    <a:gd name="connsiteY8" fmla="*/ 63335 h 298788"/>
                    <a:gd name="connsiteX9" fmla="*/ 111104 w 382639"/>
                    <a:gd name="connsiteY9" fmla="*/ 22736 h 298788"/>
                    <a:gd name="connsiteX10" fmla="*/ 40587 w 382639"/>
                    <a:gd name="connsiteY10" fmla="*/ 999 h 298788"/>
                    <a:gd name="connsiteX0" fmla="*/ 43902 w 385954"/>
                    <a:gd name="connsiteY0" fmla="*/ 999 h 298788"/>
                    <a:gd name="connsiteX1" fmla="*/ 5494 w 385954"/>
                    <a:gd name="connsiteY1" fmla="*/ 54177 h 298788"/>
                    <a:gd name="connsiteX2" fmla="*/ 2631 w 385954"/>
                    <a:gd name="connsiteY2" fmla="*/ 169650 h 298788"/>
                    <a:gd name="connsiteX3" fmla="*/ 41540 w 385954"/>
                    <a:gd name="connsiteY3" fmla="*/ 224291 h 298788"/>
                    <a:gd name="connsiteX4" fmla="*/ 238841 w 385954"/>
                    <a:gd name="connsiteY4" fmla="*/ 297836 h 298788"/>
                    <a:gd name="connsiteX5" fmla="*/ 363206 w 385954"/>
                    <a:gd name="connsiteY5" fmla="*/ 260419 h 298788"/>
                    <a:gd name="connsiteX6" fmla="*/ 384727 w 385954"/>
                    <a:gd name="connsiteY6" fmla="*/ 179453 h 298788"/>
                    <a:gd name="connsiteX7" fmla="*/ 331724 w 385954"/>
                    <a:gd name="connsiteY7" fmla="*/ 129193 h 298788"/>
                    <a:gd name="connsiteX8" fmla="*/ 155635 w 385954"/>
                    <a:gd name="connsiteY8" fmla="*/ 63335 h 298788"/>
                    <a:gd name="connsiteX9" fmla="*/ 114419 w 385954"/>
                    <a:gd name="connsiteY9" fmla="*/ 22736 h 298788"/>
                    <a:gd name="connsiteX10" fmla="*/ 43902 w 385954"/>
                    <a:gd name="connsiteY10" fmla="*/ 999 h 298788"/>
                    <a:gd name="connsiteX0" fmla="*/ 43902 w 391200"/>
                    <a:gd name="connsiteY0" fmla="*/ 999 h 298788"/>
                    <a:gd name="connsiteX1" fmla="*/ 5494 w 391200"/>
                    <a:gd name="connsiteY1" fmla="*/ 54177 h 298788"/>
                    <a:gd name="connsiteX2" fmla="*/ 2631 w 391200"/>
                    <a:gd name="connsiteY2" fmla="*/ 169650 h 298788"/>
                    <a:gd name="connsiteX3" fmla="*/ 41540 w 391200"/>
                    <a:gd name="connsiteY3" fmla="*/ 224291 h 298788"/>
                    <a:gd name="connsiteX4" fmla="*/ 238841 w 391200"/>
                    <a:gd name="connsiteY4" fmla="*/ 297836 h 298788"/>
                    <a:gd name="connsiteX5" fmla="*/ 363206 w 391200"/>
                    <a:gd name="connsiteY5" fmla="*/ 260419 h 298788"/>
                    <a:gd name="connsiteX6" fmla="*/ 390267 w 391200"/>
                    <a:gd name="connsiteY6" fmla="*/ 173913 h 298788"/>
                    <a:gd name="connsiteX7" fmla="*/ 331724 w 391200"/>
                    <a:gd name="connsiteY7" fmla="*/ 129193 h 298788"/>
                    <a:gd name="connsiteX8" fmla="*/ 155635 w 391200"/>
                    <a:gd name="connsiteY8" fmla="*/ 63335 h 298788"/>
                    <a:gd name="connsiteX9" fmla="*/ 114419 w 391200"/>
                    <a:gd name="connsiteY9" fmla="*/ 22736 h 298788"/>
                    <a:gd name="connsiteX10" fmla="*/ 43902 w 391200"/>
                    <a:gd name="connsiteY10" fmla="*/ 999 h 298788"/>
                    <a:gd name="connsiteX0" fmla="*/ 43902 w 391200"/>
                    <a:gd name="connsiteY0" fmla="*/ 999 h 298972"/>
                    <a:gd name="connsiteX1" fmla="*/ 5494 w 391200"/>
                    <a:gd name="connsiteY1" fmla="*/ 54177 h 298972"/>
                    <a:gd name="connsiteX2" fmla="*/ 2631 w 391200"/>
                    <a:gd name="connsiteY2" fmla="*/ 169650 h 298972"/>
                    <a:gd name="connsiteX3" fmla="*/ 51235 w 391200"/>
                    <a:gd name="connsiteY3" fmla="*/ 220136 h 298972"/>
                    <a:gd name="connsiteX4" fmla="*/ 238841 w 391200"/>
                    <a:gd name="connsiteY4" fmla="*/ 297836 h 298972"/>
                    <a:gd name="connsiteX5" fmla="*/ 363206 w 391200"/>
                    <a:gd name="connsiteY5" fmla="*/ 260419 h 298972"/>
                    <a:gd name="connsiteX6" fmla="*/ 390267 w 391200"/>
                    <a:gd name="connsiteY6" fmla="*/ 173913 h 298972"/>
                    <a:gd name="connsiteX7" fmla="*/ 331724 w 391200"/>
                    <a:gd name="connsiteY7" fmla="*/ 129193 h 298972"/>
                    <a:gd name="connsiteX8" fmla="*/ 155635 w 391200"/>
                    <a:gd name="connsiteY8" fmla="*/ 63335 h 298972"/>
                    <a:gd name="connsiteX9" fmla="*/ 114419 w 391200"/>
                    <a:gd name="connsiteY9" fmla="*/ 22736 h 298972"/>
                    <a:gd name="connsiteX10" fmla="*/ 43902 w 391200"/>
                    <a:gd name="connsiteY10" fmla="*/ 999 h 298972"/>
                    <a:gd name="connsiteX0" fmla="*/ 43902 w 391200"/>
                    <a:gd name="connsiteY0" fmla="*/ 999 h 291076"/>
                    <a:gd name="connsiteX1" fmla="*/ 5494 w 391200"/>
                    <a:gd name="connsiteY1" fmla="*/ 54177 h 291076"/>
                    <a:gd name="connsiteX2" fmla="*/ 2631 w 391200"/>
                    <a:gd name="connsiteY2" fmla="*/ 169650 h 291076"/>
                    <a:gd name="connsiteX3" fmla="*/ 51235 w 391200"/>
                    <a:gd name="connsiteY3" fmla="*/ 220136 h 291076"/>
                    <a:gd name="connsiteX4" fmla="*/ 254076 w 391200"/>
                    <a:gd name="connsiteY4" fmla="*/ 289526 h 291076"/>
                    <a:gd name="connsiteX5" fmla="*/ 363206 w 391200"/>
                    <a:gd name="connsiteY5" fmla="*/ 260419 h 291076"/>
                    <a:gd name="connsiteX6" fmla="*/ 390267 w 391200"/>
                    <a:gd name="connsiteY6" fmla="*/ 173913 h 291076"/>
                    <a:gd name="connsiteX7" fmla="*/ 331724 w 391200"/>
                    <a:gd name="connsiteY7" fmla="*/ 129193 h 291076"/>
                    <a:gd name="connsiteX8" fmla="*/ 155635 w 391200"/>
                    <a:gd name="connsiteY8" fmla="*/ 63335 h 291076"/>
                    <a:gd name="connsiteX9" fmla="*/ 114419 w 391200"/>
                    <a:gd name="connsiteY9" fmla="*/ 22736 h 291076"/>
                    <a:gd name="connsiteX10" fmla="*/ 43902 w 391200"/>
                    <a:gd name="connsiteY10" fmla="*/ 999 h 291076"/>
                    <a:gd name="connsiteX0" fmla="*/ 41720 w 389018"/>
                    <a:gd name="connsiteY0" fmla="*/ 999 h 291076"/>
                    <a:gd name="connsiteX1" fmla="*/ 3312 w 389018"/>
                    <a:gd name="connsiteY1" fmla="*/ 54177 h 291076"/>
                    <a:gd name="connsiteX2" fmla="*/ 4604 w 389018"/>
                    <a:gd name="connsiteY2" fmla="*/ 162725 h 291076"/>
                    <a:gd name="connsiteX3" fmla="*/ 49053 w 389018"/>
                    <a:gd name="connsiteY3" fmla="*/ 220136 h 291076"/>
                    <a:gd name="connsiteX4" fmla="*/ 251894 w 389018"/>
                    <a:gd name="connsiteY4" fmla="*/ 289526 h 291076"/>
                    <a:gd name="connsiteX5" fmla="*/ 361024 w 389018"/>
                    <a:gd name="connsiteY5" fmla="*/ 260419 h 291076"/>
                    <a:gd name="connsiteX6" fmla="*/ 388085 w 389018"/>
                    <a:gd name="connsiteY6" fmla="*/ 173913 h 291076"/>
                    <a:gd name="connsiteX7" fmla="*/ 329542 w 389018"/>
                    <a:gd name="connsiteY7" fmla="*/ 129193 h 291076"/>
                    <a:gd name="connsiteX8" fmla="*/ 153453 w 389018"/>
                    <a:gd name="connsiteY8" fmla="*/ 63335 h 291076"/>
                    <a:gd name="connsiteX9" fmla="*/ 112237 w 389018"/>
                    <a:gd name="connsiteY9" fmla="*/ 22736 h 291076"/>
                    <a:gd name="connsiteX10" fmla="*/ 41720 w 389018"/>
                    <a:gd name="connsiteY10" fmla="*/ 999 h 291076"/>
                    <a:gd name="connsiteX0" fmla="*/ 41720 w 389018"/>
                    <a:gd name="connsiteY0" fmla="*/ 999 h 296314"/>
                    <a:gd name="connsiteX1" fmla="*/ 3312 w 389018"/>
                    <a:gd name="connsiteY1" fmla="*/ 54177 h 296314"/>
                    <a:gd name="connsiteX2" fmla="*/ 4604 w 389018"/>
                    <a:gd name="connsiteY2" fmla="*/ 162725 h 296314"/>
                    <a:gd name="connsiteX3" fmla="*/ 49053 w 389018"/>
                    <a:gd name="connsiteY3" fmla="*/ 220136 h 296314"/>
                    <a:gd name="connsiteX4" fmla="*/ 247739 w 389018"/>
                    <a:gd name="connsiteY4" fmla="*/ 295066 h 296314"/>
                    <a:gd name="connsiteX5" fmla="*/ 361024 w 389018"/>
                    <a:gd name="connsiteY5" fmla="*/ 260419 h 296314"/>
                    <a:gd name="connsiteX6" fmla="*/ 388085 w 389018"/>
                    <a:gd name="connsiteY6" fmla="*/ 173913 h 296314"/>
                    <a:gd name="connsiteX7" fmla="*/ 329542 w 389018"/>
                    <a:gd name="connsiteY7" fmla="*/ 129193 h 296314"/>
                    <a:gd name="connsiteX8" fmla="*/ 153453 w 389018"/>
                    <a:gd name="connsiteY8" fmla="*/ 63335 h 296314"/>
                    <a:gd name="connsiteX9" fmla="*/ 112237 w 389018"/>
                    <a:gd name="connsiteY9" fmla="*/ 22736 h 296314"/>
                    <a:gd name="connsiteX10" fmla="*/ 41720 w 389018"/>
                    <a:gd name="connsiteY10" fmla="*/ 999 h 296314"/>
                    <a:gd name="connsiteX0" fmla="*/ 41720 w 388903"/>
                    <a:gd name="connsiteY0" fmla="*/ 999 h 295976"/>
                    <a:gd name="connsiteX1" fmla="*/ 3312 w 388903"/>
                    <a:gd name="connsiteY1" fmla="*/ 54177 h 295976"/>
                    <a:gd name="connsiteX2" fmla="*/ 4604 w 388903"/>
                    <a:gd name="connsiteY2" fmla="*/ 162725 h 295976"/>
                    <a:gd name="connsiteX3" fmla="*/ 49053 w 388903"/>
                    <a:gd name="connsiteY3" fmla="*/ 220136 h 295976"/>
                    <a:gd name="connsiteX4" fmla="*/ 247739 w 388903"/>
                    <a:gd name="connsiteY4" fmla="*/ 295066 h 295976"/>
                    <a:gd name="connsiteX5" fmla="*/ 359639 w 388903"/>
                    <a:gd name="connsiteY5" fmla="*/ 256264 h 295976"/>
                    <a:gd name="connsiteX6" fmla="*/ 388085 w 388903"/>
                    <a:gd name="connsiteY6" fmla="*/ 173913 h 295976"/>
                    <a:gd name="connsiteX7" fmla="*/ 329542 w 388903"/>
                    <a:gd name="connsiteY7" fmla="*/ 129193 h 295976"/>
                    <a:gd name="connsiteX8" fmla="*/ 153453 w 388903"/>
                    <a:gd name="connsiteY8" fmla="*/ 63335 h 295976"/>
                    <a:gd name="connsiteX9" fmla="*/ 112237 w 388903"/>
                    <a:gd name="connsiteY9" fmla="*/ 22736 h 295976"/>
                    <a:gd name="connsiteX10" fmla="*/ 41720 w 388903"/>
                    <a:gd name="connsiteY10" fmla="*/ 999 h 295976"/>
                    <a:gd name="connsiteX0" fmla="*/ 41720 w 388903"/>
                    <a:gd name="connsiteY0" fmla="*/ 999 h 295369"/>
                    <a:gd name="connsiteX1" fmla="*/ 3312 w 388903"/>
                    <a:gd name="connsiteY1" fmla="*/ 54177 h 295369"/>
                    <a:gd name="connsiteX2" fmla="*/ 4604 w 388903"/>
                    <a:gd name="connsiteY2" fmla="*/ 162725 h 295369"/>
                    <a:gd name="connsiteX3" fmla="*/ 49053 w 388903"/>
                    <a:gd name="connsiteY3" fmla="*/ 220136 h 295369"/>
                    <a:gd name="connsiteX4" fmla="*/ 247739 w 388903"/>
                    <a:gd name="connsiteY4" fmla="*/ 295066 h 295369"/>
                    <a:gd name="connsiteX5" fmla="*/ 359639 w 388903"/>
                    <a:gd name="connsiteY5" fmla="*/ 243799 h 295369"/>
                    <a:gd name="connsiteX6" fmla="*/ 388085 w 388903"/>
                    <a:gd name="connsiteY6" fmla="*/ 173913 h 295369"/>
                    <a:gd name="connsiteX7" fmla="*/ 329542 w 388903"/>
                    <a:gd name="connsiteY7" fmla="*/ 129193 h 295369"/>
                    <a:gd name="connsiteX8" fmla="*/ 153453 w 388903"/>
                    <a:gd name="connsiteY8" fmla="*/ 63335 h 295369"/>
                    <a:gd name="connsiteX9" fmla="*/ 112237 w 388903"/>
                    <a:gd name="connsiteY9" fmla="*/ 22736 h 295369"/>
                    <a:gd name="connsiteX10" fmla="*/ 41720 w 388903"/>
                    <a:gd name="connsiteY10" fmla="*/ 999 h 295369"/>
                    <a:gd name="connsiteX0" fmla="*/ 41720 w 388903"/>
                    <a:gd name="connsiteY0" fmla="*/ 999 h 285774"/>
                    <a:gd name="connsiteX1" fmla="*/ 3312 w 388903"/>
                    <a:gd name="connsiteY1" fmla="*/ 54177 h 285774"/>
                    <a:gd name="connsiteX2" fmla="*/ 4604 w 388903"/>
                    <a:gd name="connsiteY2" fmla="*/ 162725 h 285774"/>
                    <a:gd name="connsiteX3" fmla="*/ 49053 w 388903"/>
                    <a:gd name="connsiteY3" fmla="*/ 220136 h 285774"/>
                    <a:gd name="connsiteX4" fmla="*/ 239429 w 388903"/>
                    <a:gd name="connsiteY4" fmla="*/ 285371 h 285774"/>
                    <a:gd name="connsiteX5" fmla="*/ 359639 w 388903"/>
                    <a:gd name="connsiteY5" fmla="*/ 243799 h 285774"/>
                    <a:gd name="connsiteX6" fmla="*/ 388085 w 388903"/>
                    <a:gd name="connsiteY6" fmla="*/ 173913 h 285774"/>
                    <a:gd name="connsiteX7" fmla="*/ 329542 w 388903"/>
                    <a:gd name="connsiteY7" fmla="*/ 129193 h 285774"/>
                    <a:gd name="connsiteX8" fmla="*/ 153453 w 388903"/>
                    <a:gd name="connsiteY8" fmla="*/ 63335 h 285774"/>
                    <a:gd name="connsiteX9" fmla="*/ 112237 w 388903"/>
                    <a:gd name="connsiteY9" fmla="*/ 22736 h 285774"/>
                    <a:gd name="connsiteX10" fmla="*/ 41720 w 388903"/>
                    <a:gd name="connsiteY10" fmla="*/ 999 h 285774"/>
                    <a:gd name="connsiteX0" fmla="*/ 41720 w 388903"/>
                    <a:gd name="connsiteY0" fmla="*/ 999 h 285774"/>
                    <a:gd name="connsiteX1" fmla="*/ 3312 w 388903"/>
                    <a:gd name="connsiteY1" fmla="*/ 54177 h 285774"/>
                    <a:gd name="connsiteX2" fmla="*/ 4604 w 388903"/>
                    <a:gd name="connsiteY2" fmla="*/ 162725 h 285774"/>
                    <a:gd name="connsiteX3" fmla="*/ 49053 w 388903"/>
                    <a:gd name="connsiteY3" fmla="*/ 220136 h 285774"/>
                    <a:gd name="connsiteX4" fmla="*/ 239429 w 388903"/>
                    <a:gd name="connsiteY4" fmla="*/ 285371 h 285774"/>
                    <a:gd name="connsiteX5" fmla="*/ 359639 w 388903"/>
                    <a:gd name="connsiteY5" fmla="*/ 243799 h 285774"/>
                    <a:gd name="connsiteX6" fmla="*/ 388085 w 388903"/>
                    <a:gd name="connsiteY6" fmla="*/ 173913 h 285774"/>
                    <a:gd name="connsiteX7" fmla="*/ 329542 w 388903"/>
                    <a:gd name="connsiteY7" fmla="*/ 129193 h 285774"/>
                    <a:gd name="connsiteX8" fmla="*/ 153453 w 388903"/>
                    <a:gd name="connsiteY8" fmla="*/ 63335 h 285774"/>
                    <a:gd name="connsiteX9" fmla="*/ 112237 w 388903"/>
                    <a:gd name="connsiteY9" fmla="*/ 22736 h 285774"/>
                    <a:gd name="connsiteX10" fmla="*/ 41720 w 388903"/>
                    <a:gd name="connsiteY10" fmla="*/ 999 h 285774"/>
                    <a:gd name="connsiteX0" fmla="*/ 41720 w 388903"/>
                    <a:gd name="connsiteY0" fmla="*/ 999 h 289971"/>
                    <a:gd name="connsiteX1" fmla="*/ 3312 w 388903"/>
                    <a:gd name="connsiteY1" fmla="*/ 54177 h 289971"/>
                    <a:gd name="connsiteX2" fmla="*/ 4604 w 388903"/>
                    <a:gd name="connsiteY2" fmla="*/ 162725 h 289971"/>
                    <a:gd name="connsiteX3" fmla="*/ 49053 w 388903"/>
                    <a:gd name="connsiteY3" fmla="*/ 220136 h 289971"/>
                    <a:gd name="connsiteX4" fmla="*/ 216137 w 388903"/>
                    <a:gd name="connsiteY4" fmla="*/ 281596 h 289971"/>
                    <a:gd name="connsiteX5" fmla="*/ 239429 w 388903"/>
                    <a:gd name="connsiteY5" fmla="*/ 285371 h 289971"/>
                    <a:gd name="connsiteX6" fmla="*/ 359639 w 388903"/>
                    <a:gd name="connsiteY6" fmla="*/ 243799 h 289971"/>
                    <a:gd name="connsiteX7" fmla="*/ 388085 w 388903"/>
                    <a:gd name="connsiteY7" fmla="*/ 173913 h 289971"/>
                    <a:gd name="connsiteX8" fmla="*/ 329542 w 388903"/>
                    <a:gd name="connsiteY8" fmla="*/ 129193 h 289971"/>
                    <a:gd name="connsiteX9" fmla="*/ 153453 w 388903"/>
                    <a:gd name="connsiteY9" fmla="*/ 63335 h 289971"/>
                    <a:gd name="connsiteX10" fmla="*/ 112237 w 388903"/>
                    <a:gd name="connsiteY10" fmla="*/ 22736 h 289971"/>
                    <a:gd name="connsiteX11" fmla="*/ 41720 w 388903"/>
                    <a:gd name="connsiteY11" fmla="*/ 999 h 289971"/>
                    <a:gd name="connsiteX0" fmla="*/ 41720 w 388903"/>
                    <a:gd name="connsiteY0" fmla="*/ 999 h 288573"/>
                    <a:gd name="connsiteX1" fmla="*/ 3312 w 388903"/>
                    <a:gd name="connsiteY1" fmla="*/ 54177 h 288573"/>
                    <a:gd name="connsiteX2" fmla="*/ 4604 w 388903"/>
                    <a:gd name="connsiteY2" fmla="*/ 162725 h 288573"/>
                    <a:gd name="connsiteX3" fmla="*/ 49053 w 388903"/>
                    <a:gd name="connsiteY3" fmla="*/ 220136 h 288573"/>
                    <a:gd name="connsiteX4" fmla="*/ 216137 w 388903"/>
                    <a:gd name="connsiteY4" fmla="*/ 281596 h 288573"/>
                    <a:gd name="connsiteX5" fmla="*/ 300367 w 388903"/>
                    <a:gd name="connsiteY5" fmla="*/ 282601 h 288573"/>
                    <a:gd name="connsiteX6" fmla="*/ 359639 w 388903"/>
                    <a:gd name="connsiteY6" fmla="*/ 243799 h 288573"/>
                    <a:gd name="connsiteX7" fmla="*/ 388085 w 388903"/>
                    <a:gd name="connsiteY7" fmla="*/ 173913 h 288573"/>
                    <a:gd name="connsiteX8" fmla="*/ 329542 w 388903"/>
                    <a:gd name="connsiteY8" fmla="*/ 129193 h 288573"/>
                    <a:gd name="connsiteX9" fmla="*/ 153453 w 388903"/>
                    <a:gd name="connsiteY9" fmla="*/ 63335 h 288573"/>
                    <a:gd name="connsiteX10" fmla="*/ 112237 w 388903"/>
                    <a:gd name="connsiteY10" fmla="*/ 22736 h 288573"/>
                    <a:gd name="connsiteX11" fmla="*/ 41720 w 388903"/>
                    <a:gd name="connsiteY11" fmla="*/ 999 h 288573"/>
                    <a:gd name="connsiteX0" fmla="*/ 41720 w 388903"/>
                    <a:gd name="connsiteY0" fmla="*/ 999 h 288573"/>
                    <a:gd name="connsiteX1" fmla="*/ 3312 w 388903"/>
                    <a:gd name="connsiteY1" fmla="*/ 54177 h 288573"/>
                    <a:gd name="connsiteX2" fmla="*/ 4604 w 388903"/>
                    <a:gd name="connsiteY2" fmla="*/ 162725 h 288573"/>
                    <a:gd name="connsiteX3" fmla="*/ 49053 w 388903"/>
                    <a:gd name="connsiteY3" fmla="*/ 220136 h 288573"/>
                    <a:gd name="connsiteX4" fmla="*/ 216137 w 388903"/>
                    <a:gd name="connsiteY4" fmla="*/ 281596 h 288573"/>
                    <a:gd name="connsiteX5" fmla="*/ 310062 w 388903"/>
                    <a:gd name="connsiteY5" fmla="*/ 282601 h 288573"/>
                    <a:gd name="connsiteX6" fmla="*/ 359639 w 388903"/>
                    <a:gd name="connsiteY6" fmla="*/ 243799 h 288573"/>
                    <a:gd name="connsiteX7" fmla="*/ 388085 w 388903"/>
                    <a:gd name="connsiteY7" fmla="*/ 173913 h 288573"/>
                    <a:gd name="connsiteX8" fmla="*/ 329542 w 388903"/>
                    <a:gd name="connsiteY8" fmla="*/ 129193 h 288573"/>
                    <a:gd name="connsiteX9" fmla="*/ 153453 w 388903"/>
                    <a:gd name="connsiteY9" fmla="*/ 63335 h 288573"/>
                    <a:gd name="connsiteX10" fmla="*/ 112237 w 388903"/>
                    <a:gd name="connsiteY10" fmla="*/ 22736 h 288573"/>
                    <a:gd name="connsiteX11" fmla="*/ 41720 w 388903"/>
                    <a:gd name="connsiteY11" fmla="*/ 999 h 288573"/>
                    <a:gd name="connsiteX0" fmla="*/ 41720 w 389835"/>
                    <a:gd name="connsiteY0" fmla="*/ 999 h 288734"/>
                    <a:gd name="connsiteX1" fmla="*/ 3312 w 389835"/>
                    <a:gd name="connsiteY1" fmla="*/ 54177 h 288734"/>
                    <a:gd name="connsiteX2" fmla="*/ 4604 w 389835"/>
                    <a:gd name="connsiteY2" fmla="*/ 162725 h 288734"/>
                    <a:gd name="connsiteX3" fmla="*/ 49053 w 389835"/>
                    <a:gd name="connsiteY3" fmla="*/ 220136 h 288734"/>
                    <a:gd name="connsiteX4" fmla="*/ 216137 w 389835"/>
                    <a:gd name="connsiteY4" fmla="*/ 281596 h 288734"/>
                    <a:gd name="connsiteX5" fmla="*/ 310062 w 389835"/>
                    <a:gd name="connsiteY5" fmla="*/ 282601 h 288734"/>
                    <a:gd name="connsiteX6" fmla="*/ 367949 w 389835"/>
                    <a:gd name="connsiteY6" fmla="*/ 241029 h 288734"/>
                    <a:gd name="connsiteX7" fmla="*/ 388085 w 389835"/>
                    <a:gd name="connsiteY7" fmla="*/ 173913 h 288734"/>
                    <a:gd name="connsiteX8" fmla="*/ 329542 w 389835"/>
                    <a:gd name="connsiteY8" fmla="*/ 129193 h 288734"/>
                    <a:gd name="connsiteX9" fmla="*/ 153453 w 389835"/>
                    <a:gd name="connsiteY9" fmla="*/ 63335 h 288734"/>
                    <a:gd name="connsiteX10" fmla="*/ 112237 w 389835"/>
                    <a:gd name="connsiteY10" fmla="*/ 22736 h 288734"/>
                    <a:gd name="connsiteX11" fmla="*/ 41720 w 389835"/>
                    <a:gd name="connsiteY11" fmla="*/ 999 h 288734"/>
                    <a:gd name="connsiteX0" fmla="*/ 41720 w 373815"/>
                    <a:gd name="connsiteY0" fmla="*/ 999 h 288734"/>
                    <a:gd name="connsiteX1" fmla="*/ 3312 w 373815"/>
                    <a:gd name="connsiteY1" fmla="*/ 54177 h 288734"/>
                    <a:gd name="connsiteX2" fmla="*/ 4604 w 373815"/>
                    <a:gd name="connsiteY2" fmla="*/ 162725 h 288734"/>
                    <a:gd name="connsiteX3" fmla="*/ 49053 w 373815"/>
                    <a:gd name="connsiteY3" fmla="*/ 220136 h 288734"/>
                    <a:gd name="connsiteX4" fmla="*/ 216137 w 373815"/>
                    <a:gd name="connsiteY4" fmla="*/ 281596 h 288734"/>
                    <a:gd name="connsiteX5" fmla="*/ 310062 w 373815"/>
                    <a:gd name="connsiteY5" fmla="*/ 282601 h 288734"/>
                    <a:gd name="connsiteX6" fmla="*/ 367949 w 373815"/>
                    <a:gd name="connsiteY6" fmla="*/ 241029 h 288734"/>
                    <a:gd name="connsiteX7" fmla="*/ 360152 w 373815"/>
                    <a:gd name="connsiteY7" fmla="*/ 180145 h 288734"/>
                    <a:gd name="connsiteX8" fmla="*/ 329542 w 373815"/>
                    <a:gd name="connsiteY8" fmla="*/ 129193 h 288734"/>
                    <a:gd name="connsiteX9" fmla="*/ 153453 w 373815"/>
                    <a:gd name="connsiteY9" fmla="*/ 63335 h 288734"/>
                    <a:gd name="connsiteX10" fmla="*/ 112237 w 373815"/>
                    <a:gd name="connsiteY10" fmla="*/ 22736 h 288734"/>
                    <a:gd name="connsiteX11" fmla="*/ 41720 w 373815"/>
                    <a:gd name="connsiteY11" fmla="*/ 999 h 288734"/>
                    <a:gd name="connsiteX0" fmla="*/ 42679 w 374774"/>
                    <a:gd name="connsiteY0" fmla="*/ 999 h 288734"/>
                    <a:gd name="connsiteX1" fmla="*/ 4271 w 374774"/>
                    <a:gd name="connsiteY1" fmla="*/ 54177 h 288734"/>
                    <a:gd name="connsiteX2" fmla="*/ 3494 w 374774"/>
                    <a:gd name="connsiteY2" fmla="*/ 164803 h 288734"/>
                    <a:gd name="connsiteX3" fmla="*/ 50012 w 374774"/>
                    <a:gd name="connsiteY3" fmla="*/ 220136 h 288734"/>
                    <a:gd name="connsiteX4" fmla="*/ 217096 w 374774"/>
                    <a:gd name="connsiteY4" fmla="*/ 281596 h 288734"/>
                    <a:gd name="connsiteX5" fmla="*/ 311021 w 374774"/>
                    <a:gd name="connsiteY5" fmla="*/ 282601 h 288734"/>
                    <a:gd name="connsiteX6" fmla="*/ 368908 w 374774"/>
                    <a:gd name="connsiteY6" fmla="*/ 241029 h 288734"/>
                    <a:gd name="connsiteX7" fmla="*/ 361111 w 374774"/>
                    <a:gd name="connsiteY7" fmla="*/ 180145 h 288734"/>
                    <a:gd name="connsiteX8" fmla="*/ 330501 w 374774"/>
                    <a:gd name="connsiteY8" fmla="*/ 129193 h 288734"/>
                    <a:gd name="connsiteX9" fmla="*/ 154412 w 374774"/>
                    <a:gd name="connsiteY9" fmla="*/ 63335 h 288734"/>
                    <a:gd name="connsiteX10" fmla="*/ 113196 w 374774"/>
                    <a:gd name="connsiteY10" fmla="*/ 22736 h 288734"/>
                    <a:gd name="connsiteX11" fmla="*/ 42679 w 374774"/>
                    <a:gd name="connsiteY11" fmla="*/ 999 h 288734"/>
                    <a:gd name="connsiteX0" fmla="*/ 42679 w 378231"/>
                    <a:gd name="connsiteY0" fmla="*/ 999 h 288734"/>
                    <a:gd name="connsiteX1" fmla="*/ 4271 w 378231"/>
                    <a:gd name="connsiteY1" fmla="*/ 54177 h 288734"/>
                    <a:gd name="connsiteX2" fmla="*/ 3494 w 378231"/>
                    <a:gd name="connsiteY2" fmla="*/ 164803 h 288734"/>
                    <a:gd name="connsiteX3" fmla="*/ 50012 w 378231"/>
                    <a:gd name="connsiteY3" fmla="*/ 220136 h 288734"/>
                    <a:gd name="connsiteX4" fmla="*/ 217096 w 378231"/>
                    <a:gd name="connsiteY4" fmla="*/ 281596 h 288734"/>
                    <a:gd name="connsiteX5" fmla="*/ 311021 w 378231"/>
                    <a:gd name="connsiteY5" fmla="*/ 282601 h 288734"/>
                    <a:gd name="connsiteX6" fmla="*/ 368908 w 378231"/>
                    <a:gd name="connsiteY6" fmla="*/ 241029 h 288734"/>
                    <a:gd name="connsiteX7" fmla="*/ 371940 w 378231"/>
                    <a:gd name="connsiteY7" fmla="*/ 188463 h 288734"/>
                    <a:gd name="connsiteX8" fmla="*/ 330501 w 378231"/>
                    <a:gd name="connsiteY8" fmla="*/ 129193 h 288734"/>
                    <a:gd name="connsiteX9" fmla="*/ 154412 w 378231"/>
                    <a:gd name="connsiteY9" fmla="*/ 63335 h 288734"/>
                    <a:gd name="connsiteX10" fmla="*/ 113196 w 378231"/>
                    <a:gd name="connsiteY10" fmla="*/ 22736 h 288734"/>
                    <a:gd name="connsiteX11" fmla="*/ 42679 w 378231"/>
                    <a:gd name="connsiteY11" fmla="*/ 999 h 288734"/>
                    <a:gd name="connsiteX0" fmla="*/ 42679 w 379004"/>
                    <a:gd name="connsiteY0" fmla="*/ 999 h 288734"/>
                    <a:gd name="connsiteX1" fmla="*/ 4271 w 379004"/>
                    <a:gd name="connsiteY1" fmla="*/ 54177 h 288734"/>
                    <a:gd name="connsiteX2" fmla="*/ 3494 w 379004"/>
                    <a:gd name="connsiteY2" fmla="*/ 164803 h 288734"/>
                    <a:gd name="connsiteX3" fmla="*/ 50012 w 379004"/>
                    <a:gd name="connsiteY3" fmla="*/ 220136 h 288734"/>
                    <a:gd name="connsiteX4" fmla="*/ 217096 w 379004"/>
                    <a:gd name="connsiteY4" fmla="*/ 281596 h 288734"/>
                    <a:gd name="connsiteX5" fmla="*/ 311021 w 379004"/>
                    <a:gd name="connsiteY5" fmla="*/ 282601 h 288734"/>
                    <a:gd name="connsiteX6" fmla="*/ 368908 w 379004"/>
                    <a:gd name="connsiteY6" fmla="*/ 241029 h 288734"/>
                    <a:gd name="connsiteX7" fmla="*/ 371940 w 379004"/>
                    <a:gd name="connsiteY7" fmla="*/ 188463 h 288734"/>
                    <a:gd name="connsiteX8" fmla="*/ 317869 w 379004"/>
                    <a:gd name="connsiteY8" fmla="*/ 162467 h 288734"/>
                    <a:gd name="connsiteX9" fmla="*/ 154412 w 379004"/>
                    <a:gd name="connsiteY9" fmla="*/ 63335 h 288734"/>
                    <a:gd name="connsiteX10" fmla="*/ 113196 w 379004"/>
                    <a:gd name="connsiteY10" fmla="*/ 22736 h 288734"/>
                    <a:gd name="connsiteX11" fmla="*/ 42679 w 379004"/>
                    <a:gd name="connsiteY11" fmla="*/ 999 h 288734"/>
                    <a:gd name="connsiteX0" fmla="*/ 42679 w 376147"/>
                    <a:gd name="connsiteY0" fmla="*/ 999 h 288734"/>
                    <a:gd name="connsiteX1" fmla="*/ 4271 w 376147"/>
                    <a:gd name="connsiteY1" fmla="*/ 54177 h 288734"/>
                    <a:gd name="connsiteX2" fmla="*/ 3494 w 376147"/>
                    <a:gd name="connsiteY2" fmla="*/ 164803 h 288734"/>
                    <a:gd name="connsiteX3" fmla="*/ 50012 w 376147"/>
                    <a:gd name="connsiteY3" fmla="*/ 220136 h 288734"/>
                    <a:gd name="connsiteX4" fmla="*/ 217096 w 376147"/>
                    <a:gd name="connsiteY4" fmla="*/ 281596 h 288734"/>
                    <a:gd name="connsiteX5" fmla="*/ 311021 w 376147"/>
                    <a:gd name="connsiteY5" fmla="*/ 282601 h 288734"/>
                    <a:gd name="connsiteX6" fmla="*/ 368908 w 376147"/>
                    <a:gd name="connsiteY6" fmla="*/ 241029 h 288734"/>
                    <a:gd name="connsiteX7" fmla="*/ 364721 w 376147"/>
                    <a:gd name="connsiteY7" fmla="*/ 169747 h 288734"/>
                    <a:gd name="connsiteX8" fmla="*/ 317869 w 376147"/>
                    <a:gd name="connsiteY8" fmla="*/ 162467 h 288734"/>
                    <a:gd name="connsiteX9" fmla="*/ 154412 w 376147"/>
                    <a:gd name="connsiteY9" fmla="*/ 63335 h 288734"/>
                    <a:gd name="connsiteX10" fmla="*/ 113196 w 376147"/>
                    <a:gd name="connsiteY10" fmla="*/ 22736 h 288734"/>
                    <a:gd name="connsiteX11" fmla="*/ 42679 w 376147"/>
                    <a:gd name="connsiteY11" fmla="*/ 999 h 288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6147" h="288734">
                      <a:moveTo>
                        <a:pt x="42679" y="999"/>
                      </a:moveTo>
                      <a:cubicBezTo>
                        <a:pt x="24525" y="6239"/>
                        <a:pt x="10802" y="26877"/>
                        <a:pt x="4271" y="54177"/>
                      </a:cubicBezTo>
                      <a:cubicBezTo>
                        <a:pt x="-2260" y="81477"/>
                        <a:pt x="-296" y="137718"/>
                        <a:pt x="3494" y="164803"/>
                      </a:cubicBezTo>
                      <a:cubicBezTo>
                        <a:pt x="7284" y="191888"/>
                        <a:pt x="14412" y="200671"/>
                        <a:pt x="50012" y="220136"/>
                      </a:cubicBezTo>
                      <a:cubicBezTo>
                        <a:pt x="85612" y="239601"/>
                        <a:pt x="185367" y="270724"/>
                        <a:pt x="217096" y="281596"/>
                      </a:cubicBezTo>
                      <a:cubicBezTo>
                        <a:pt x="248825" y="292468"/>
                        <a:pt x="285719" y="289362"/>
                        <a:pt x="311021" y="282601"/>
                      </a:cubicBezTo>
                      <a:cubicBezTo>
                        <a:pt x="336323" y="275840"/>
                        <a:pt x="354533" y="260759"/>
                        <a:pt x="368908" y="241029"/>
                      </a:cubicBezTo>
                      <a:cubicBezTo>
                        <a:pt x="383283" y="221299"/>
                        <a:pt x="373227" y="182841"/>
                        <a:pt x="364721" y="169747"/>
                      </a:cubicBezTo>
                      <a:cubicBezTo>
                        <a:pt x="356215" y="156653"/>
                        <a:pt x="352920" y="180202"/>
                        <a:pt x="317869" y="162467"/>
                      </a:cubicBezTo>
                      <a:cubicBezTo>
                        <a:pt x="282818" y="144732"/>
                        <a:pt x="192512" y="85560"/>
                        <a:pt x="154412" y="63335"/>
                      </a:cubicBezTo>
                      <a:cubicBezTo>
                        <a:pt x="116312" y="41110"/>
                        <a:pt x="131818" y="33125"/>
                        <a:pt x="113196" y="22736"/>
                      </a:cubicBezTo>
                      <a:cubicBezTo>
                        <a:pt x="94574" y="12347"/>
                        <a:pt x="60833" y="-4241"/>
                        <a:pt x="42679" y="99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0" name="자유형 69"/>
                <p:cNvSpPr/>
                <p:nvPr/>
              </p:nvSpPr>
              <p:spPr>
                <a:xfrm flipH="1">
                  <a:off x="3384324" y="5021198"/>
                  <a:ext cx="346161" cy="314534"/>
                </a:xfrm>
                <a:custGeom>
                  <a:avLst/>
                  <a:gdLst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51694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66975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59256"/>
                    <a:gd name="connsiteY0" fmla="*/ 5644 h 367890"/>
                    <a:gd name="connsiteX1" fmla="*/ 22577 w 459256"/>
                    <a:gd name="connsiteY1" fmla="*/ 88194 h 367890"/>
                    <a:gd name="connsiteX2" fmla="*/ 22577 w 459256"/>
                    <a:gd name="connsiteY2" fmla="*/ 246944 h 367890"/>
                    <a:gd name="connsiteX3" fmla="*/ 327377 w 459256"/>
                    <a:gd name="connsiteY3" fmla="*/ 367594 h 367890"/>
                    <a:gd name="connsiteX4" fmla="*/ 458146 w 459256"/>
                    <a:gd name="connsiteY4" fmla="*/ 277507 h 367890"/>
                    <a:gd name="connsiteX5" fmla="*/ 378177 w 459256"/>
                    <a:gd name="connsiteY5" fmla="*/ 166975 h 367890"/>
                    <a:gd name="connsiteX6" fmla="*/ 174977 w 459256"/>
                    <a:gd name="connsiteY6" fmla="*/ 119944 h 367890"/>
                    <a:gd name="connsiteX7" fmla="*/ 149577 w 459256"/>
                    <a:gd name="connsiteY7" fmla="*/ 18344 h 367890"/>
                    <a:gd name="connsiteX8" fmla="*/ 22577 w 459256"/>
                    <a:gd name="connsiteY8" fmla="*/ 5644 h 367890"/>
                    <a:gd name="connsiteX0" fmla="*/ 10737 w 447416"/>
                    <a:gd name="connsiteY0" fmla="*/ 5644 h 367608"/>
                    <a:gd name="connsiteX1" fmla="*/ 10737 w 447416"/>
                    <a:gd name="connsiteY1" fmla="*/ 88194 h 367608"/>
                    <a:gd name="connsiteX2" fmla="*/ 43338 w 447416"/>
                    <a:gd name="connsiteY2" fmla="*/ 271395 h 367608"/>
                    <a:gd name="connsiteX3" fmla="*/ 315537 w 447416"/>
                    <a:gd name="connsiteY3" fmla="*/ 367594 h 367608"/>
                    <a:gd name="connsiteX4" fmla="*/ 446306 w 447416"/>
                    <a:gd name="connsiteY4" fmla="*/ 277507 h 367608"/>
                    <a:gd name="connsiteX5" fmla="*/ 366337 w 447416"/>
                    <a:gd name="connsiteY5" fmla="*/ 166975 h 367608"/>
                    <a:gd name="connsiteX6" fmla="*/ 163137 w 447416"/>
                    <a:gd name="connsiteY6" fmla="*/ 119944 h 367608"/>
                    <a:gd name="connsiteX7" fmla="*/ 137737 w 447416"/>
                    <a:gd name="connsiteY7" fmla="*/ 18344 h 367608"/>
                    <a:gd name="connsiteX8" fmla="*/ 10737 w 447416"/>
                    <a:gd name="connsiteY8" fmla="*/ 5644 h 367608"/>
                    <a:gd name="connsiteX0" fmla="*/ 25058 w 439144"/>
                    <a:gd name="connsiteY0" fmla="*/ 6742 h 366446"/>
                    <a:gd name="connsiteX1" fmla="*/ 2465 w 439144"/>
                    <a:gd name="connsiteY1" fmla="*/ 87033 h 366446"/>
                    <a:gd name="connsiteX2" fmla="*/ 35066 w 439144"/>
                    <a:gd name="connsiteY2" fmla="*/ 270234 h 366446"/>
                    <a:gd name="connsiteX3" fmla="*/ 307265 w 439144"/>
                    <a:gd name="connsiteY3" fmla="*/ 366433 h 366446"/>
                    <a:gd name="connsiteX4" fmla="*/ 438034 w 439144"/>
                    <a:gd name="connsiteY4" fmla="*/ 276346 h 366446"/>
                    <a:gd name="connsiteX5" fmla="*/ 358065 w 439144"/>
                    <a:gd name="connsiteY5" fmla="*/ 165814 h 366446"/>
                    <a:gd name="connsiteX6" fmla="*/ 154865 w 439144"/>
                    <a:gd name="connsiteY6" fmla="*/ 118783 h 366446"/>
                    <a:gd name="connsiteX7" fmla="*/ 129465 w 439144"/>
                    <a:gd name="connsiteY7" fmla="*/ 17183 h 366446"/>
                    <a:gd name="connsiteX8" fmla="*/ 25058 w 439144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65814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72592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9387"/>
                    <a:gd name="connsiteY0" fmla="*/ 6742 h 366446"/>
                    <a:gd name="connsiteX1" fmla="*/ 147 w 449387"/>
                    <a:gd name="connsiteY1" fmla="*/ 87033 h 366446"/>
                    <a:gd name="connsiteX2" fmla="*/ 44044 w 449387"/>
                    <a:gd name="connsiteY2" fmla="*/ 270234 h 366446"/>
                    <a:gd name="connsiteX3" fmla="*/ 286119 w 449387"/>
                    <a:gd name="connsiteY3" fmla="*/ 366433 h 366446"/>
                    <a:gd name="connsiteX4" fmla="*/ 447012 w 449387"/>
                    <a:gd name="connsiteY4" fmla="*/ 276346 h 366446"/>
                    <a:gd name="connsiteX5" fmla="*/ 367043 w 449387"/>
                    <a:gd name="connsiteY5" fmla="*/ 172592 h 366446"/>
                    <a:gd name="connsiteX6" fmla="*/ 163843 w 449387"/>
                    <a:gd name="connsiteY6" fmla="*/ 118783 h 366446"/>
                    <a:gd name="connsiteX7" fmla="*/ 138443 w 449387"/>
                    <a:gd name="connsiteY7" fmla="*/ 17183 h 366446"/>
                    <a:gd name="connsiteX8" fmla="*/ 34036 w 449387"/>
                    <a:gd name="connsiteY8" fmla="*/ 6742 h 366446"/>
                    <a:gd name="connsiteX0" fmla="*/ 34036 w 396371"/>
                    <a:gd name="connsiteY0" fmla="*/ 6742 h 366623"/>
                    <a:gd name="connsiteX1" fmla="*/ 147 w 396371"/>
                    <a:gd name="connsiteY1" fmla="*/ 87033 h 366623"/>
                    <a:gd name="connsiteX2" fmla="*/ 44044 w 396371"/>
                    <a:gd name="connsiteY2" fmla="*/ 270234 h 366623"/>
                    <a:gd name="connsiteX3" fmla="*/ 286119 w 396371"/>
                    <a:gd name="connsiteY3" fmla="*/ 366433 h 366623"/>
                    <a:gd name="connsiteX4" fmla="*/ 386765 w 396371"/>
                    <a:gd name="connsiteY4" fmla="*/ 291408 h 366623"/>
                    <a:gd name="connsiteX5" fmla="*/ 367043 w 396371"/>
                    <a:gd name="connsiteY5" fmla="*/ 172592 h 366623"/>
                    <a:gd name="connsiteX6" fmla="*/ 163843 w 396371"/>
                    <a:gd name="connsiteY6" fmla="*/ 118783 h 366623"/>
                    <a:gd name="connsiteX7" fmla="*/ 138443 w 396371"/>
                    <a:gd name="connsiteY7" fmla="*/ 17183 h 366623"/>
                    <a:gd name="connsiteX8" fmla="*/ 34036 w 396371"/>
                    <a:gd name="connsiteY8" fmla="*/ 6742 h 366623"/>
                    <a:gd name="connsiteX0" fmla="*/ 34036 w 388990"/>
                    <a:gd name="connsiteY0" fmla="*/ 6742 h 366616"/>
                    <a:gd name="connsiteX1" fmla="*/ 147 w 388990"/>
                    <a:gd name="connsiteY1" fmla="*/ 87033 h 366616"/>
                    <a:gd name="connsiteX2" fmla="*/ 44044 w 388990"/>
                    <a:gd name="connsiteY2" fmla="*/ 270234 h 366616"/>
                    <a:gd name="connsiteX3" fmla="*/ 286119 w 388990"/>
                    <a:gd name="connsiteY3" fmla="*/ 366433 h 366616"/>
                    <a:gd name="connsiteX4" fmla="*/ 386765 w 388990"/>
                    <a:gd name="connsiteY4" fmla="*/ 291408 h 366616"/>
                    <a:gd name="connsiteX5" fmla="*/ 339932 w 388990"/>
                    <a:gd name="connsiteY5" fmla="*/ 184641 h 366616"/>
                    <a:gd name="connsiteX6" fmla="*/ 163843 w 388990"/>
                    <a:gd name="connsiteY6" fmla="*/ 118783 h 366616"/>
                    <a:gd name="connsiteX7" fmla="*/ 138443 w 388990"/>
                    <a:gd name="connsiteY7" fmla="*/ 17183 h 366616"/>
                    <a:gd name="connsiteX8" fmla="*/ 34036 w 388990"/>
                    <a:gd name="connsiteY8" fmla="*/ 6742 h 366616"/>
                    <a:gd name="connsiteX0" fmla="*/ 34036 w 398017"/>
                    <a:gd name="connsiteY0" fmla="*/ 6742 h 366523"/>
                    <a:gd name="connsiteX1" fmla="*/ 147 w 398017"/>
                    <a:gd name="connsiteY1" fmla="*/ 87033 h 366523"/>
                    <a:gd name="connsiteX2" fmla="*/ 44044 w 398017"/>
                    <a:gd name="connsiteY2" fmla="*/ 270234 h 366523"/>
                    <a:gd name="connsiteX3" fmla="*/ 286119 w 398017"/>
                    <a:gd name="connsiteY3" fmla="*/ 366433 h 366523"/>
                    <a:gd name="connsiteX4" fmla="*/ 396270 w 398017"/>
                    <a:gd name="connsiteY4" fmla="*/ 285705 h 366523"/>
                    <a:gd name="connsiteX5" fmla="*/ 339932 w 398017"/>
                    <a:gd name="connsiteY5" fmla="*/ 184641 h 366523"/>
                    <a:gd name="connsiteX6" fmla="*/ 163843 w 398017"/>
                    <a:gd name="connsiteY6" fmla="*/ 118783 h 366523"/>
                    <a:gd name="connsiteX7" fmla="*/ 138443 w 398017"/>
                    <a:gd name="connsiteY7" fmla="*/ 17183 h 366523"/>
                    <a:gd name="connsiteX8" fmla="*/ 34036 w 398017"/>
                    <a:gd name="connsiteY8" fmla="*/ 6742 h 366523"/>
                    <a:gd name="connsiteX0" fmla="*/ 33991 w 397972"/>
                    <a:gd name="connsiteY0" fmla="*/ 6742 h 366503"/>
                    <a:gd name="connsiteX1" fmla="*/ 102 w 397972"/>
                    <a:gd name="connsiteY1" fmla="*/ 87033 h 366503"/>
                    <a:gd name="connsiteX2" fmla="*/ 42098 w 397972"/>
                    <a:gd name="connsiteY2" fmla="*/ 272135 h 366503"/>
                    <a:gd name="connsiteX3" fmla="*/ 286074 w 397972"/>
                    <a:gd name="connsiteY3" fmla="*/ 366433 h 366503"/>
                    <a:gd name="connsiteX4" fmla="*/ 396225 w 397972"/>
                    <a:gd name="connsiteY4" fmla="*/ 285705 h 366503"/>
                    <a:gd name="connsiteX5" fmla="*/ 339887 w 397972"/>
                    <a:gd name="connsiteY5" fmla="*/ 184641 h 366503"/>
                    <a:gd name="connsiteX6" fmla="*/ 163798 w 397972"/>
                    <a:gd name="connsiteY6" fmla="*/ 118783 h 366503"/>
                    <a:gd name="connsiteX7" fmla="*/ 138398 w 397972"/>
                    <a:gd name="connsiteY7" fmla="*/ 17183 h 366503"/>
                    <a:gd name="connsiteX8" fmla="*/ 33991 w 397972"/>
                    <a:gd name="connsiteY8" fmla="*/ 6742 h 366503"/>
                    <a:gd name="connsiteX0" fmla="*/ 34481 w 398462"/>
                    <a:gd name="connsiteY0" fmla="*/ 6742 h 366503"/>
                    <a:gd name="connsiteX1" fmla="*/ 592 w 398462"/>
                    <a:gd name="connsiteY1" fmla="*/ 87033 h 366503"/>
                    <a:gd name="connsiteX2" fmla="*/ 15084 w 398462"/>
                    <a:gd name="connsiteY2" fmla="*/ 239681 h 366503"/>
                    <a:gd name="connsiteX3" fmla="*/ 42588 w 398462"/>
                    <a:gd name="connsiteY3" fmla="*/ 272135 h 366503"/>
                    <a:gd name="connsiteX4" fmla="*/ 286564 w 398462"/>
                    <a:gd name="connsiteY4" fmla="*/ 366433 h 366503"/>
                    <a:gd name="connsiteX5" fmla="*/ 396715 w 398462"/>
                    <a:gd name="connsiteY5" fmla="*/ 285705 h 366503"/>
                    <a:gd name="connsiteX6" fmla="*/ 340377 w 398462"/>
                    <a:gd name="connsiteY6" fmla="*/ 184641 h 366503"/>
                    <a:gd name="connsiteX7" fmla="*/ 164288 w 398462"/>
                    <a:gd name="connsiteY7" fmla="*/ 118783 h 366503"/>
                    <a:gd name="connsiteX8" fmla="*/ 138888 w 398462"/>
                    <a:gd name="connsiteY8" fmla="*/ 17183 h 366503"/>
                    <a:gd name="connsiteX9" fmla="*/ 34481 w 398462"/>
                    <a:gd name="connsiteY9" fmla="*/ 6742 h 366503"/>
                    <a:gd name="connsiteX0" fmla="*/ 34481 w 398462"/>
                    <a:gd name="connsiteY0" fmla="*/ 6742 h 366447"/>
                    <a:gd name="connsiteX1" fmla="*/ 592 w 398462"/>
                    <a:gd name="connsiteY1" fmla="*/ 87033 h 366447"/>
                    <a:gd name="connsiteX2" fmla="*/ 15084 w 398462"/>
                    <a:gd name="connsiteY2" fmla="*/ 239681 h 366447"/>
                    <a:gd name="connsiteX3" fmla="*/ 48291 w 398462"/>
                    <a:gd name="connsiteY3" fmla="*/ 279739 h 366447"/>
                    <a:gd name="connsiteX4" fmla="*/ 286564 w 398462"/>
                    <a:gd name="connsiteY4" fmla="*/ 366433 h 366447"/>
                    <a:gd name="connsiteX5" fmla="*/ 396715 w 398462"/>
                    <a:gd name="connsiteY5" fmla="*/ 285705 h 366447"/>
                    <a:gd name="connsiteX6" fmla="*/ 340377 w 398462"/>
                    <a:gd name="connsiteY6" fmla="*/ 184641 h 366447"/>
                    <a:gd name="connsiteX7" fmla="*/ 164288 w 398462"/>
                    <a:gd name="connsiteY7" fmla="*/ 118783 h 366447"/>
                    <a:gd name="connsiteX8" fmla="*/ 138888 w 398462"/>
                    <a:gd name="connsiteY8" fmla="*/ 17183 h 366447"/>
                    <a:gd name="connsiteX9" fmla="*/ 34481 w 398462"/>
                    <a:gd name="connsiteY9" fmla="*/ 6742 h 366447"/>
                    <a:gd name="connsiteX0" fmla="*/ 35274 w 399255"/>
                    <a:gd name="connsiteY0" fmla="*/ 6742 h 366447"/>
                    <a:gd name="connsiteX1" fmla="*/ 1385 w 399255"/>
                    <a:gd name="connsiteY1" fmla="*/ 87033 h 366447"/>
                    <a:gd name="connsiteX2" fmla="*/ 10174 w 399255"/>
                    <a:gd name="connsiteY2" fmla="*/ 239681 h 366447"/>
                    <a:gd name="connsiteX3" fmla="*/ 49084 w 399255"/>
                    <a:gd name="connsiteY3" fmla="*/ 279739 h 366447"/>
                    <a:gd name="connsiteX4" fmla="*/ 287357 w 399255"/>
                    <a:gd name="connsiteY4" fmla="*/ 366433 h 366447"/>
                    <a:gd name="connsiteX5" fmla="*/ 397508 w 399255"/>
                    <a:gd name="connsiteY5" fmla="*/ 285705 h 366447"/>
                    <a:gd name="connsiteX6" fmla="*/ 341170 w 399255"/>
                    <a:gd name="connsiteY6" fmla="*/ 184641 h 366447"/>
                    <a:gd name="connsiteX7" fmla="*/ 165081 w 399255"/>
                    <a:gd name="connsiteY7" fmla="*/ 118783 h 366447"/>
                    <a:gd name="connsiteX8" fmla="*/ 139681 w 399255"/>
                    <a:gd name="connsiteY8" fmla="*/ 17183 h 366447"/>
                    <a:gd name="connsiteX9" fmla="*/ 35274 w 399255"/>
                    <a:gd name="connsiteY9" fmla="*/ 6742 h 366447"/>
                    <a:gd name="connsiteX0" fmla="*/ 35274 w 399255"/>
                    <a:gd name="connsiteY0" fmla="*/ 6742 h 373933"/>
                    <a:gd name="connsiteX1" fmla="*/ 1385 w 399255"/>
                    <a:gd name="connsiteY1" fmla="*/ 87033 h 373933"/>
                    <a:gd name="connsiteX2" fmla="*/ 10174 w 399255"/>
                    <a:gd name="connsiteY2" fmla="*/ 239681 h 373933"/>
                    <a:gd name="connsiteX3" fmla="*/ 49084 w 399255"/>
                    <a:gd name="connsiteY3" fmla="*/ 279739 h 373933"/>
                    <a:gd name="connsiteX4" fmla="*/ 258233 w 399255"/>
                    <a:gd name="connsiteY4" fmla="*/ 360587 h 373933"/>
                    <a:gd name="connsiteX5" fmla="*/ 287357 w 399255"/>
                    <a:gd name="connsiteY5" fmla="*/ 366433 h 373933"/>
                    <a:gd name="connsiteX6" fmla="*/ 397508 w 399255"/>
                    <a:gd name="connsiteY6" fmla="*/ 285705 h 373933"/>
                    <a:gd name="connsiteX7" fmla="*/ 341170 w 399255"/>
                    <a:gd name="connsiteY7" fmla="*/ 184641 h 373933"/>
                    <a:gd name="connsiteX8" fmla="*/ 165081 w 399255"/>
                    <a:gd name="connsiteY8" fmla="*/ 118783 h 373933"/>
                    <a:gd name="connsiteX9" fmla="*/ 139681 w 399255"/>
                    <a:gd name="connsiteY9" fmla="*/ 17183 h 373933"/>
                    <a:gd name="connsiteX10" fmla="*/ 35274 w 399255"/>
                    <a:gd name="connsiteY10" fmla="*/ 6742 h 373933"/>
                    <a:gd name="connsiteX0" fmla="*/ 35274 w 397555"/>
                    <a:gd name="connsiteY0" fmla="*/ 6742 h 367723"/>
                    <a:gd name="connsiteX1" fmla="*/ 1385 w 397555"/>
                    <a:gd name="connsiteY1" fmla="*/ 87033 h 367723"/>
                    <a:gd name="connsiteX2" fmla="*/ 10174 w 397555"/>
                    <a:gd name="connsiteY2" fmla="*/ 239681 h 367723"/>
                    <a:gd name="connsiteX3" fmla="*/ 49084 w 397555"/>
                    <a:gd name="connsiteY3" fmla="*/ 279739 h 367723"/>
                    <a:gd name="connsiteX4" fmla="*/ 258233 w 397555"/>
                    <a:gd name="connsiteY4" fmla="*/ 360587 h 367723"/>
                    <a:gd name="connsiteX5" fmla="*/ 334445 w 397555"/>
                    <a:gd name="connsiteY5" fmla="*/ 352583 h 367723"/>
                    <a:gd name="connsiteX6" fmla="*/ 397508 w 397555"/>
                    <a:gd name="connsiteY6" fmla="*/ 285705 h 367723"/>
                    <a:gd name="connsiteX7" fmla="*/ 341170 w 397555"/>
                    <a:gd name="connsiteY7" fmla="*/ 184641 h 367723"/>
                    <a:gd name="connsiteX8" fmla="*/ 165081 w 397555"/>
                    <a:gd name="connsiteY8" fmla="*/ 118783 h 367723"/>
                    <a:gd name="connsiteX9" fmla="*/ 139681 w 397555"/>
                    <a:gd name="connsiteY9" fmla="*/ 17183 h 367723"/>
                    <a:gd name="connsiteX10" fmla="*/ 35274 w 397555"/>
                    <a:gd name="connsiteY10" fmla="*/ 6742 h 367723"/>
                    <a:gd name="connsiteX0" fmla="*/ 35274 w 397728"/>
                    <a:gd name="connsiteY0" fmla="*/ 6742 h 364928"/>
                    <a:gd name="connsiteX1" fmla="*/ 1385 w 397728"/>
                    <a:gd name="connsiteY1" fmla="*/ 87033 h 364928"/>
                    <a:gd name="connsiteX2" fmla="*/ 10174 w 397728"/>
                    <a:gd name="connsiteY2" fmla="*/ 239681 h 364928"/>
                    <a:gd name="connsiteX3" fmla="*/ 49084 w 397728"/>
                    <a:gd name="connsiteY3" fmla="*/ 279739 h 364928"/>
                    <a:gd name="connsiteX4" fmla="*/ 258233 w 397728"/>
                    <a:gd name="connsiteY4" fmla="*/ 360587 h 364928"/>
                    <a:gd name="connsiteX5" fmla="*/ 356604 w 397728"/>
                    <a:gd name="connsiteY5" fmla="*/ 337348 h 364928"/>
                    <a:gd name="connsiteX6" fmla="*/ 397508 w 397728"/>
                    <a:gd name="connsiteY6" fmla="*/ 285705 h 364928"/>
                    <a:gd name="connsiteX7" fmla="*/ 341170 w 397728"/>
                    <a:gd name="connsiteY7" fmla="*/ 184641 h 364928"/>
                    <a:gd name="connsiteX8" fmla="*/ 165081 w 397728"/>
                    <a:gd name="connsiteY8" fmla="*/ 118783 h 364928"/>
                    <a:gd name="connsiteX9" fmla="*/ 139681 w 397728"/>
                    <a:gd name="connsiteY9" fmla="*/ 17183 h 364928"/>
                    <a:gd name="connsiteX10" fmla="*/ 35274 w 397728"/>
                    <a:gd name="connsiteY10" fmla="*/ 6742 h 364928"/>
                    <a:gd name="connsiteX0" fmla="*/ 35274 w 397720"/>
                    <a:gd name="connsiteY0" fmla="*/ 6742 h 357611"/>
                    <a:gd name="connsiteX1" fmla="*/ 1385 w 397720"/>
                    <a:gd name="connsiteY1" fmla="*/ 87033 h 357611"/>
                    <a:gd name="connsiteX2" fmla="*/ 10174 w 397720"/>
                    <a:gd name="connsiteY2" fmla="*/ 239681 h 357611"/>
                    <a:gd name="connsiteX3" fmla="*/ 49084 w 397720"/>
                    <a:gd name="connsiteY3" fmla="*/ 279739 h 357611"/>
                    <a:gd name="connsiteX4" fmla="*/ 263773 w 397720"/>
                    <a:gd name="connsiteY4" fmla="*/ 352277 h 357611"/>
                    <a:gd name="connsiteX5" fmla="*/ 356604 w 397720"/>
                    <a:gd name="connsiteY5" fmla="*/ 337348 h 357611"/>
                    <a:gd name="connsiteX6" fmla="*/ 397508 w 397720"/>
                    <a:gd name="connsiteY6" fmla="*/ 285705 h 357611"/>
                    <a:gd name="connsiteX7" fmla="*/ 341170 w 397720"/>
                    <a:gd name="connsiteY7" fmla="*/ 184641 h 357611"/>
                    <a:gd name="connsiteX8" fmla="*/ 165081 w 397720"/>
                    <a:gd name="connsiteY8" fmla="*/ 118783 h 357611"/>
                    <a:gd name="connsiteX9" fmla="*/ 139681 w 397720"/>
                    <a:gd name="connsiteY9" fmla="*/ 17183 h 357611"/>
                    <a:gd name="connsiteX10" fmla="*/ 35274 w 397720"/>
                    <a:gd name="connsiteY10" fmla="*/ 6742 h 357611"/>
                    <a:gd name="connsiteX0" fmla="*/ 35274 w 397677"/>
                    <a:gd name="connsiteY0" fmla="*/ 6742 h 358126"/>
                    <a:gd name="connsiteX1" fmla="*/ 1385 w 397677"/>
                    <a:gd name="connsiteY1" fmla="*/ 87033 h 358126"/>
                    <a:gd name="connsiteX2" fmla="*/ 10174 w 397677"/>
                    <a:gd name="connsiteY2" fmla="*/ 239681 h 358126"/>
                    <a:gd name="connsiteX3" fmla="*/ 49084 w 397677"/>
                    <a:gd name="connsiteY3" fmla="*/ 279739 h 358126"/>
                    <a:gd name="connsiteX4" fmla="*/ 263773 w 397677"/>
                    <a:gd name="connsiteY4" fmla="*/ 352277 h 358126"/>
                    <a:gd name="connsiteX5" fmla="*/ 355219 w 397677"/>
                    <a:gd name="connsiteY5" fmla="*/ 340118 h 358126"/>
                    <a:gd name="connsiteX6" fmla="*/ 397508 w 397677"/>
                    <a:gd name="connsiteY6" fmla="*/ 285705 h 358126"/>
                    <a:gd name="connsiteX7" fmla="*/ 341170 w 397677"/>
                    <a:gd name="connsiteY7" fmla="*/ 184641 h 358126"/>
                    <a:gd name="connsiteX8" fmla="*/ 165081 w 397677"/>
                    <a:gd name="connsiteY8" fmla="*/ 118783 h 358126"/>
                    <a:gd name="connsiteX9" fmla="*/ 139681 w 397677"/>
                    <a:gd name="connsiteY9" fmla="*/ 17183 h 358126"/>
                    <a:gd name="connsiteX10" fmla="*/ 35274 w 397677"/>
                    <a:gd name="connsiteY10" fmla="*/ 6742 h 358126"/>
                    <a:gd name="connsiteX0" fmla="*/ 35274 w 403190"/>
                    <a:gd name="connsiteY0" fmla="*/ 6742 h 358698"/>
                    <a:gd name="connsiteX1" fmla="*/ 1385 w 403190"/>
                    <a:gd name="connsiteY1" fmla="*/ 87033 h 358698"/>
                    <a:gd name="connsiteX2" fmla="*/ 10174 w 403190"/>
                    <a:gd name="connsiteY2" fmla="*/ 239681 h 358698"/>
                    <a:gd name="connsiteX3" fmla="*/ 49084 w 403190"/>
                    <a:gd name="connsiteY3" fmla="*/ 279739 h 358698"/>
                    <a:gd name="connsiteX4" fmla="*/ 263773 w 403190"/>
                    <a:gd name="connsiteY4" fmla="*/ 352277 h 358698"/>
                    <a:gd name="connsiteX5" fmla="*/ 355219 w 403190"/>
                    <a:gd name="connsiteY5" fmla="*/ 340118 h 358698"/>
                    <a:gd name="connsiteX6" fmla="*/ 403048 w 403190"/>
                    <a:gd name="connsiteY6" fmla="*/ 267701 h 358698"/>
                    <a:gd name="connsiteX7" fmla="*/ 341170 w 403190"/>
                    <a:gd name="connsiteY7" fmla="*/ 184641 h 358698"/>
                    <a:gd name="connsiteX8" fmla="*/ 165081 w 403190"/>
                    <a:gd name="connsiteY8" fmla="*/ 118783 h 358698"/>
                    <a:gd name="connsiteX9" fmla="*/ 139681 w 403190"/>
                    <a:gd name="connsiteY9" fmla="*/ 17183 h 358698"/>
                    <a:gd name="connsiteX10" fmla="*/ 35274 w 403190"/>
                    <a:gd name="connsiteY10" fmla="*/ 6742 h 358698"/>
                    <a:gd name="connsiteX0" fmla="*/ 35274 w 403427"/>
                    <a:gd name="connsiteY0" fmla="*/ 6742 h 358698"/>
                    <a:gd name="connsiteX1" fmla="*/ 1385 w 403427"/>
                    <a:gd name="connsiteY1" fmla="*/ 87033 h 358698"/>
                    <a:gd name="connsiteX2" fmla="*/ 10174 w 403427"/>
                    <a:gd name="connsiteY2" fmla="*/ 239681 h 358698"/>
                    <a:gd name="connsiteX3" fmla="*/ 49084 w 403427"/>
                    <a:gd name="connsiteY3" fmla="*/ 279739 h 358698"/>
                    <a:gd name="connsiteX4" fmla="*/ 263773 w 403427"/>
                    <a:gd name="connsiteY4" fmla="*/ 352277 h 358698"/>
                    <a:gd name="connsiteX5" fmla="*/ 362144 w 403427"/>
                    <a:gd name="connsiteY5" fmla="*/ 340118 h 358698"/>
                    <a:gd name="connsiteX6" fmla="*/ 403048 w 403427"/>
                    <a:gd name="connsiteY6" fmla="*/ 267701 h 358698"/>
                    <a:gd name="connsiteX7" fmla="*/ 341170 w 403427"/>
                    <a:gd name="connsiteY7" fmla="*/ 184641 h 358698"/>
                    <a:gd name="connsiteX8" fmla="*/ 165081 w 403427"/>
                    <a:gd name="connsiteY8" fmla="*/ 118783 h 358698"/>
                    <a:gd name="connsiteX9" fmla="*/ 139681 w 403427"/>
                    <a:gd name="connsiteY9" fmla="*/ 17183 h 358698"/>
                    <a:gd name="connsiteX10" fmla="*/ 35274 w 403427"/>
                    <a:gd name="connsiteY10" fmla="*/ 6742 h 358698"/>
                    <a:gd name="connsiteX0" fmla="*/ 35274 w 403469"/>
                    <a:gd name="connsiteY0" fmla="*/ 6742 h 356530"/>
                    <a:gd name="connsiteX1" fmla="*/ 1385 w 403469"/>
                    <a:gd name="connsiteY1" fmla="*/ 87033 h 356530"/>
                    <a:gd name="connsiteX2" fmla="*/ 10174 w 403469"/>
                    <a:gd name="connsiteY2" fmla="*/ 239681 h 356530"/>
                    <a:gd name="connsiteX3" fmla="*/ 49084 w 403469"/>
                    <a:gd name="connsiteY3" fmla="*/ 279739 h 356530"/>
                    <a:gd name="connsiteX4" fmla="*/ 248539 w 403469"/>
                    <a:gd name="connsiteY4" fmla="*/ 349507 h 356530"/>
                    <a:gd name="connsiteX5" fmla="*/ 362144 w 403469"/>
                    <a:gd name="connsiteY5" fmla="*/ 340118 h 356530"/>
                    <a:gd name="connsiteX6" fmla="*/ 403048 w 403469"/>
                    <a:gd name="connsiteY6" fmla="*/ 267701 h 356530"/>
                    <a:gd name="connsiteX7" fmla="*/ 341170 w 403469"/>
                    <a:gd name="connsiteY7" fmla="*/ 184641 h 356530"/>
                    <a:gd name="connsiteX8" fmla="*/ 165081 w 403469"/>
                    <a:gd name="connsiteY8" fmla="*/ 118783 h 356530"/>
                    <a:gd name="connsiteX9" fmla="*/ 139681 w 403469"/>
                    <a:gd name="connsiteY9" fmla="*/ 17183 h 356530"/>
                    <a:gd name="connsiteX10" fmla="*/ 35274 w 403469"/>
                    <a:gd name="connsiteY10" fmla="*/ 6742 h 35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469" h="356530">
                      <a:moveTo>
                        <a:pt x="35274" y="6742"/>
                      </a:moveTo>
                      <a:cubicBezTo>
                        <a:pt x="12225" y="18384"/>
                        <a:pt x="5568" y="48210"/>
                        <a:pt x="1385" y="87033"/>
                      </a:cubicBezTo>
                      <a:cubicBezTo>
                        <a:pt x="-2798" y="125856"/>
                        <a:pt x="3175" y="208831"/>
                        <a:pt x="10174" y="239681"/>
                      </a:cubicBezTo>
                      <a:cubicBezTo>
                        <a:pt x="17173" y="270531"/>
                        <a:pt x="9357" y="261435"/>
                        <a:pt x="49084" y="279739"/>
                      </a:cubicBezTo>
                      <a:cubicBezTo>
                        <a:pt x="88811" y="298043"/>
                        <a:pt x="208827" y="335058"/>
                        <a:pt x="248539" y="349507"/>
                      </a:cubicBezTo>
                      <a:cubicBezTo>
                        <a:pt x="288251" y="363956"/>
                        <a:pt x="336393" y="353752"/>
                        <a:pt x="362144" y="340118"/>
                      </a:cubicBezTo>
                      <a:cubicBezTo>
                        <a:pt x="387896" y="326484"/>
                        <a:pt x="406544" y="293614"/>
                        <a:pt x="403048" y="267701"/>
                      </a:cubicBezTo>
                      <a:cubicBezTo>
                        <a:pt x="399552" y="241788"/>
                        <a:pt x="380831" y="209461"/>
                        <a:pt x="341170" y="184641"/>
                      </a:cubicBezTo>
                      <a:cubicBezTo>
                        <a:pt x="301509" y="159821"/>
                        <a:pt x="203181" y="141008"/>
                        <a:pt x="165081" y="118783"/>
                      </a:cubicBezTo>
                      <a:cubicBezTo>
                        <a:pt x="126981" y="96558"/>
                        <a:pt x="161315" y="35856"/>
                        <a:pt x="139681" y="17183"/>
                      </a:cubicBezTo>
                      <a:cubicBezTo>
                        <a:pt x="118047" y="-1490"/>
                        <a:pt x="58323" y="-4900"/>
                        <a:pt x="35274" y="6742"/>
                      </a:cubicBezTo>
                      <a:close/>
                    </a:path>
                  </a:pathLst>
                </a:cu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1" name="자유형 70"/>
                <p:cNvSpPr/>
                <p:nvPr/>
              </p:nvSpPr>
              <p:spPr>
                <a:xfrm rot="10800000">
                  <a:off x="3592946" y="4985600"/>
                  <a:ext cx="142726" cy="115583"/>
                </a:xfrm>
                <a:custGeom>
                  <a:avLst/>
                  <a:gdLst>
                    <a:gd name="connsiteX0" fmla="*/ 142726 w 142726"/>
                    <a:gd name="connsiteY0" fmla="*/ 115583 h 115583"/>
                    <a:gd name="connsiteX1" fmla="*/ 0 w 142726"/>
                    <a:gd name="connsiteY1" fmla="*/ 115583 h 115583"/>
                    <a:gd name="connsiteX2" fmla="*/ 3896 w 142726"/>
                    <a:gd name="connsiteY2" fmla="*/ 0 h 115583"/>
                    <a:gd name="connsiteX3" fmla="*/ 135409 w 142726"/>
                    <a:gd name="connsiteY3" fmla="*/ 0 h 11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726" h="115583">
                      <a:moveTo>
                        <a:pt x="142726" y="115583"/>
                      </a:moveTo>
                      <a:lnTo>
                        <a:pt x="0" y="115583"/>
                      </a:lnTo>
                      <a:lnTo>
                        <a:pt x="3896" y="0"/>
                      </a:lnTo>
                      <a:lnTo>
                        <a:pt x="135409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72" name="자유형 71"/>
                <p:cNvSpPr/>
                <p:nvPr/>
              </p:nvSpPr>
              <p:spPr>
                <a:xfrm rot="19811363">
                  <a:off x="3384749" y="5185888"/>
                  <a:ext cx="170808" cy="41995"/>
                </a:xfrm>
                <a:custGeom>
                  <a:avLst/>
                  <a:gdLst>
                    <a:gd name="connsiteX0" fmla="*/ 584554 w 608145"/>
                    <a:gd name="connsiteY0" fmla="*/ 60385 h 133981"/>
                    <a:gd name="connsiteX1" fmla="*/ 298804 w 608145"/>
                    <a:gd name="connsiteY1" fmla="*/ 60 h 133981"/>
                    <a:gd name="connsiteX2" fmla="*/ 54329 w 608145"/>
                    <a:gd name="connsiteY2" fmla="*/ 50860 h 133981"/>
                    <a:gd name="connsiteX3" fmla="*/ 3529 w 608145"/>
                    <a:gd name="connsiteY3" fmla="*/ 133410 h 133981"/>
                    <a:gd name="connsiteX4" fmla="*/ 117829 w 608145"/>
                    <a:gd name="connsiteY4" fmla="*/ 85785 h 133981"/>
                    <a:gd name="connsiteX5" fmla="*/ 314679 w 608145"/>
                    <a:gd name="connsiteY5" fmla="*/ 54035 h 133981"/>
                    <a:gd name="connsiteX6" fmla="*/ 559154 w 608145"/>
                    <a:gd name="connsiteY6" fmla="*/ 114360 h 133981"/>
                    <a:gd name="connsiteX7" fmla="*/ 584554 w 608145"/>
                    <a:gd name="connsiteY7" fmla="*/ 60385 h 133981"/>
                    <a:gd name="connsiteX0" fmla="*/ 584554 w 607450"/>
                    <a:gd name="connsiteY0" fmla="*/ 60385 h 133952"/>
                    <a:gd name="connsiteX1" fmla="*/ 298804 w 607450"/>
                    <a:gd name="connsiteY1" fmla="*/ 60 h 133952"/>
                    <a:gd name="connsiteX2" fmla="*/ 54329 w 607450"/>
                    <a:gd name="connsiteY2" fmla="*/ 50860 h 133952"/>
                    <a:gd name="connsiteX3" fmla="*/ 3529 w 607450"/>
                    <a:gd name="connsiteY3" fmla="*/ 133410 h 133952"/>
                    <a:gd name="connsiteX4" fmla="*/ 117829 w 607450"/>
                    <a:gd name="connsiteY4" fmla="*/ 85785 h 133952"/>
                    <a:gd name="connsiteX5" fmla="*/ 314679 w 607450"/>
                    <a:gd name="connsiteY5" fmla="*/ 69171 h 133952"/>
                    <a:gd name="connsiteX6" fmla="*/ 559154 w 607450"/>
                    <a:gd name="connsiteY6" fmla="*/ 114360 h 133952"/>
                    <a:gd name="connsiteX7" fmla="*/ 584554 w 607450"/>
                    <a:gd name="connsiteY7" fmla="*/ 60385 h 133952"/>
                    <a:gd name="connsiteX0" fmla="*/ 584554 w 607244"/>
                    <a:gd name="connsiteY0" fmla="*/ 60385 h 133984"/>
                    <a:gd name="connsiteX1" fmla="*/ 298804 w 607244"/>
                    <a:gd name="connsiteY1" fmla="*/ 60 h 133984"/>
                    <a:gd name="connsiteX2" fmla="*/ 54329 w 607244"/>
                    <a:gd name="connsiteY2" fmla="*/ 50860 h 133984"/>
                    <a:gd name="connsiteX3" fmla="*/ 3529 w 607244"/>
                    <a:gd name="connsiteY3" fmla="*/ 133410 h 133984"/>
                    <a:gd name="connsiteX4" fmla="*/ 117829 w 607244"/>
                    <a:gd name="connsiteY4" fmla="*/ 85785 h 133984"/>
                    <a:gd name="connsiteX5" fmla="*/ 319482 w 607244"/>
                    <a:gd name="connsiteY5" fmla="*/ 52825 h 133984"/>
                    <a:gd name="connsiteX6" fmla="*/ 559154 w 607244"/>
                    <a:gd name="connsiteY6" fmla="*/ 114360 h 133984"/>
                    <a:gd name="connsiteX7" fmla="*/ 584554 w 607244"/>
                    <a:gd name="connsiteY7" fmla="*/ 60385 h 133984"/>
                    <a:gd name="connsiteX0" fmla="*/ 583610 w 606300"/>
                    <a:gd name="connsiteY0" fmla="*/ 60385 h 133657"/>
                    <a:gd name="connsiteX1" fmla="*/ 297860 w 606300"/>
                    <a:gd name="connsiteY1" fmla="*/ 60 h 133657"/>
                    <a:gd name="connsiteX2" fmla="*/ 53385 w 606300"/>
                    <a:gd name="connsiteY2" fmla="*/ 50860 h 133657"/>
                    <a:gd name="connsiteX3" fmla="*/ 2585 w 606300"/>
                    <a:gd name="connsiteY3" fmla="*/ 133410 h 133657"/>
                    <a:gd name="connsiteX4" fmla="*/ 102470 w 606300"/>
                    <a:gd name="connsiteY4" fmla="*/ 75569 h 133657"/>
                    <a:gd name="connsiteX5" fmla="*/ 318538 w 606300"/>
                    <a:gd name="connsiteY5" fmla="*/ 52825 h 133657"/>
                    <a:gd name="connsiteX6" fmla="*/ 558210 w 606300"/>
                    <a:gd name="connsiteY6" fmla="*/ 114360 h 133657"/>
                    <a:gd name="connsiteX7" fmla="*/ 583610 w 606300"/>
                    <a:gd name="connsiteY7" fmla="*/ 60385 h 13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300" h="133657">
                      <a:moveTo>
                        <a:pt x="583610" y="60385"/>
                      </a:moveTo>
                      <a:cubicBezTo>
                        <a:pt x="540218" y="41335"/>
                        <a:pt x="386231" y="1647"/>
                        <a:pt x="297860" y="60"/>
                      </a:cubicBezTo>
                      <a:cubicBezTo>
                        <a:pt x="209489" y="-1527"/>
                        <a:pt x="102597" y="28635"/>
                        <a:pt x="53385" y="50860"/>
                      </a:cubicBezTo>
                      <a:cubicBezTo>
                        <a:pt x="4173" y="73085"/>
                        <a:pt x="-5596" y="129292"/>
                        <a:pt x="2585" y="133410"/>
                      </a:cubicBezTo>
                      <a:cubicBezTo>
                        <a:pt x="10766" y="137528"/>
                        <a:pt x="49811" y="89000"/>
                        <a:pt x="102470" y="75569"/>
                      </a:cubicBezTo>
                      <a:cubicBezTo>
                        <a:pt x="155129" y="62138"/>
                        <a:pt x="244984" y="48063"/>
                        <a:pt x="318538" y="52825"/>
                      </a:cubicBezTo>
                      <a:cubicBezTo>
                        <a:pt x="392092" y="57587"/>
                        <a:pt x="514031" y="113100"/>
                        <a:pt x="558210" y="114360"/>
                      </a:cubicBezTo>
                      <a:cubicBezTo>
                        <a:pt x="602389" y="115620"/>
                        <a:pt x="627002" y="79435"/>
                        <a:pt x="583610" y="60385"/>
                      </a:cubicBezTo>
                      <a:close/>
                    </a:path>
                  </a:pathLst>
                </a:custGeom>
                <a:solidFill>
                  <a:srgbClr val="FFA7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64" name="그룹 63"/>
              <p:cNvGrpSpPr/>
              <p:nvPr/>
            </p:nvGrpSpPr>
            <p:grpSpPr>
              <a:xfrm>
                <a:off x="3383085" y="4985600"/>
                <a:ext cx="352587" cy="368474"/>
                <a:chOff x="3383085" y="4985600"/>
                <a:chExt cx="352587" cy="368474"/>
              </a:xfrm>
            </p:grpSpPr>
            <p:sp>
              <p:nvSpPr>
                <p:cNvPr id="65" name="자유형 64"/>
                <p:cNvSpPr/>
                <p:nvPr/>
              </p:nvSpPr>
              <p:spPr>
                <a:xfrm flipH="1">
                  <a:off x="3383085" y="5080358"/>
                  <a:ext cx="339596" cy="273716"/>
                </a:xfrm>
                <a:custGeom>
                  <a:avLst/>
                  <a:gdLst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51694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66975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59256"/>
                    <a:gd name="connsiteY0" fmla="*/ 5644 h 367890"/>
                    <a:gd name="connsiteX1" fmla="*/ 22577 w 459256"/>
                    <a:gd name="connsiteY1" fmla="*/ 88194 h 367890"/>
                    <a:gd name="connsiteX2" fmla="*/ 22577 w 459256"/>
                    <a:gd name="connsiteY2" fmla="*/ 246944 h 367890"/>
                    <a:gd name="connsiteX3" fmla="*/ 327377 w 459256"/>
                    <a:gd name="connsiteY3" fmla="*/ 367594 h 367890"/>
                    <a:gd name="connsiteX4" fmla="*/ 458146 w 459256"/>
                    <a:gd name="connsiteY4" fmla="*/ 277507 h 367890"/>
                    <a:gd name="connsiteX5" fmla="*/ 378177 w 459256"/>
                    <a:gd name="connsiteY5" fmla="*/ 166975 h 367890"/>
                    <a:gd name="connsiteX6" fmla="*/ 174977 w 459256"/>
                    <a:gd name="connsiteY6" fmla="*/ 119944 h 367890"/>
                    <a:gd name="connsiteX7" fmla="*/ 149577 w 459256"/>
                    <a:gd name="connsiteY7" fmla="*/ 18344 h 367890"/>
                    <a:gd name="connsiteX8" fmla="*/ 22577 w 459256"/>
                    <a:gd name="connsiteY8" fmla="*/ 5644 h 367890"/>
                    <a:gd name="connsiteX0" fmla="*/ 10737 w 447416"/>
                    <a:gd name="connsiteY0" fmla="*/ 5644 h 367608"/>
                    <a:gd name="connsiteX1" fmla="*/ 10737 w 447416"/>
                    <a:gd name="connsiteY1" fmla="*/ 88194 h 367608"/>
                    <a:gd name="connsiteX2" fmla="*/ 43338 w 447416"/>
                    <a:gd name="connsiteY2" fmla="*/ 271395 h 367608"/>
                    <a:gd name="connsiteX3" fmla="*/ 315537 w 447416"/>
                    <a:gd name="connsiteY3" fmla="*/ 367594 h 367608"/>
                    <a:gd name="connsiteX4" fmla="*/ 446306 w 447416"/>
                    <a:gd name="connsiteY4" fmla="*/ 277507 h 367608"/>
                    <a:gd name="connsiteX5" fmla="*/ 366337 w 447416"/>
                    <a:gd name="connsiteY5" fmla="*/ 166975 h 367608"/>
                    <a:gd name="connsiteX6" fmla="*/ 163137 w 447416"/>
                    <a:gd name="connsiteY6" fmla="*/ 119944 h 367608"/>
                    <a:gd name="connsiteX7" fmla="*/ 137737 w 447416"/>
                    <a:gd name="connsiteY7" fmla="*/ 18344 h 367608"/>
                    <a:gd name="connsiteX8" fmla="*/ 10737 w 447416"/>
                    <a:gd name="connsiteY8" fmla="*/ 5644 h 367608"/>
                    <a:gd name="connsiteX0" fmla="*/ 25058 w 439144"/>
                    <a:gd name="connsiteY0" fmla="*/ 6742 h 366446"/>
                    <a:gd name="connsiteX1" fmla="*/ 2465 w 439144"/>
                    <a:gd name="connsiteY1" fmla="*/ 87033 h 366446"/>
                    <a:gd name="connsiteX2" fmla="*/ 35066 w 439144"/>
                    <a:gd name="connsiteY2" fmla="*/ 270234 h 366446"/>
                    <a:gd name="connsiteX3" fmla="*/ 307265 w 439144"/>
                    <a:gd name="connsiteY3" fmla="*/ 366433 h 366446"/>
                    <a:gd name="connsiteX4" fmla="*/ 438034 w 439144"/>
                    <a:gd name="connsiteY4" fmla="*/ 276346 h 366446"/>
                    <a:gd name="connsiteX5" fmla="*/ 358065 w 439144"/>
                    <a:gd name="connsiteY5" fmla="*/ 165814 h 366446"/>
                    <a:gd name="connsiteX6" fmla="*/ 154865 w 439144"/>
                    <a:gd name="connsiteY6" fmla="*/ 118783 h 366446"/>
                    <a:gd name="connsiteX7" fmla="*/ 129465 w 439144"/>
                    <a:gd name="connsiteY7" fmla="*/ 17183 h 366446"/>
                    <a:gd name="connsiteX8" fmla="*/ 25058 w 439144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65814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72592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9387"/>
                    <a:gd name="connsiteY0" fmla="*/ 6742 h 366446"/>
                    <a:gd name="connsiteX1" fmla="*/ 147 w 449387"/>
                    <a:gd name="connsiteY1" fmla="*/ 87033 h 366446"/>
                    <a:gd name="connsiteX2" fmla="*/ 44044 w 449387"/>
                    <a:gd name="connsiteY2" fmla="*/ 270234 h 366446"/>
                    <a:gd name="connsiteX3" fmla="*/ 286119 w 449387"/>
                    <a:gd name="connsiteY3" fmla="*/ 366433 h 366446"/>
                    <a:gd name="connsiteX4" fmla="*/ 447012 w 449387"/>
                    <a:gd name="connsiteY4" fmla="*/ 276346 h 366446"/>
                    <a:gd name="connsiteX5" fmla="*/ 367043 w 449387"/>
                    <a:gd name="connsiteY5" fmla="*/ 172592 h 366446"/>
                    <a:gd name="connsiteX6" fmla="*/ 163843 w 449387"/>
                    <a:gd name="connsiteY6" fmla="*/ 118783 h 366446"/>
                    <a:gd name="connsiteX7" fmla="*/ 138443 w 449387"/>
                    <a:gd name="connsiteY7" fmla="*/ 17183 h 366446"/>
                    <a:gd name="connsiteX8" fmla="*/ 34036 w 449387"/>
                    <a:gd name="connsiteY8" fmla="*/ 6742 h 366446"/>
                    <a:gd name="connsiteX0" fmla="*/ 34036 w 396371"/>
                    <a:gd name="connsiteY0" fmla="*/ 6742 h 366623"/>
                    <a:gd name="connsiteX1" fmla="*/ 147 w 396371"/>
                    <a:gd name="connsiteY1" fmla="*/ 87033 h 366623"/>
                    <a:gd name="connsiteX2" fmla="*/ 44044 w 396371"/>
                    <a:gd name="connsiteY2" fmla="*/ 270234 h 366623"/>
                    <a:gd name="connsiteX3" fmla="*/ 286119 w 396371"/>
                    <a:gd name="connsiteY3" fmla="*/ 366433 h 366623"/>
                    <a:gd name="connsiteX4" fmla="*/ 386765 w 396371"/>
                    <a:gd name="connsiteY4" fmla="*/ 291408 h 366623"/>
                    <a:gd name="connsiteX5" fmla="*/ 367043 w 396371"/>
                    <a:gd name="connsiteY5" fmla="*/ 172592 h 366623"/>
                    <a:gd name="connsiteX6" fmla="*/ 163843 w 396371"/>
                    <a:gd name="connsiteY6" fmla="*/ 118783 h 366623"/>
                    <a:gd name="connsiteX7" fmla="*/ 138443 w 396371"/>
                    <a:gd name="connsiteY7" fmla="*/ 17183 h 366623"/>
                    <a:gd name="connsiteX8" fmla="*/ 34036 w 396371"/>
                    <a:gd name="connsiteY8" fmla="*/ 6742 h 366623"/>
                    <a:gd name="connsiteX0" fmla="*/ 34036 w 388990"/>
                    <a:gd name="connsiteY0" fmla="*/ 6742 h 366616"/>
                    <a:gd name="connsiteX1" fmla="*/ 147 w 388990"/>
                    <a:gd name="connsiteY1" fmla="*/ 87033 h 366616"/>
                    <a:gd name="connsiteX2" fmla="*/ 44044 w 388990"/>
                    <a:gd name="connsiteY2" fmla="*/ 270234 h 366616"/>
                    <a:gd name="connsiteX3" fmla="*/ 286119 w 388990"/>
                    <a:gd name="connsiteY3" fmla="*/ 366433 h 366616"/>
                    <a:gd name="connsiteX4" fmla="*/ 386765 w 388990"/>
                    <a:gd name="connsiteY4" fmla="*/ 291408 h 366616"/>
                    <a:gd name="connsiteX5" fmla="*/ 339932 w 388990"/>
                    <a:gd name="connsiteY5" fmla="*/ 184641 h 366616"/>
                    <a:gd name="connsiteX6" fmla="*/ 163843 w 388990"/>
                    <a:gd name="connsiteY6" fmla="*/ 118783 h 366616"/>
                    <a:gd name="connsiteX7" fmla="*/ 138443 w 388990"/>
                    <a:gd name="connsiteY7" fmla="*/ 17183 h 366616"/>
                    <a:gd name="connsiteX8" fmla="*/ 34036 w 388990"/>
                    <a:gd name="connsiteY8" fmla="*/ 6742 h 366616"/>
                    <a:gd name="connsiteX0" fmla="*/ 34036 w 388990"/>
                    <a:gd name="connsiteY0" fmla="*/ 6742 h 366495"/>
                    <a:gd name="connsiteX1" fmla="*/ 147 w 388990"/>
                    <a:gd name="connsiteY1" fmla="*/ 87033 h 366495"/>
                    <a:gd name="connsiteX2" fmla="*/ 44044 w 388990"/>
                    <a:gd name="connsiteY2" fmla="*/ 270234 h 366495"/>
                    <a:gd name="connsiteX3" fmla="*/ 286119 w 388990"/>
                    <a:gd name="connsiteY3" fmla="*/ 366433 h 366495"/>
                    <a:gd name="connsiteX4" fmla="*/ 386765 w 388990"/>
                    <a:gd name="connsiteY4" fmla="*/ 257520 h 366495"/>
                    <a:gd name="connsiteX5" fmla="*/ 339932 w 388990"/>
                    <a:gd name="connsiteY5" fmla="*/ 184641 h 366495"/>
                    <a:gd name="connsiteX6" fmla="*/ 163843 w 388990"/>
                    <a:gd name="connsiteY6" fmla="*/ 118783 h 366495"/>
                    <a:gd name="connsiteX7" fmla="*/ 138443 w 388990"/>
                    <a:gd name="connsiteY7" fmla="*/ 17183 h 366495"/>
                    <a:gd name="connsiteX8" fmla="*/ 34036 w 388990"/>
                    <a:gd name="connsiteY8" fmla="*/ 6742 h 366495"/>
                    <a:gd name="connsiteX0" fmla="*/ 22011 w 376965"/>
                    <a:gd name="connsiteY0" fmla="*/ 8390 h 368139"/>
                    <a:gd name="connsiteX1" fmla="*/ 1677 w 376965"/>
                    <a:gd name="connsiteY1" fmla="*/ 111273 h 368139"/>
                    <a:gd name="connsiteX2" fmla="*/ 32019 w 376965"/>
                    <a:gd name="connsiteY2" fmla="*/ 271882 h 368139"/>
                    <a:gd name="connsiteX3" fmla="*/ 274094 w 376965"/>
                    <a:gd name="connsiteY3" fmla="*/ 368081 h 368139"/>
                    <a:gd name="connsiteX4" fmla="*/ 374740 w 376965"/>
                    <a:gd name="connsiteY4" fmla="*/ 259168 h 368139"/>
                    <a:gd name="connsiteX5" fmla="*/ 327907 w 376965"/>
                    <a:gd name="connsiteY5" fmla="*/ 186289 h 368139"/>
                    <a:gd name="connsiteX6" fmla="*/ 151818 w 376965"/>
                    <a:gd name="connsiteY6" fmla="*/ 120431 h 368139"/>
                    <a:gd name="connsiteX7" fmla="*/ 126418 w 376965"/>
                    <a:gd name="connsiteY7" fmla="*/ 18831 h 368139"/>
                    <a:gd name="connsiteX8" fmla="*/ 22011 w 376965"/>
                    <a:gd name="connsiteY8" fmla="*/ 8390 h 368139"/>
                    <a:gd name="connsiteX0" fmla="*/ 41386 w 378266"/>
                    <a:gd name="connsiteY0" fmla="*/ 41193 h 351237"/>
                    <a:gd name="connsiteX1" fmla="*/ 2978 w 378266"/>
                    <a:gd name="connsiteY1" fmla="*/ 94371 h 351237"/>
                    <a:gd name="connsiteX2" fmla="*/ 33320 w 378266"/>
                    <a:gd name="connsiteY2" fmla="*/ 254980 h 351237"/>
                    <a:gd name="connsiteX3" fmla="*/ 275395 w 378266"/>
                    <a:gd name="connsiteY3" fmla="*/ 351179 h 351237"/>
                    <a:gd name="connsiteX4" fmla="*/ 376041 w 378266"/>
                    <a:gd name="connsiteY4" fmla="*/ 242266 h 351237"/>
                    <a:gd name="connsiteX5" fmla="*/ 329208 w 378266"/>
                    <a:gd name="connsiteY5" fmla="*/ 169387 h 351237"/>
                    <a:gd name="connsiteX6" fmla="*/ 153119 w 378266"/>
                    <a:gd name="connsiteY6" fmla="*/ 103529 h 351237"/>
                    <a:gd name="connsiteX7" fmla="*/ 127719 w 378266"/>
                    <a:gd name="connsiteY7" fmla="*/ 1929 h 351237"/>
                    <a:gd name="connsiteX8" fmla="*/ 41386 w 378266"/>
                    <a:gd name="connsiteY8" fmla="*/ 41193 h 351237"/>
                    <a:gd name="connsiteX0" fmla="*/ 41386 w 378266"/>
                    <a:gd name="connsiteY0" fmla="*/ 999 h 311043"/>
                    <a:gd name="connsiteX1" fmla="*/ 2978 w 378266"/>
                    <a:gd name="connsiteY1" fmla="*/ 54177 h 311043"/>
                    <a:gd name="connsiteX2" fmla="*/ 33320 w 378266"/>
                    <a:gd name="connsiteY2" fmla="*/ 214786 h 311043"/>
                    <a:gd name="connsiteX3" fmla="*/ 275395 w 378266"/>
                    <a:gd name="connsiteY3" fmla="*/ 310985 h 311043"/>
                    <a:gd name="connsiteX4" fmla="*/ 376041 w 378266"/>
                    <a:gd name="connsiteY4" fmla="*/ 202072 h 311043"/>
                    <a:gd name="connsiteX5" fmla="*/ 329208 w 378266"/>
                    <a:gd name="connsiteY5" fmla="*/ 129193 h 311043"/>
                    <a:gd name="connsiteX6" fmla="*/ 153119 w 378266"/>
                    <a:gd name="connsiteY6" fmla="*/ 63335 h 311043"/>
                    <a:gd name="connsiteX7" fmla="*/ 111903 w 378266"/>
                    <a:gd name="connsiteY7" fmla="*/ 22736 h 311043"/>
                    <a:gd name="connsiteX8" fmla="*/ 41386 w 378266"/>
                    <a:gd name="connsiteY8" fmla="*/ 999 h 311043"/>
                    <a:gd name="connsiteX0" fmla="*/ 41386 w 378266"/>
                    <a:gd name="connsiteY0" fmla="*/ 999 h 302015"/>
                    <a:gd name="connsiteX1" fmla="*/ 2978 w 378266"/>
                    <a:gd name="connsiteY1" fmla="*/ 54177 h 302015"/>
                    <a:gd name="connsiteX2" fmla="*/ 33320 w 378266"/>
                    <a:gd name="connsiteY2" fmla="*/ 214786 h 302015"/>
                    <a:gd name="connsiteX3" fmla="*/ 275395 w 378266"/>
                    <a:gd name="connsiteY3" fmla="*/ 301948 h 302015"/>
                    <a:gd name="connsiteX4" fmla="*/ 376041 w 378266"/>
                    <a:gd name="connsiteY4" fmla="*/ 202072 h 302015"/>
                    <a:gd name="connsiteX5" fmla="*/ 329208 w 378266"/>
                    <a:gd name="connsiteY5" fmla="*/ 129193 h 302015"/>
                    <a:gd name="connsiteX6" fmla="*/ 153119 w 378266"/>
                    <a:gd name="connsiteY6" fmla="*/ 63335 h 302015"/>
                    <a:gd name="connsiteX7" fmla="*/ 111903 w 378266"/>
                    <a:gd name="connsiteY7" fmla="*/ 22736 h 302015"/>
                    <a:gd name="connsiteX8" fmla="*/ 41386 w 378266"/>
                    <a:gd name="connsiteY8" fmla="*/ 999 h 302015"/>
                    <a:gd name="connsiteX0" fmla="*/ 42950 w 378230"/>
                    <a:gd name="connsiteY0" fmla="*/ 999 h 293801"/>
                    <a:gd name="connsiteX1" fmla="*/ 4542 w 378230"/>
                    <a:gd name="connsiteY1" fmla="*/ 54177 h 293801"/>
                    <a:gd name="connsiteX2" fmla="*/ 34884 w 378230"/>
                    <a:gd name="connsiteY2" fmla="*/ 214786 h 293801"/>
                    <a:gd name="connsiteX3" fmla="*/ 307805 w 378230"/>
                    <a:gd name="connsiteY3" fmla="*/ 293723 h 293801"/>
                    <a:gd name="connsiteX4" fmla="*/ 377605 w 378230"/>
                    <a:gd name="connsiteY4" fmla="*/ 202072 h 293801"/>
                    <a:gd name="connsiteX5" fmla="*/ 330772 w 378230"/>
                    <a:gd name="connsiteY5" fmla="*/ 129193 h 293801"/>
                    <a:gd name="connsiteX6" fmla="*/ 154683 w 378230"/>
                    <a:gd name="connsiteY6" fmla="*/ 63335 h 293801"/>
                    <a:gd name="connsiteX7" fmla="*/ 113467 w 378230"/>
                    <a:gd name="connsiteY7" fmla="*/ 22736 h 293801"/>
                    <a:gd name="connsiteX8" fmla="*/ 42950 w 378230"/>
                    <a:gd name="connsiteY8" fmla="*/ 999 h 293801"/>
                    <a:gd name="connsiteX0" fmla="*/ 42950 w 384265"/>
                    <a:gd name="connsiteY0" fmla="*/ 999 h 294246"/>
                    <a:gd name="connsiteX1" fmla="*/ 4542 w 384265"/>
                    <a:gd name="connsiteY1" fmla="*/ 54177 h 294246"/>
                    <a:gd name="connsiteX2" fmla="*/ 34884 w 384265"/>
                    <a:gd name="connsiteY2" fmla="*/ 214786 h 294246"/>
                    <a:gd name="connsiteX3" fmla="*/ 307805 w 384265"/>
                    <a:gd name="connsiteY3" fmla="*/ 293723 h 294246"/>
                    <a:gd name="connsiteX4" fmla="*/ 383775 w 384265"/>
                    <a:gd name="connsiteY4" fmla="*/ 179453 h 294246"/>
                    <a:gd name="connsiteX5" fmla="*/ 330772 w 384265"/>
                    <a:gd name="connsiteY5" fmla="*/ 129193 h 294246"/>
                    <a:gd name="connsiteX6" fmla="*/ 154683 w 384265"/>
                    <a:gd name="connsiteY6" fmla="*/ 63335 h 294246"/>
                    <a:gd name="connsiteX7" fmla="*/ 113467 w 384265"/>
                    <a:gd name="connsiteY7" fmla="*/ 22736 h 294246"/>
                    <a:gd name="connsiteX8" fmla="*/ 42950 w 384265"/>
                    <a:gd name="connsiteY8" fmla="*/ 999 h 294246"/>
                    <a:gd name="connsiteX0" fmla="*/ 42406 w 384130"/>
                    <a:gd name="connsiteY0" fmla="*/ 999 h 298326"/>
                    <a:gd name="connsiteX1" fmla="*/ 3998 w 384130"/>
                    <a:gd name="connsiteY1" fmla="*/ 54177 h 298326"/>
                    <a:gd name="connsiteX2" fmla="*/ 34340 w 384130"/>
                    <a:gd name="connsiteY2" fmla="*/ 214786 h 298326"/>
                    <a:gd name="connsiteX3" fmla="*/ 296979 w 384130"/>
                    <a:gd name="connsiteY3" fmla="*/ 297836 h 298326"/>
                    <a:gd name="connsiteX4" fmla="*/ 383231 w 384130"/>
                    <a:gd name="connsiteY4" fmla="*/ 179453 h 298326"/>
                    <a:gd name="connsiteX5" fmla="*/ 330228 w 384130"/>
                    <a:gd name="connsiteY5" fmla="*/ 129193 h 298326"/>
                    <a:gd name="connsiteX6" fmla="*/ 154139 w 384130"/>
                    <a:gd name="connsiteY6" fmla="*/ 63335 h 298326"/>
                    <a:gd name="connsiteX7" fmla="*/ 112923 w 384130"/>
                    <a:gd name="connsiteY7" fmla="*/ 22736 h 298326"/>
                    <a:gd name="connsiteX8" fmla="*/ 42406 w 384130"/>
                    <a:gd name="connsiteY8" fmla="*/ 999 h 298326"/>
                    <a:gd name="connsiteX0" fmla="*/ 42406 w 383718"/>
                    <a:gd name="connsiteY0" fmla="*/ 999 h 298855"/>
                    <a:gd name="connsiteX1" fmla="*/ 3998 w 383718"/>
                    <a:gd name="connsiteY1" fmla="*/ 54177 h 298855"/>
                    <a:gd name="connsiteX2" fmla="*/ 34340 w 383718"/>
                    <a:gd name="connsiteY2" fmla="*/ 214786 h 298855"/>
                    <a:gd name="connsiteX3" fmla="*/ 296979 w 383718"/>
                    <a:gd name="connsiteY3" fmla="*/ 297836 h 298855"/>
                    <a:gd name="connsiteX4" fmla="*/ 353173 w 383718"/>
                    <a:gd name="connsiteY4" fmla="*/ 255840 h 298855"/>
                    <a:gd name="connsiteX5" fmla="*/ 383231 w 383718"/>
                    <a:gd name="connsiteY5" fmla="*/ 179453 h 298855"/>
                    <a:gd name="connsiteX6" fmla="*/ 330228 w 383718"/>
                    <a:gd name="connsiteY6" fmla="*/ 129193 h 298855"/>
                    <a:gd name="connsiteX7" fmla="*/ 154139 w 383718"/>
                    <a:gd name="connsiteY7" fmla="*/ 63335 h 298855"/>
                    <a:gd name="connsiteX8" fmla="*/ 112923 w 383718"/>
                    <a:gd name="connsiteY8" fmla="*/ 22736 h 298855"/>
                    <a:gd name="connsiteX9" fmla="*/ 42406 w 383718"/>
                    <a:gd name="connsiteY9" fmla="*/ 999 h 298855"/>
                    <a:gd name="connsiteX0" fmla="*/ 42406 w 387210"/>
                    <a:gd name="connsiteY0" fmla="*/ 999 h 300412"/>
                    <a:gd name="connsiteX1" fmla="*/ 3998 w 387210"/>
                    <a:gd name="connsiteY1" fmla="*/ 54177 h 300412"/>
                    <a:gd name="connsiteX2" fmla="*/ 34340 w 387210"/>
                    <a:gd name="connsiteY2" fmla="*/ 214786 h 300412"/>
                    <a:gd name="connsiteX3" fmla="*/ 296979 w 387210"/>
                    <a:gd name="connsiteY3" fmla="*/ 297836 h 300412"/>
                    <a:gd name="connsiteX4" fmla="*/ 373737 w 387210"/>
                    <a:gd name="connsiteY4" fmla="*/ 270235 h 300412"/>
                    <a:gd name="connsiteX5" fmla="*/ 383231 w 387210"/>
                    <a:gd name="connsiteY5" fmla="*/ 179453 h 300412"/>
                    <a:gd name="connsiteX6" fmla="*/ 330228 w 387210"/>
                    <a:gd name="connsiteY6" fmla="*/ 129193 h 300412"/>
                    <a:gd name="connsiteX7" fmla="*/ 154139 w 387210"/>
                    <a:gd name="connsiteY7" fmla="*/ 63335 h 300412"/>
                    <a:gd name="connsiteX8" fmla="*/ 112923 w 387210"/>
                    <a:gd name="connsiteY8" fmla="*/ 22736 h 300412"/>
                    <a:gd name="connsiteX9" fmla="*/ 42406 w 387210"/>
                    <a:gd name="connsiteY9" fmla="*/ 999 h 300412"/>
                    <a:gd name="connsiteX0" fmla="*/ 39800 w 384604"/>
                    <a:gd name="connsiteY0" fmla="*/ 999 h 300412"/>
                    <a:gd name="connsiteX1" fmla="*/ 1392 w 384604"/>
                    <a:gd name="connsiteY1" fmla="*/ 54177 h 300412"/>
                    <a:gd name="connsiteX2" fmla="*/ 31734 w 384604"/>
                    <a:gd name="connsiteY2" fmla="*/ 214786 h 300412"/>
                    <a:gd name="connsiteX3" fmla="*/ 234739 w 384604"/>
                    <a:gd name="connsiteY3" fmla="*/ 297836 h 300412"/>
                    <a:gd name="connsiteX4" fmla="*/ 371131 w 384604"/>
                    <a:gd name="connsiteY4" fmla="*/ 270235 h 300412"/>
                    <a:gd name="connsiteX5" fmla="*/ 380625 w 384604"/>
                    <a:gd name="connsiteY5" fmla="*/ 179453 h 300412"/>
                    <a:gd name="connsiteX6" fmla="*/ 327622 w 384604"/>
                    <a:gd name="connsiteY6" fmla="*/ 129193 h 300412"/>
                    <a:gd name="connsiteX7" fmla="*/ 151533 w 384604"/>
                    <a:gd name="connsiteY7" fmla="*/ 63335 h 300412"/>
                    <a:gd name="connsiteX8" fmla="*/ 110317 w 384604"/>
                    <a:gd name="connsiteY8" fmla="*/ 22736 h 300412"/>
                    <a:gd name="connsiteX9" fmla="*/ 39800 w 384604"/>
                    <a:gd name="connsiteY9" fmla="*/ 999 h 300412"/>
                    <a:gd name="connsiteX0" fmla="*/ 39800 w 382423"/>
                    <a:gd name="connsiteY0" fmla="*/ 999 h 299830"/>
                    <a:gd name="connsiteX1" fmla="*/ 1392 w 382423"/>
                    <a:gd name="connsiteY1" fmla="*/ 54177 h 299830"/>
                    <a:gd name="connsiteX2" fmla="*/ 31734 w 382423"/>
                    <a:gd name="connsiteY2" fmla="*/ 214786 h 299830"/>
                    <a:gd name="connsiteX3" fmla="*/ 234739 w 382423"/>
                    <a:gd name="connsiteY3" fmla="*/ 297836 h 299830"/>
                    <a:gd name="connsiteX4" fmla="*/ 362906 w 382423"/>
                    <a:gd name="connsiteY4" fmla="*/ 266122 h 299830"/>
                    <a:gd name="connsiteX5" fmla="*/ 380625 w 382423"/>
                    <a:gd name="connsiteY5" fmla="*/ 179453 h 299830"/>
                    <a:gd name="connsiteX6" fmla="*/ 327622 w 382423"/>
                    <a:gd name="connsiteY6" fmla="*/ 129193 h 299830"/>
                    <a:gd name="connsiteX7" fmla="*/ 151533 w 382423"/>
                    <a:gd name="connsiteY7" fmla="*/ 63335 h 299830"/>
                    <a:gd name="connsiteX8" fmla="*/ 110317 w 382423"/>
                    <a:gd name="connsiteY8" fmla="*/ 22736 h 299830"/>
                    <a:gd name="connsiteX9" fmla="*/ 39800 w 382423"/>
                    <a:gd name="connsiteY9" fmla="*/ 999 h 299830"/>
                    <a:gd name="connsiteX0" fmla="*/ 39800 w 381852"/>
                    <a:gd name="connsiteY0" fmla="*/ 999 h 299221"/>
                    <a:gd name="connsiteX1" fmla="*/ 1392 w 381852"/>
                    <a:gd name="connsiteY1" fmla="*/ 54177 h 299221"/>
                    <a:gd name="connsiteX2" fmla="*/ 31734 w 381852"/>
                    <a:gd name="connsiteY2" fmla="*/ 214786 h 299221"/>
                    <a:gd name="connsiteX3" fmla="*/ 234739 w 381852"/>
                    <a:gd name="connsiteY3" fmla="*/ 297836 h 299221"/>
                    <a:gd name="connsiteX4" fmla="*/ 359104 w 381852"/>
                    <a:gd name="connsiteY4" fmla="*/ 260419 h 299221"/>
                    <a:gd name="connsiteX5" fmla="*/ 380625 w 381852"/>
                    <a:gd name="connsiteY5" fmla="*/ 179453 h 299221"/>
                    <a:gd name="connsiteX6" fmla="*/ 327622 w 381852"/>
                    <a:gd name="connsiteY6" fmla="*/ 129193 h 299221"/>
                    <a:gd name="connsiteX7" fmla="*/ 151533 w 381852"/>
                    <a:gd name="connsiteY7" fmla="*/ 63335 h 299221"/>
                    <a:gd name="connsiteX8" fmla="*/ 110317 w 381852"/>
                    <a:gd name="connsiteY8" fmla="*/ 22736 h 299221"/>
                    <a:gd name="connsiteX9" fmla="*/ 39800 w 381852"/>
                    <a:gd name="connsiteY9" fmla="*/ 999 h 299221"/>
                    <a:gd name="connsiteX0" fmla="*/ 42806 w 384858"/>
                    <a:gd name="connsiteY0" fmla="*/ 999 h 299131"/>
                    <a:gd name="connsiteX1" fmla="*/ 4398 w 384858"/>
                    <a:gd name="connsiteY1" fmla="*/ 54177 h 299131"/>
                    <a:gd name="connsiteX2" fmla="*/ 27136 w 384858"/>
                    <a:gd name="connsiteY2" fmla="*/ 216687 h 299131"/>
                    <a:gd name="connsiteX3" fmla="*/ 237745 w 384858"/>
                    <a:gd name="connsiteY3" fmla="*/ 297836 h 299131"/>
                    <a:gd name="connsiteX4" fmla="*/ 362110 w 384858"/>
                    <a:gd name="connsiteY4" fmla="*/ 260419 h 299131"/>
                    <a:gd name="connsiteX5" fmla="*/ 383631 w 384858"/>
                    <a:gd name="connsiteY5" fmla="*/ 179453 h 299131"/>
                    <a:gd name="connsiteX6" fmla="*/ 330628 w 384858"/>
                    <a:gd name="connsiteY6" fmla="*/ 129193 h 299131"/>
                    <a:gd name="connsiteX7" fmla="*/ 154539 w 384858"/>
                    <a:gd name="connsiteY7" fmla="*/ 63335 h 299131"/>
                    <a:gd name="connsiteX8" fmla="*/ 113323 w 384858"/>
                    <a:gd name="connsiteY8" fmla="*/ 22736 h 299131"/>
                    <a:gd name="connsiteX9" fmla="*/ 42806 w 384858"/>
                    <a:gd name="connsiteY9" fmla="*/ 999 h 299131"/>
                    <a:gd name="connsiteX0" fmla="*/ 40587 w 382639"/>
                    <a:gd name="connsiteY0" fmla="*/ 999 h 299131"/>
                    <a:gd name="connsiteX1" fmla="*/ 2179 w 382639"/>
                    <a:gd name="connsiteY1" fmla="*/ 54177 h 299131"/>
                    <a:gd name="connsiteX2" fmla="*/ 6920 w 382639"/>
                    <a:gd name="connsiteY2" fmla="*/ 188661 h 299131"/>
                    <a:gd name="connsiteX3" fmla="*/ 24917 w 382639"/>
                    <a:gd name="connsiteY3" fmla="*/ 216687 h 299131"/>
                    <a:gd name="connsiteX4" fmla="*/ 235526 w 382639"/>
                    <a:gd name="connsiteY4" fmla="*/ 297836 h 299131"/>
                    <a:gd name="connsiteX5" fmla="*/ 359891 w 382639"/>
                    <a:gd name="connsiteY5" fmla="*/ 260419 h 299131"/>
                    <a:gd name="connsiteX6" fmla="*/ 381412 w 382639"/>
                    <a:gd name="connsiteY6" fmla="*/ 179453 h 299131"/>
                    <a:gd name="connsiteX7" fmla="*/ 328409 w 382639"/>
                    <a:gd name="connsiteY7" fmla="*/ 129193 h 299131"/>
                    <a:gd name="connsiteX8" fmla="*/ 152320 w 382639"/>
                    <a:gd name="connsiteY8" fmla="*/ 63335 h 299131"/>
                    <a:gd name="connsiteX9" fmla="*/ 111104 w 382639"/>
                    <a:gd name="connsiteY9" fmla="*/ 22736 h 299131"/>
                    <a:gd name="connsiteX10" fmla="*/ 40587 w 382639"/>
                    <a:gd name="connsiteY10" fmla="*/ 999 h 299131"/>
                    <a:gd name="connsiteX0" fmla="*/ 40587 w 382639"/>
                    <a:gd name="connsiteY0" fmla="*/ 999 h 298788"/>
                    <a:gd name="connsiteX1" fmla="*/ 2179 w 382639"/>
                    <a:gd name="connsiteY1" fmla="*/ 54177 h 298788"/>
                    <a:gd name="connsiteX2" fmla="*/ 6920 w 382639"/>
                    <a:gd name="connsiteY2" fmla="*/ 188661 h 298788"/>
                    <a:gd name="connsiteX3" fmla="*/ 38225 w 382639"/>
                    <a:gd name="connsiteY3" fmla="*/ 224291 h 298788"/>
                    <a:gd name="connsiteX4" fmla="*/ 235526 w 382639"/>
                    <a:gd name="connsiteY4" fmla="*/ 297836 h 298788"/>
                    <a:gd name="connsiteX5" fmla="*/ 359891 w 382639"/>
                    <a:gd name="connsiteY5" fmla="*/ 260419 h 298788"/>
                    <a:gd name="connsiteX6" fmla="*/ 381412 w 382639"/>
                    <a:gd name="connsiteY6" fmla="*/ 179453 h 298788"/>
                    <a:gd name="connsiteX7" fmla="*/ 328409 w 382639"/>
                    <a:gd name="connsiteY7" fmla="*/ 129193 h 298788"/>
                    <a:gd name="connsiteX8" fmla="*/ 152320 w 382639"/>
                    <a:gd name="connsiteY8" fmla="*/ 63335 h 298788"/>
                    <a:gd name="connsiteX9" fmla="*/ 111104 w 382639"/>
                    <a:gd name="connsiteY9" fmla="*/ 22736 h 298788"/>
                    <a:gd name="connsiteX10" fmla="*/ 40587 w 382639"/>
                    <a:gd name="connsiteY10" fmla="*/ 999 h 298788"/>
                    <a:gd name="connsiteX0" fmla="*/ 43902 w 385954"/>
                    <a:gd name="connsiteY0" fmla="*/ 999 h 298788"/>
                    <a:gd name="connsiteX1" fmla="*/ 5494 w 385954"/>
                    <a:gd name="connsiteY1" fmla="*/ 54177 h 298788"/>
                    <a:gd name="connsiteX2" fmla="*/ 2631 w 385954"/>
                    <a:gd name="connsiteY2" fmla="*/ 169650 h 298788"/>
                    <a:gd name="connsiteX3" fmla="*/ 41540 w 385954"/>
                    <a:gd name="connsiteY3" fmla="*/ 224291 h 298788"/>
                    <a:gd name="connsiteX4" fmla="*/ 238841 w 385954"/>
                    <a:gd name="connsiteY4" fmla="*/ 297836 h 298788"/>
                    <a:gd name="connsiteX5" fmla="*/ 363206 w 385954"/>
                    <a:gd name="connsiteY5" fmla="*/ 260419 h 298788"/>
                    <a:gd name="connsiteX6" fmla="*/ 384727 w 385954"/>
                    <a:gd name="connsiteY6" fmla="*/ 179453 h 298788"/>
                    <a:gd name="connsiteX7" fmla="*/ 331724 w 385954"/>
                    <a:gd name="connsiteY7" fmla="*/ 129193 h 298788"/>
                    <a:gd name="connsiteX8" fmla="*/ 155635 w 385954"/>
                    <a:gd name="connsiteY8" fmla="*/ 63335 h 298788"/>
                    <a:gd name="connsiteX9" fmla="*/ 114419 w 385954"/>
                    <a:gd name="connsiteY9" fmla="*/ 22736 h 298788"/>
                    <a:gd name="connsiteX10" fmla="*/ 43902 w 385954"/>
                    <a:gd name="connsiteY10" fmla="*/ 999 h 298788"/>
                    <a:gd name="connsiteX0" fmla="*/ 43902 w 391200"/>
                    <a:gd name="connsiteY0" fmla="*/ 999 h 298788"/>
                    <a:gd name="connsiteX1" fmla="*/ 5494 w 391200"/>
                    <a:gd name="connsiteY1" fmla="*/ 54177 h 298788"/>
                    <a:gd name="connsiteX2" fmla="*/ 2631 w 391200"/>
                    <a:gd name="connsiteY2" fmla="*/ 169650 h 298788"/>
                    <a:gd name="connsiteX3" fmla="*/ 41540 w 391200"/>
                    <a:gd name="connsiteY3" fmla="*/ 224291 h 298788"/>
                    <a:gd name="connsiteX4" fmla="*/ 238841 w 391200"/>
                    <a:gd name="connsiteY4" fmla="*/ 297836 h 298788"/>
                    <a:gd name="connsiteX5" fmla="*/ 363206 w 391200"/>
                    <a:gd name="connsiteY5" fmla="*/ 260419 h 298788"/>
                    <a:gd name="connsiteX6" fmla="*/ 390267 w 391200"/>
                    <a:gd name="connsiteY6" fmla="*/ 173913 h 298788"/>
                    <a:gd name="connsiteX7" fmla="*/ 331724 w 391200"/>
                    <a:gd name="connsiteY7" fmla="*/ 129193 h 298788"/>
                    <a:gd name="connsiteX8" fmla="*/ 155635 w 391200"/>
                    <a:gd name="connsiteY8" fmla="*/ 63335 h 298788"/>
                    <a:gd name="connsiteX9" fmla="*/ 114419 w 391200"/>
                    <a:gd name="connsiteY9" fmla="*/ 22736 h 298788"/>
                    <a:gd name="connsiteX10" fmla="*/ 43902 w 391200"/>
                    <a:gd name="connsiteY10" fmla="*/ 999 h 298788"/>
                    <a:gd name="connsiteX0" fmla="*/ 43902 w 391200"/>
                    <a:gd name="connsiteY0" fmla="*/ 999 h 298972"/>
                    <a:gd name="connsiteX1" fmla="*/ 5494 w 391200"/>
                    <a:gd name="connsiteY1" fmla="*/ 54177 h 298972"/>
                    <a:gd name="connsiteX2" fmla="*/ 2631 w 391200"/>
                    <a:gd name="connsiteY2" fmla="*/ 169650 h 298972"/>
                    <a:gd name="connsiteX3" fmla="*/ 51235 w 391200"/>
                    <a:gd name="connsiteY3" fmla="*/ 220136 h 298972"/>
                    <a:gd name="connsiteX4" fmla="*/ 238841 w 391200"/>
                    <a:gd name="connsiteY4" fmla="*/ 297836 h 298972"/>
                    <a:gd name="connsiteX5" fmla="*/ 363206 w 391200"/>
                    <a:gd name="connsiteY5" fmla="*/ 260419 h 298972"/>
                    <a:gd name="connsiteX6" fmla="*/ 390267 w 391200"/>
                    <a:gd name="connsiteY6" fmla="*/ 173913 h 298972"/>
                    <a:gd name="connsiteX7" fmla="*/ 331724 w 391200"/>
                    <a:gd name="connsiteY7" fmla="*/ 129193 h 298972"/>
                    <a:gd name="connsiteX8" fmla="*/ 155635 w 391200"/>
                    <a:gd name="connsiteY8" fmla="*/ 63335 h 298972"/>
                    <a:gd name="connsiteX9" fmla="*/ 114419 w 391200"/>
                    <a:gd name="connsiteY9" fmla="*/ 22736 h 298972"/>
                    <a:gd name="connsiteX10" fmla="*/ 43902 w 391200"/>
                    <a:gd name="connsiteY10" fmla="*/ 999 h 298972"/>
                    <a:gd name="connsiteX0" fmla="*/ 43902 w 391200"/>
                    <a:gd name="connsiteY0" fmla="*/ 999 h 291076"/>
                    <a:gd name="connsiteX1" fmla="*/ 5494 w 391200"/>
                    <a:gd name="connsiteY1" fmla="*/ 54177 h 291076"/>
                    <a:gd name="connsiteX2" fmla="*/ 2631 w 391200"/>
                    <a:gd name="connsiteY2" fmla="*/ 169650 h 291076"/>
                    <a:gd name="connsiteX3" fmla="*/ 51235 w 391200"/>
                    <a:gd name="connsiteY3" fmla="*/ 220136 h 291076"/>
                    <a:gd name="connsiteX4" fmla="*/ 254076 w 391200"/>
                    <a:gd name="connsiteY4" fmla="*/ 289526 h 291076"/>
                    <a:gd name="connsiteX5" fmla="*/ 363206 w 391200"/>
                    <a:gd name="connsiteY5" fmla="*/ 260419 h 291076"/>
                    <a:gd name="connsiteX6" fmla="*/ 390267 w 391200"/>
                    <a:gd name="connsiteY6" fmla="*/ 173913 h 291076"/>
                    <a:gd name="connsiteX7" fmla="*/ 331724 w 391200"/>
                    <a:gd name="connsiteY7" fmla="*/ 129193 h 291076"/>
                    <a:gd name="connsiteX8" fmla="*/ 155635 w 391200"/>
                    <a:gd name="connsiteY8" fmla="*/ 63335 h 291076"/>
                    <a:gd name="connsiteX9" fmla="*/ 114419 w 391200"/>
                    <a:gd name="connsiteY9" fmla="*/ 22736 h 291076"/>
                    <a:gd name="connsiteX10" fmla="*/ 43902 w 391200"/>
                    <a:gd name="connsiteY10" fmla="*/ 999 h 291076"/>
                    <a:gd name="connsiteX0" fmla="*/ 41720 w 389018"/>
                    <a:gd name="connsiteY0" fmla="*/ 999 h 291076"/>
                    <a:gd name="connsiteX1" fmla="*/ 3312 w 389018"/>
                    <a:gd name="connsiteY1" fmla="*/ 54177 h 291076"/>
                    <a:gd name="connsiteX2" fmla="*/ 4604 w 389018"/>
                    <a:gd name="connsiteY2" fmla="*/ 162725 h 291076"/>
                    <a:gd name="connsiteX3" fmla="*/ 49053 w 389018"/>
                    <a:gd name="connsiteY3" fmla="*/ 220136 h 291076"/>
                    <a:gd name="connsiteX4" fmla="*/ 251894 w 389018"/>
                    <a:gd name="connsiteY4" fmla="*/ 289526 h 291076"/>
                    <a:gd name="connsiteX5" fmla="*/ 361024 w 389018"/>
                    <a:gd name="connsiteY5" fmla="*/ 260419 h 291076"/>
                    <a:gd name="connsiteX6" fmla="*/ 388085 w 389018"/>
                    <a:gd name="connsiteY6" fmla="*/ 173913 h 291076"/>
                    <a:gd name="connsiteX7" fmla="*/ 329542 w 389018"/>
                    <a:gd name="connsiteY7" fmla="*/ 129193 h 291076"/>
                    <a:gd name="connsiteX8" fmla="*/ 153453 w 389018"/>
                    <a:gd name="connsiteY8" fmla="*/ 63335 h 291076"/>
                    <a:gd name="connsiteX9" fmla="*/ 112237 w 389018"/>
                    <a:gd name="connsiteY9" fmla="*/ 22736 h 291076"/>
                    <a:gd name="connsiteX10" fmla="*/ 41720 w 389018"/>
                    <a:gd name="connsiteY10" fmla="*/ 999 h 291076"/>
                    <a:gd name="connsiteX0" fmla="*/ 41720 w 389018"/>
                    <a:gd name="connsiteY0" fmla="*/ 999 h 296314"/>
                    <a:gd name="connsiteX1" fmla="*/ 3312 w 389018"/>
                    <a:gd name="connsiteY1" fmla="*/ 54177 h 296314"/>
                    <a:gd name="connsiteX2" fmla="*/ 4604 w 389018"/>
                    <a:gd name="connsiteY2" fmla="*/ 162725 h 296314"/>
                    <a:gd name="connsiteX3" fmla="*/ 49053 w 389018"/>
                    <a:gd name="connsiteY3" fmla="*/ 220136 h 296314"/>
                    <a:gd name="connsiteX4" fmla="*/ 247739 w 389018"/>
                    <a:gd name="connsiteY4" fmla="*/ 295066 h 296314"/>
                    <a:gd name="connsiteX5" fmla="*/ 361024 w 389018"/>
                    <a:gd name="connsiteY5" fmla="*/ 260419 h 296314"/>
                    <a:gd name="connsiteX6" fmla="*/ 388085 w 389018"/>
                    <a:gd name="connsiteY6" fmla="*/ 173913 h 296314"/>
                    <a:gd name="connsiteX7" fmla="*/ 329542 w 389018"/>
                    <a:gd name="connsiteY7" fmla="*/ 129193 h 296314"/>
                    <a:gd name="connsiteX8" fmla="*/ 153453 w 389018"/>
                    <a:gd name="connsiteY8" fmla="*/ 63335 h 296314"/>
                    <a:gd name="connsiteX9" fmla="*/ 112237 w 389018"/>
                    <a:gd name="connsiteY9" fmla="*/ 22736 h 296314"/>
                    <a:gd name="connsiteX10" fmla="*/ 41720 w 389018"/>
                    <a:gd name="connsiteY10" fmla="*/ 999 h 296314"/>
                    <a:gd name="connsiteX0" fmla="*/ 41720 w 388903"/>
                    <a:gd name="connsiteY0" fmla="*/ 999 h 295976"/>
                    <a:gd name="connsiteX1" fmla="*/ 3312 w 388903"/>
                    <a:gd name="connsiteY1" fmla="*/ 54177 h 295976"/>
                    <a:gd name="connsiteX2" fmla="*/ 4604 w 388903"/>
                    <a:gd name="connsiteY2" fmla="*/ 162725 h 295976"/>
                    <a:gd name="connsiteX3" fmla="*/ 49053 w 388903"/>
                    <a:gd name="connsiteY3" fmla="*/ 220136 h 295976"/>
                    <a:gd name="connsiteX4" fmla="*/ 247739 w 388903"/>
                    <a:gd name="connsiteY4" fmla="*/ 295066 h 295976"/>
                    <a:gd name="connsiteX5" fmla="*/ 359639 w 388903"/>
                    <a:gd name="connsiteY5" fmla="*/ 256264 h 295976"/>
                    <a:gd name="connsiteX6" fmla="*/ 388085 w 388903"/>
                    <a:gd name="connsiteY6" fmla="*/ 173913 h 295976"/>
                    <a:gd name="connsiteX7" fmla="*/ 329542 w 388903"/>
                    <a:gd name="connsiteY7" fmla="*/ 129193 h 295976"/>
                    <a:gd name="connsiteX8" fmla="*/ 153453 w 388903"/>
                    <a:gd name="connsiteY8" fmla="*/ 63335 h 295976"/>
                    <a:gd name="connsiteX9" fmla="*/ 112237 w 388903"/>
                    <a:gd name="connsiteY9" fmla="*/ 22736 h 295976"/>
                    <a:gd name="connsiteX10" fmla="*/ 41720 w 388903"/>
                    <a:gd name="connsiteY10" fmla="*/ 999 h 295976"/>
                    <a:gd name="connsiteX0" fmla="*/ 41720 w 388903"/>
                    <a:gd name="connsiteY0" fmla="*/ 999 h 295369"/>
                    <a:gd name="connsiteX1" fmla="*/ 3312 w 388903"/>
                    <a:gd name="connsiteY1" fmla="*/ 54177 h 295369"/>
                    <a:gd name="connsiteX2" fmla="*/ 4604 w 388903"/>
                    <a:gd name="connsiteY2" fmla="*/ 162725 h 295369"/>
                    <a:gd name="connsiteX3" fmla="*/ 49053 w 388903"/>
                    <a:gd name="connsiteY3" fmla="*/ 220136 h 295369"/>
                    <a:gd name="connsiteX4" fmla="*/ 247739 w 388903"/>
                    <a:gd name="connsiteY4" fmla="*/ 295066 h 295369"/>
                    <a:gd name="connsiteX5" fmla="*/ 359639 w 388903"/>
                    <a:gd name="connsiteY5" fmla="*/ 243799 h 295369"/>
                    <a:gd name="connsiteX6" fmla="*/ 388085 w 388903"/>
                    <a:gd name="connsiteY6" fmla="*/ 173913 h 295369"/>
                    <a:gd name="connsiteX7" fmla="*/ 329542 w 388903"/>
                    <a:gd name="connsiteY7" fmla="*/ 129193 h 295369"/>
                    <a:gd name="connsiteX8" fmla="*/ 153453 w 388903"/>
                    <a:gd name="connsiteY8" fmla="*/ 63335 h 295369"/>
                    <a:gd name="connsiteX9" fmla="*/ 112237 w 388903"/>
                    <a:gd name="connsiteY9" fmla="*/ 22736 h 295369"/>
                    <a:gd name="connsiteX10" fmla="*/ 41720 w 388903"/>
                    <a:gd name="connsiteY10" fmla="*/ 999 h 295369"/>
                    <a:gd name="connsiteX0" fmla="*/ 41720 w 388903"/>
                    <a:gd name="connsiteY0" fmla="*/ 999 h 285774"/>
                    <a:gd name="connsiteX1" fmla="*/ 3312 w 388903"/>
                    <a:gd name="connsiteY1" fmla="*/ 54177 h 285774"/>
                    <a:gd name="connsiteX2" fmla="*/ 4604 w 388903"/>
                    <a:gd name="connsiteY2" fmla="*/ 162725 h 285774"/>
                    <a:gd name="connsiteX3" fmla="*/ 49053 w 388903"/>
                    <a:gd name="connsiteY3" fmla="*/ 220136 h 285774"/>
                    <a:gd name="connsiteX4" fmla="*/ 239429 w 388903"/>
                    <a:gd name="connsiteY4" fmla="*/ 285371 h 285774"/>
                    <a:gd name="connsiteX5" fmla="*/ 359639 w 388903"/>
                    <a:gd name="connsiteY5" fmla="*/ 243799 h 285774"/>
                    <a:gd name="connsiteX6" fmla="*/ 388085 w 388903"/>
                    <a:gd name="connsiteY6" fmla="*/ 173913 h 285774"/>
                    <a:gd name="connsiteX7" fmla="*/ 329542 w 388903"/>
                    <a:gd name="connsiteY7" fmla="*/ 129193 h 285774"/>
                    <a:gd name="connsiteX8" fmla="*/ 153453 w 388903"/>
                    <a:gd name="connsiteY8" fmla="*/ 63335 h 285774"/>
                    <a:gd name="connsiteX9" fmla="*/ 112237 w 388903"/>
                    <a:gd name="connsiteY9" fmla="*/ 22736 h 285774"/>
                    <a:gd name="connsiteX10" fmla="*/ 41720 w 388903"/>
                    <a:gd name="connsiteY10" fmla="*/ 999 h 285774"/>
                    <a:gd name="connsiteX0" fmla="*/ 41720 w 388903"/>
                    <a:gd name="connsiteY0" fmla="*/ 999 h 285774"/>
                    <a:gd name="connsiteX1" fmla="*/ 3312 w 388903"/>
                    <a:gd name="connsiteY1" fmla="*/ 54177 h 285774"/>
                    <a:gd name="connsiteX2" fmla="*/ 4604 w 388903"/>
                    <a:gd name="connsiteY2" fmla="*/ 162725 h 285774"/>
                    <a:gd name="connsiteX3" fmla="*/ 49053 w 388903"/>
                    <a:gd name="connsiteY3" fmla="*/ 220136 h 285774"/>
                    <a:gd name="connsiteX4" fmla="*/ 239429 w 388903"/>
                    <a:gd name="connsiteY4" fmla="*/ 285371 h 285774"/>
                    <a:gd name="connsiteX5" fmla="*/ 359639 w 388903"/>
                    <a:gd name="connsiteY5" fmla="*/ 243799 h 285774"/>
                    <a:gd name="connsiteX6" fmla="*/ 388085 w 388903"/>
                    <a:gd name="connsiteY6" fmla="*/ 173913 h 285774"/>
                    <a:gd name="connsiteX7" fmla="*/ 329542 w 388903"/>
                    <a:gd name="connsiteY7" fmla="*/ 129193 h 285774"/>
                    <a:gd name="connsiteX8" fmla="*/ 153453 w 388903"/>
                    <a:gd name="connsiteY8" fmla="*/ 63335 h 285774"/>
                    <a:gd name="connsiteX9" fmla="*/ 112237 w 388903"/>
                    <a:gd name="connsiteY9" fmla="*/ 22736 h 285774"/>
                    <a:gd name="connsiteX10" fmla="*/ 41720 w 388903"/>
                    <a:gd name="connsiteY10" fmla="*/ 999 h 285774"/>
                    <a:gd name="connsiteX0" fmla="*/ 41720 w 388903"/>
                    <a:gd name="connsiteY0" fmla="*/ 999 h 289971"/>
                    <a:gd name="connsiteX1" fmla="*/ 3312 w 388903"/>
                    <a:gd name="connsiteY1" fmla="*/ 54177 h 289971"/>
                    <a:gd name="connsiteX2" fmla="*/ 4604 w 388903"/>
                    <a:gd name="connsiteY2" fmla="*/ 162725 h 289971"/>
                    <a:gd name="connsiteX3" fmla="*/ 49053 w 388903"/>
                    <a:gd name="connsiteY3" fmla="*/ 220136 h 289971"/>
                    <a:gd name="connsiteX4" fmla="*/ 216137 w 388903"/>
                    <a:gd name="connsiteY4" fmla="*/ 281596 h 289971"/>
                    <a:gd name="connsiteX5" fmla="*/ 239429 w 388903"/>
                    <a:gd name="connsiteY5" fmla="*/ 285371 h 289971"/>
                    <a:gd name="connsiteX6" fmla="*/ 359639 w 388903"/>
                    <a:gd name="connsiteY6" fmla="*/ 243799 h 289971"/>
                    <a:gd name="connsiteX7" fmla="*/ 388085 w 388903"/>
                    <a:gd name="connsiteY7" fmla="*/ 173913 h 289971"/>
                    <a:gd name="connsiteX8" fmla="*/ 329542 w 388903"/>
                    <a:gd name="connsiteY8" fmla="*/ 129193 h 289971"/>
                    <a:gd name="connsiteX9" fmla="*/ 153453 w 388903"/>
                    <a:gd name="connsiteY9" fmla="*/ 63335 h 289971"/>
                    <a:gd name="connsiteX10" fmla="*/ 112237 w 388903"/>
                    <a:gd name="connsiteY10" fmla="*/ 22736 h 289971"/>
                    <a:gd name="connsiteX11" fmla="*/ 41720 w 388903"/>
                    <a:gd name="connsiteY11" fmla="*/ 999 h 289971"/>
                    <a:gd name="connsiteX0" fmla="*/ 41720 w 388903"/>
                    <a:gd name="connsiteY0" fmla="*/ 999 h 288573"/>
                    <a:gd name="connsiteX1" fmla="*/ 3312 w 388903"/>
                    <a:gd name="connsiteY1" fmla="*/ 54177 h 288573"/>
                    <a:gd name="connsiteX2" fmla="*/ 4604 w 388903"/>
                    <a:gd name="connsiteY2" fmla="*/ 162725 h 288573"/>
                    <a:gd name="connsiteX3" fmla="*/ 49053 w 388903"/>
                    <a:gd name="connsiteY3" fmla="*/ 220136 h 288573"/>
                    <a:gd name="connsiteX4" fmla="*/ 216137 w 388903"/>
                    <a:gd name="connsiteY4" fmla="*/ 281596 h 288573"/>
                    <a:gd name="connsiteX5" fmla="*/ 300367 w 388903"/>
                    <a:gd name="connsiteY5" fmla="*/ 282601 h 288573"/>
                    <a:gd name="connsiteX6" fmla="*/ 359639 w 388903"/>
                    <a:gd name="connsiteY6" fmla="*/ 243799 h 288573"/>
                    <a:gd name="connsiteX7" fmla="*/ 388085 w 388903"/>
                    <a:gd name="connsiteY7" fmla="*/ 173913 h 288573"/>
                    <a:gd name="connsiteX8" fmla="*/ 329542 w 388903"/>
                    <a:gd name="connsiteY8" fmla="*/ 129193 h 288573"/>
                    <a:gd name="connsiteX9" fmla="*/ 153453 w 388903"/>
                    <a:gd name="connsiteY9" fmla="*/ 63335 h 288573"/>
                    <a:gd name="connsiteX10" fmla="*/ 112237 w 388903"/>
                    <a:gd name="connsiteY10" fmla="*/ 22736 h 288573"/>
                    <a:gd name="connsiteX11" fmla="*/ 41720 w 388903"/>
                    <a:gd name="connsiteY11" fmla="*/ 999 h 288573"/>
                    <a:gd name="connsiteX0" fmla="*/ 41720 w 388903"/>
                    <a:gd name="connsiteY0" fmla="*/ 999 h 288573"/>
                    <a:gd name="connsiteX1" fmla="*/ 3312 w 388903"/>
                    <a:gd name="connsiteY1" fmla="*/ 54177 h 288573"/>
                    <a:gd name="connsiteX2" fmla="*/ 4604 w 388903"/>
                    <a:gd name="connsiteY2" fmla="*/ 162725 h 288573"/>
                    <a:gd name="connsiteX3" fmla="*/ 49053 w 388903"/>
                    <a:gd name="connsiteY3" fmla="*/ 220136 h 288573"/>
                    <a:gd name="connsiteX4" fmla="*/ 216137 w 388903"/>
                    <a:gd name="connsiteY4" fmla="*/ 281596 h 288573"/>
                    <a:gd name="connsiteX5" fmla="*/ 310062 w 388903"/>
                    <a:gd name="connsiteY5" fmla="*/ 282601 h 288573"/>
                    <a:gd name="connsiteX6" fmla="*/ 359639 w 388903"/>
                    <a:gd name="connsiteY6" fmla="*/ 243799 h 288573"/>
                    <a:gd name="connsiteX7" fmla="*/ 388085 w 388903"/>
                    <a:gd name="connsiteY7" fmla="*/ 173913 h 288573"/>
                    <a:gd name="connsiteX8" fmla="*/ 329542 w 388903"/>
                    <a:gd name="connsiteY8" fmla="*/ 129193 h 288573"/>
                    <a:gd name="connsiteX9" fmla="*/ 153453 w 388903"/>
                    <a:gd name="connsiteY9" fmla="*/ 63335 h 288573"/>
                    <a:gd name="connsiteX10" fmla="*/ 112237 w 388903"/>
                    <a:gd name="connsiteY10" fmla="*/ 22736 h 288573"/>
                    <a:gd name="connsiteX11" fmla="*/ 41720 w 388903"/>
                    <a:gd name="connsiteY11" fmla="*/ 999 h 288573"/>
                    <a:gd name="connsiteX0" fmla="*/ 41720 w 389835"/>
                    <a:gd name="connsiteY0" fmla="*/ 999 h 288734"/>
                    <a:gd name="connsiteX1" fmla="*/ 3312 w 389835"/>
                    <a:gd name="connsiteY1" fmla="*/ 54177 h 288734"/>
                    <a:gd name="connsiteX2" fmla="*/ 4604 w 389835"/>
                    <a:gd name="connsiteY2" fmla="*/ 162725 h 288734"/>
                    <a:gd name="connsiteX3" fmla="*/ 49053 w 389835"/>
                    <a:gd name="connsiteY3" fmla="*/ 220136 h 288734"/>
                    <a:gd name="connsiteX4" fmla="*/ 216137 w 389835"/>
                    <a:gd name="connsiteY4" fmla="*/ 281596 h 288734"/>
                    <a:gd name="connsiteX5" fmla="*/ 310062 w 389835"/>
                    <a:gd name="connsiteY5" fmla="*/ 282601 h 288734"/>
                    <a:gd name="connsiteX6" fmla="*/ 367949 w 389835"/>
                    <a:gd name="connsiteY6" fmla="*/ 241029 h 288734"/>
                    <a:gd name="connsiteX7" fmla="*/ 388085 w 389835"/>
                    <a:gd name="connsiteY7" fmla="*/ 173913 h 288734"/>
                    <a:gd name="connsiteX8" fmla="*/ 329542 w 389835"/>
                    <a:gd name="connsiteY8" fmla="*/ 129193 h 288734"/>
                    <a:gd name="connsiteX9" fmla="*/ 153453 w 389835"/>
                    <a:gd name="connsiteY9" fmla="*/ 63335 h 288734"/>
                    <a:gd name="connsiteX10" fmla="*/ 112237 w 389835"/>
                    <a:gd name="connsiteY10" fmla="*/ 22736 h 288734"/>
                    <a:gd name="connsiteX11" fmla="*/ 41720 w 389835"/>
                    <a:gd name="connsiteY11" fmla="*/ 999 h 288734"/>
                    <a:gd name="connsiteX0" fmla="*/ 41720 w 373815"/>
                    <a:gd name="connsiteY0" fmla="*/ 999 h 288734"/>
                    <a:gd name="connsiteX1" fmla="*/ 3312 w 373815"/>
                    <a:gd name="connsiteY1" fmla="*/ 54177 h 288734"/>
                    <a:gd name="connsiteX2" fmla="*/ 4604 w 373815"/>
                    <a:gd name="connsiteY2" fmla="*/ 162725 h 288734"/>
                    <a:gd name="connsiteX3" fmla="*/ 49053 w 373815"/>
                    <a:gd name="connsiteY3" fmla="*/ 220136 h 288734"/>
                    <a:gd name="connsiteX4" fmla="*/ 216137 w 373815"/>
                    <a:gd name="connsiteY4" fmla="*/ 281596 h 288734"/>
                    <a:gd name="connsiteX5" fmla="*/ 310062 w 373815"/>
                    <a:gd name="connsiteY5" fmla="*/ 282601 h 288734"/>
                    <a:gd name="connsiteX6" fmla="*/ 367949 w 373815"/>
                    <a:gd name="connsiteY6" fmla="*/ 241029 h 288734"/>
                    <a:gd name="connsiteX7" fmla="*/ 360152 w 373815"/>
                    <a:gd name="connsiteY7" fmla="*/ 180145 h 288734"/>
                    <a:gd name="connsiteX8" fmla="*/ 329542 w 373815"/>
                    <a:gd name="connsiteY8" fmla="*/ 129193 h 288734"/>
                    <a:gd name="connsiteX9" fmla="*/ 153453 w 373815"/>
                    <a:gd name="connsiteY9" fmla="*/ 63335 h 288734"/>
                    <a:gd name="connsiteX10" fmla="*/ 112237 w 373815"/>
                    <a:gd name="connsiteY10" fmla="*/ 22736 h 288734"/>
                    <a:gd name="connsiteX11" fmla="*/ 41720 w 373815"/>
                    <a:gd name="connsiteY11" fmla="*/ 999 h 288734"/>
                    <a:gd name="connsiteX0" fmla="*/ 42679 w 374774"/>
                    <a:gd name="connsiteY0" fmla="*/ 999 h 288734"/>
                    <a:gd name="connsiteX1" fmla="*/ 4271 w 374774"/>
                    <a:gd name="connsiteY1" fmla="*/ 54177 h 288734"/>
                    <a:gd name="connsiteX2" fmla="*/ 3494 w 374774"/>
                    <a:gd name="connsiteY2" fmla="*/ 164803 h 288734"/>
                    <a:gd name="connsiteX3" fmla="*/ 50012 w 374774"/>
                    <a:gd name="connsiteY3" fmla="*/ 220136 h 288734"/>
                    <a:gd name="connsiteX4" fmla="*/ 217096 w 374774"/>
                    <a:gd name="connsiteY4" fmla="*/ 281596 h 288734"/>
                    <a:gd name="connsiteX5" fmla="*/ 311021 w 374774"/>
                    <a:gd name="connsiteY5" fmla="*/ 282601 h 288734"/>
                    <a:gd name="connsiteX6" fmla="*/ 368908 w 374774"/>
                    <a:gd name="connsiteY6" fmla="*/ 241029 h 288734"/>
                    <a:gd name="connsiteX7" fmla="*/ 361111 w 374774"/>
                    <a:gd name="connsiteY7" fmla="*/ 180145 h 288734"/>
                    <a:gd name="connsiteX8" fmla="*/ 330501 w 374774"/>
                    <a:gd name="connsiteY8" fmla="*/ 129193 h 288734"/>
                    <a:gd name="connsiteX9" fmla="*/ 154412 w 374774"/>
                    <a:gd name="connsiteY9" fmla="*/ 63335 h 288734"/>
                    <a:gd name="connsiteX10" fmla="*/ 113196 w 374774"/>
                    <a:gd name="connsiteY10" fmla="*/ 22736 h 288734"/>
                    <a:gd name="connsiteX11" fmla="*/ 42679 w 374774"/>
                    <a:gd name="connsiteY11" fmla="*/ 999 h 288734"/>
                    <a:gd name="connsiteX0" fmla="*/ 42679 w 378231"/>
                    <a:gd name="connsiteY0" fmla="*/ 999 h 288734"/>
                    <a:gd name="connsiteX1" fmla="*/ 4271 w 378231"/>
                    <a:gd name="connsiteY1" fmla="*/ 54177 h 288734"/>
                    <a:gd name="connsiteX2" fmla="*/ 3494 w 378231"/>
                    <a:gd name="connsiteY2" fmla="*/ 164803 h 288734"/>
                    <a:gd name="connsiteX3" fmla="*/ 50012 w 378231"/>
                    <a:gd name="connsiteY3" fmla="*/ 220136 h 288734"/>
                    <a:gd name="connsiteX4" fmla="*/ 217096 w 378231"/>
                    <a:gd name="connsiteY4" fmla="*/ 281596 h 288734"/>
                    <a:gd name="connsiteX5" fmla="*/ 311021 w 378231"/>
                    <a:gd name="connsiteY5" fmla="*/ 282601 h 288734"/>
                    <a:gd name="connsiteX6" fmla="*/ 368908 w 378231"/>
                    <a:gd name="connsiteY6" fmla="*/ 241029 h 288734"/>
                    <a:gd name="connsiteX7" fmla="*/ 371940 w 378231"/>
                    <a:gd name="connsiteY7" fmla="*/ 188463 h 288734"/>
                    <a:gd name="connsiteX8" fmla="*/ 330501 w 378231"/>
                    <a:gd name="connsiteY8" fmla="*/ 129193 h 288734"/>
                    <a:gd name="connsiteX9" fmla="*/ 154412 w 378231"/>
                    <a:gd name="connsiteY9" fmla="*/ 63335 h 288734"/>
                    <a:gd name="connsiteX10" fmla="*/ 113196 w 378231"/>
                    <a:gd name="connsiteY10" fmla="*/ 22736 h 288734"/>
                    <a:gd name="connsiteX11" fmla="*/ 42679 w 378231"/>
                    <a:gd name="connsiteY11" fmla="*/ 999 h 288734"/>
                    <a:gd name="connsiteX0" fmla="*/ 42679 w 379004"/>
                    <a:gd name="connsiteY0" fmla="*/ 999 h 288734"/>
                    <a:gd name="connsiteX1" fmla="*/ 4271 w 379004"/>
                    <a:gd name="connsiteY1" fmla="*/ 54177 h 288734"/>
                    <a:gd name="connsiteX2" fmla="*/ 3494 w 379004"/>
                    <a:gd name="connsiteY2" fmla="*/ 164803 h 288734"/>
                    <a:gd name="connsiteX3" fmla="*/ 50012 w 379004"/>
                    <a:gd name="connsiteY3" fmla="*/ 220136 h 288734"/>
                    <a:gd name="connsiteX4" fmla="*/ 217096 w 379004"/>
                    <a:gd name="connsiteY4" fmla="*/ 281596 h 288734"/>
                    <a:gd name="connsiteX5" fmla="*/ 311021 w 379004"/>
                    <a:gd name="connsiteY5" fmla="*/ 282601 h 288734"/>
                    <a:gd name="connsiteX6" fmla="*/ 368908 w 379004"/>
                    <a:gd name="connsiteY6" fmla="*/ 241029 h 288734"/>
                    <a:gd name="connsiteX7" fmla="*/ 371940 w 379004"/>
                    <a:gd name="connsiteY7" fmla="*/ 188463 h 288734"/>
                    <a:gd name="connsiteX8" fmla="*/ 317869 w 379004"/>
                    <a:gd name="connsiteY8" fmla="*/ 162467 h 288734"/>
                    <a:gd name="connsiteX9" fmla="*/ 154412 w 379004"/>
                    <a:gd name="connsiteY9" fmla="*/ 63335 h 288734"/>
                    <a:gd name="connsiteX10" fmla="*/ 113196 w 379004"/>
                    <a:gd name="connsiteY10" fmla="*/ 22736 h 288734"/>
                    <a:gd name="connsiteX11" fmla="*/ 42679 w 379004"/>
                    <a:gd name="connsiteY11" fmla="*/ 999 h 288734"/>
                    <a:gd name="connsiteX0" fmla="*/ 42679 w 376147"/>
                    <a:gd name="connsiteY0" fmla="*/ 999 h 288734"/>
                    <a:gd name="connsiteX1" fmla="*/ 4271 w 376147"/>
                    <a:gd name="connsiteY1" fmla="*/ 54177 h 288734"/>
                    <a:gd name="connsiteX2" fmla="*/ 3494 w 376147"/>
                    <a:gd name="connsiteY2" fmla="*/ 164803 h 288734"/>
                    <a:gd name="connsiteX3" fmla="*/ 50012 w 376147"/>
                    <a:gd name="connsiteY3" fmla="*/ 220136 h 288734"/>
                    <a:gd name="connsiteX4" fmla="*/ 217096 w 376147"/>
                    <a:gd name="connsiteY4" fmla="*/ 281596 h 288734"/>
                    <a:gd name="connsiteX5" fmla="*/ 311021 w 376147"/>
                    <a:gd name="connsiteY5" fmla="*/ 282601 h 288734"/>
                    <a:gd name="connsiteX6" fmla="*/ 368908 w 376147"/>
                    <a:gd name="connsiteY6" fmla="*/ 241029 h 288734"/>
                    <a:gd name="connsiteX7" fmla="*/ 364721 w 376147"/>
                    <a:gd name="connsiteY7" fmla="*/ 169747 h 288734"/>
                    <a:gd name="connsiteX8" fmla="*/ 317869 w 376147"/>
                    <a:gd name="connsiteY8" fmla="*/ 162467 h 288734"/>
                    <a:gd name="connsiteX9" fmla="*/ 154412 w 376147"/>
                    <a:gd name="connsiteY9" fmla="*/ 63335 h 288734"/>
                    <a:gd name="connsiteX10" fmla="*/ 113196 w 376147"/>
                    <a:gd name="connsiteY10" fmla="*/ 22736 h 288734"/>
                    <a:gd name="connsiteX11" fmla="*/ 42679 w 376147"/>
                    <a:gd name="connsiteY11" fmla="*/ 999 h 288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6147" h="288734">
                      <a:moveTo>
                        <a:pt x="42679" y="999"/>
                      </a:moveTo>
                      <a:cubicBezTo>
                        <a:pt x="24525" y="6239"/>
                        <a:pt x="10802" y="26877"/>
                        <a:pt x="4271" y="54177"/>
                      </a:cubicBezTo>
                      <a:cubicBezTo>
                        <a:pt x="-2260" y="81477"/>
                        <a:pt x="-296" y="137718"/>
                        <a:pt x="3494" y="164803"/>
                      </a:cubicBezTo>
                      <a:cubicBezTo>
                        <a:pt x="7284" y="191888"/>
                        <a:pt x="14412" y="200671"/>
                        <a:pt x="50012" y="220136"/>
                      </a:cubicBezTo>
                      <a:cubicBezTo>
                        <a:pt x="85612" y="239601"/>
                        <a:pt x="185367" y="270724"/>
                        <a:pt x="217096" y="281596"/>
                      </a:cubicBezTo>
                      <a:cubicBezTo>
                        <a:pt x="248825" y="292468"/>
                        <a:pt x="285719" y="289362"/>
                        <a:pt x="311021" y="282601"/>
                      </a:cubicBezTo>
                      <a:cubicBezTo>
                        <a:pt x="336323" y="275840"/>
                        <a:pt x="354533" y="260759"/>
                        <a:pt x="368908" y="241029"/>
                      </a:cubicBezTo>
                      <a:cubicBezTo>
                        <a:pt x="383283" y="221299"/>
                        <a:pt x="373227" y="182841"/>
                        <a:pt x="364721" y="169747"/>
                      </a:cubicBezTo>
                      <a:cubicBezTo>
                        <a:pt x="356215" y="156653"/>
                        <a:pt x="352920" y="180202"/>
                        <a:pt x="317869" y="162467"/>
                      </a:cubicBezTo>
                      <a:cubicBezTo>
                        <a:pt x="282818" y="144732"/>
                        <a:pt x="192512" y="85560"/>
                        <a:pt x="154412" y="63335"/>
                      </a:cubicBezTo>
                      <a:cubicBezTo>
                        <a:pt x="116312" y="41110"/>
                        <a:pt x="131818" y="33125"/>
                        <a:pt x="113196" y="22736"/>
                      </a:cubicBezTo>
                      <a:cubicBezTo>
                        <a:pt x="94574" y="12347"/>
                        <a:pt x="60833" y="-4241"/>
                        <a:pt x="42679" y="99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6" name="자유형 65"/>
                <p:cNvSpPr/>
                <p:nvPr/>
              </p:nvSpPr>
              <p:spPr>
                <a:xfrm flipH="1">
                  <a:off x="3384324" y="5021198"/>
                  <a:ext cx="346161" cy="314534"/>
                </a:xfrm>
                <a:custGeom>
                  <a:avLst/>
                  <a:gdLst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51694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74310"/>
                    <a:gd name="connsiteY0" fmla="*/ 5644 h 367594"/>
                    <a:gd name="connsiteX1" fmla="*/ 22577 w 474310"/>
                    <a:gd name="connsiteY1" fmla="*/ 88194 h 367594"/>
                    <a:gd name="connsiteX2" fmla="*/ 22577 w 474310"/>
                    <a:gd name="connsiteY2" fmla="*/ 246944 h 367594"/>
                    <a:gd name="connsiteX3" fmla="*/ 327377 w 474310"/>
                    <a:gd name="connsiteY3" fmla="*/ 367594 h 367594"/>
                    <a:gd name="connsiteX4" fmla="*/ 473427 w 474310"/>
                    <a:gd name="connsiteY4" fmla="*/ 246944 h 367594"/>
                    <a:gd name="connsiteX5" fmla="*/ 378177 w 474310"/>
                    <a:gd name="connsiteY5" fmla="*/ 166975 h 367594"/>
                    <a:gd name="connsiteX6" fmla="*/ 174977 w 474310"/>
                    <a:gd name="connsiteY6" fmla="*/ 119944 h 367594"/>
                    <a:gd name="connsiteX7" fmla="*/ 149577 w 474310"/>
                    <a:gd name="connsiteY7" fmla="*/ 18344 h 367594"/>
                    <a:gd name="connsiteX8" fmla="*/ 22577 w 474310"/>
                    <a:gd name="connsiteY8" fmla="*/ 5644 h 367594"/>
                    <a:gd name="connsiteX0" fmla="*/ 22577 w 459256"/>
                    <a:gd name="connsiteY0" fmla="*/ 5644 h 367890"/>
                    <a:gd name="connsiteX1" fmla="*/ 22577 w 459256"/>
                    <a:gd name="connsiteY1" fmla="*/ 88194 h 367890"/>
                    <a:gd name="connsiteX2" fmla="*/ 22577 w 459256"/>
                    <a:gd name="connsiteY2" fmla="*/ 246944 h 367890"/>
                    <a:gd name="connsiteX3" fmla="*/ 327377 w 459256"/>
                    <a:gd name="connsiteY3" fmla="*/ 367594 h 367890"/>
                    <a:gd name="connsiteX4" fmla="*/ 458146 w 459256"/>
                    <a:gd name="connsiteY4" fmla="*/ 277507 h 367890"/>
                    <a:gd name="connsiteX5" fmla="*/ 378177 w 459256"/>
                    <a:gd name="connsiteY5" fmla="*/ 166975 h 367890"/>
                    <a:gd name="connsiteX6" fmla="*/ 174977 w 459256"/>
                    <a:gd name="connsiteY6" fmla="*/ 119944 h 367890"/>
                    <a:gd name="connsiteX7" fmla="*/ 149577 w 459256"/>
                    <a:gd name="connsiteY7" fmla="*/ 18344 h 367890"/>
                    <a:gd name="connsiteX8" fmla="*/ 22577 w 459256"/>
                    <a:gd name="connsiteY8" fmla="*/ 5644 h 367890"/>
                    <a:gd name="connsiteX0" fmla="*/ 10737 w 447416"/>
                    <a:gd name="connsiteY0" fmla="*/ 5644 h 367608"/>
                    <a:gd name="connsiteX1" fmla="*/ 10737 w 447416"/>
                    <a:gd name="connsiteY1" fmla="*/ 88194 h 367608"/>
                    <a:gd name="connsiteX2" fmla="*/ 43338 w 447416"/>
                    <a:gd name="connsiteY2" fmla="*/ 271395 h 367608"/>
                    <a:gd name="connsiteX3" fmla="*/ 315537 w 447416"/>
                    <a:gd name="connsiteY3" fmla="*/ 367594 h 367608"/>
                    <a:gd name="connsiteX4" fmla="*/ 446306 w 447416"/>
                    <a:gd name="connsiteY4" fmla="*/ 277507 h 367608"/>
                    <a:gd name="connsiteX5" fmla="*/ 366337 w 447416"/>
                    <a:gd name="connsiteY5" fmla="*/ 166975 h 367608"/>
                    <a:gd name="connsiteX6" fmla="*/ 163137 w 447416"/>
                    <a:gd name="connsiteY6" fmla="*/ 119944 h 367608"/>
                    <a:gd name="connsiteX7" fmla="*/ 137737 w 447416"/>
                    <a:gd name="connsiteY7" fmla="*/ 18344 h 367608"/>
                    <a:gd name="connsiteX8" fmla="*/ 10737 w 447416"/>
                    <a:gd name="connsiteY8" fmla="*/ 5644 h 367608"/>
                    <a:gd name="connsiteX0" fmla="*/ 25058 w 439144"/>
                    <a:gd name="connsiteY0" fmla="*/ 6742 h 366446"/>
                    <a:gd name="connsiteX1" fmla="*/ 2465 w 439144"/>
                    <a:gd name="connsiteY1" fmla="*/ 87033 h 366446"/>
                    <a:gd name="connsiteX2" fmla="*/ 35066 w 439144"/>
                    <a:gd name="connsiteY2" fmla="*/ 270234 h 366446"/>
                    <a:gd name="connsiteX3" fmla="*/ 307265 w 439144"/>
                    <a:gd name="connsiteY3" fmla="*/ 366433 h 366446"/>
                    <a:gd name="connsiteX4" fmla="*/ 438034 w 439144"/>
                    <a:gd name="connsiteY4" fmla="*/ 276346 h 366446"/>
                    <a:gd name="connsiteX5" fmla="*/ 358065 w 439144"/>
                    <a:gd name="connsiteY5" fmla="*/ 165814 h 366446"/>
                    <a:gd name="connsiteX6" fmla="*/ 154865 w 439144"/>
                    <a:gd name="connsiteY6" fmla="*/ 118783 h 366446"/>
                    <a:gd name="connsiteX7" fmla="*/ 129465 w 439144"/>
                    <a:gd name="connsiteY7" fmla="*/ 17183 h 366446"/>
                    <a:gd name="connsiteX8" fmla="*/ 25058 w 439144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65814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8122"/>
                    <a:gd name="connsiteY0" fmla="*/ 6742 h 366446"/>
                    <a:gd name="connsiteX1" fmla="*/ 147 w 448122"/>
                    <a:gd name="connsiteY1" fmla="*/ 87033 h 366446"/>
                    <a:gd name="connsiteX2" fmla="*/ 44044 w 448122"/>
                    <a:gd name="connsiteY2" fmla="*/ 270234 h 366446"/>
                    <a:gd name="connsiteX3" fmla="*/ 316243 w 448122"/>
                    <a:gd name="connsiteY3" fmla="*/ 366433 h 366446"/>
                    <a:gd name="connsiteX4" fmla="*/ 447012 w 448122"/>
                    <a:gd name="connsiteY4" fmla="*/ 276346 h 366446"/>
                    <a:gd name="connsiteX5" fmla="*/ 367043 w 448122"/>
                    <a:gd name="connsiteY5" fmla="*/ 172592 h 366446"/>
                    <a:gd name="connsiteX6" fmla="*/ 163843 w 448122"/>
                    <a:gd name="connsiteY6" fmla="*/ 118783 h 366446"/>
                    <a:gd name="connsiteX7" fmla="*/ 138443 w 448122"/>
                    <a:gd name="connsiteY7" fmla="*/ 17183 h 366446"/>
                    <a:gd name="connsiteX8" fmla="*/ 34036 w 448122"/>
                    <a:gd name="connsiteY8" fmla="*/ 6742 h 366446"/>
                    <a:gd name="connsiteX0" fmla="*/ 34036 w 449387"/>
                    <a:gd name="connsiteY0" fmla="*/ 6742 h 366446"/>
                    <a:gd name="connsiteX1" fmla="*/ 147 w 449387"/>
                    <a:gd name="connsiteY1" fmla="*/ 87033 h 366446"/>
                    <a:gd name="connsiteX2" fmla="*/ 44044 w 449387"/>
                    <a:gd name="connsiteY2" fmla="*/ 270234 h 366446"/>
                    <a:gd name="connsiteX3" fmla="*/ 286119 w 449387"/>
                    <a:gd name="connsiteY3" fmla="*/ 366433 h 366446"/>
                    <a:gd name="connsiteX4" fmla="*/ 447012 w 449387"/>
                    <a:gd name="connsiteY4" fmla="*/ 276346 h 366446"/>
                    <a:gd name="connsiteX5" fmla="*/ 367043 w 449387"/>
                    <a:gd name="connsiteY5" fmla="*/ 172592 h 366446"/>
                    <a:gd name="connsiteX6" fmla="*/ 163843 w 449387"/>
                    <a:gd name="connsiteY6" fmla="*/ 118783 h 366446"/>
                    <a:gd name="connsiteX7" fmla="*/ 138443 w 449387"/>
                    <a:gd name="connsiteY7" fmla="*/ 17183 h 366446"/>
                    <a:gd name="connsiteX8" fmla="*/ 34036 w 449387"/>
                    <a:gd name="connsiteY8" fmla="*/ 6742 h 366446"/>
                    <a:gd name="connsiteX0" fmla="*/ 34036 w 396371"/>
                    <a:gd name="connsiteY0" fmla="*/ 6742 h 366623"/>
                    <a:gd name="connsiteX1" fmla="*/ 147 w 396371"/>
                    <a:gd name="connsiteY1" fmla="*/ 87033 h 366623"/>
                    <a:gd name="connsiteX2" fmla="*/ 44044 w 396371"/>
                    <a:gd name="connsiteY2" fmla="*/ 270234 h 366623"/>
                    <a:gd name="connsiteX3" fmla="*/ 286119 w 396371"/>
                    <a:gd name="connsiteY3" fmla="*/ 366433 h 366623"/>
                    <a:gd name="connsiteX4" fmla="*/ 386765 w 396371"/>
                    <a:gd name="connsiteY4" fmla="*/ 291408 h 366623"/>
                    <a:gd name="connsiteX5" fmla="*/ 367043 w 396371"/>
                    <a:gd name="connsiteY5" fmla="*/ 172592 h 366623"/>
                    <a:gd name="connsiteX6" fmla="*/ 163843 w 396371"/>
                    <a:gd name="connsiteY6" fmla="*/ 118783 h 366623"/>
                    <a:gd name="connsiteX7" fmla="*/ 138443 w 396371"/>
                    <a:gd name="connsiteY7" fmla="*/ 17183 h 366623"/>
                    <a:gd name="connsiteX8" fmla="*/ 34036 w 396371"/>
                    <a:gd name="connsiteY8" fmla="*/ 6742 h 366623"/>
                    <a:gd name="connsiteX0" fmla="*/ 34036 w 388990"/>
                    <a:gd name="connsiteY0" fmla="*/ 6742 h 366616"/>
                    <a:gd name="connsiteX1" fmla="*/ 147 w 388990"/>
                    <a:gd name="connsiteY1" fmla="*/ 87033 h 366616"/>
                    <a:gd name="connsiteX2" fmla="*/ 44044 w 388990"/>
                    <a:gd name="connsiteY2" fmla="*/ 270234 h 366616"/>
                    <a:gd name="connsiteX3" fmla="*/ 286119 w 388990"/>
                    <a:gd name="connsiteY3" fmla="*/ 366433 h 366616"/>
                    <a:gd name="connsiteX4" fmla="*/ 386765 w 388990"/>
                    <a:gd name="connsiteY4" fmla="*/ 291408 h 366616"/>
                    <a:gd name="connsiteX5" fmla="*/ 339932 w 388990"/>
                    <a:gd name="connsiteY5" fmla="*/ 184641 h 366616"/>
                    <a:gd name="connsiteX6" fmla="*/ 163843 w 388990"/>
                    <a:gd name="connsiteY6" fmla="*/ 118783 h 366616"/>
                    <a:gd name="connsiteX7" fmla="*/ 138443 w 388990"/>
                    <a:gd name="connsiteY7" fmla="*/ 17183 h 366616"/>
                    <a:gd name="connsiteX8" fmla="*/ 34036 w 388990"/>
                    <a:gd name="connsiteY8" fmla="*/ 6742 h 366616"/>
                    <a:gd name="connsiteX0" fmla="*/ 34036 w 398017"/>
                    <a:gd name="connsiteY0" fmla="*/ 6742 h 366523"/>
                    <a:gd name="connsiteX1" fmla="*/ 147 w 398017"/>
                    <a:gd name="connsiteY1" fmla="*/ 87033 h 366523"/>
                    <a:gd name="connsiteX2" fmla="*/ 44044 w 398017"/>
                    <a:gd name="connsiteY2" fmla="*/ 270234 h 366523"/>
                    <a:gd name="connsiteX3" fmla="*/ 286119 w 398017"/>
                    <a:gd name="connsiteY3" fmla="*/ 366433 h 366523"/>
                    <a:gd name="connsiteX4" fmla="*/ 396270 w 398017"/>
                    <a:gd name="connsiteY4" fmla="*/ 285705 h 366523"/>
                    <a:gd name="connsiteX5" fmla="*/ 339932 w 398017"/>
                    <a:gd name="connsiteY5" fmla="*/ 184641 h 366523"/>
                    <a:gd name="connsiteX6" fmla="*/ 163843 w 398017"/>
                    <a:gd name="connsiteY6" fmla="*/ 118783 h 366523"/>
                    <a:gd name="connsiteX7" fmla="*/ 138443 w 398017"/>
                    <a:gd name="connsiteY7" fmla="*/ 17183 h 366523"/>
                    <a:gd name="connsiteX8" fmla="*/ 34036 w 398017"/>
                    <a:gd name="connsiteY8" fmla="*/ 6742 h 366523"/>
                    <a:gd name="connsiteX0" fmla="*/ 33991 w 397972"/>
                    <a:gd name="connsiteY0" fmla="*/ 6742 h 366503"/>
                    <a:gd name="connsiteX1" fmla="*/ 102 w 397972"/>
                    <a:gd name="connsiteY1" fmla="*/ 87033 h 366503"/>
                    <a:gd name="connsiteX2" fmla="*/ 42098 w 397972"/>
                    <a:gd name="connsiteY2" fmla="*/ 272135 h 366503"/>
                    <a:gd name="connsiteX3" fmla="*/ 286074 w 397972"/>
                    <a:gd name="connsiteY3" fmla="*/ 366433 h 366503"/>
                    <a:gd name="connsiteX4" fmla="*/ 396225 w 397972"/>
                    <a:gd name="connsiteY4" fmla="*/ 285705 h 366503"/>
                    <a:gd name="connsiteX5" fmla="*/ 339887 w 397972"/>
                    <a:gd name="connsiteY5" fmla="*/ 184641 h 366503"/>
                    <a:gd name="connsiteX6" fmla="*/ 163798 w 397972"/>
                    <a:gd name="connsiteY6" fmla="*/ 118783 h 366503"/>
                    <a:gd name="connsiteX7" fmla="*/ 138398 w 397972"/>
                    <a:gd name="connsiteY7" fmla="*/ 17183 h 366503"/>
                    <a:gd name="connsiteX8" fmla="*/ 33991 w 397972"/>
                    <a:gd name="connsiteY8" fmla="*/ 6742 h 366503"/>
                    <a:gd name="connsiteX0" fmla="*/ 34481 w 398462"/>
                    <a:gd name="connsiteY0" fmla="*/ 6742 h 366503"/>
                    <a:gd name="connsiteX1" fmla="*/ 592 w 398462"/>
                    <a:gd name="connsiteY1" fmla="*/ 87033 h 366503"/>
                    <a:gd name="connsiteX2" fmla="*/ 15084 w 398462"/>
                    <a:gd name="connsiteY2" fmla="*/ 239681 h 366503"/>
                    <a:gd name="connsiteX3" fmla="*/ 42588 w 398462"/>
                    <a:gd name="connsiteY3" fmla="*/ 272135 h 366503"/>
                    <a:gd name="connsiteX4" fmla="*/ 286564 w 398462"/>
                    <a:gd name="connsiteY4" fmla="*/ 366433 h 366503"/>
                    <a:gd name="connsiteX5" fmla="*/ 396715 w 398462"/>
                    <a:gd name="connsiteY5" fmla="*/ 285705 h 366503"/>
                    <a:gd name="connsiteX6" fmla="*/ 340377 w 398462"/>
                    <a:gd name="connsiteY6" fmla="*/ 184641 h 366503"/>
                    <a:gd name="connsiteX7" fmla="*/ 164288 w 398462"/>
                    <a:gd name="connsiteY7" fmla="*/ 118783 h 366503"/>
                    <a:gd name="connsiteX8" fmla="*/ 138888 w 398462"/>
                    <a:gd name="connsiteY8" fmla="*/ 17183 h 366503"/>
                    <a:gd name="connsiteX9" fmla="*/ 34481 w 398462"/>
                    <a:gd name="connsiteY9" fmla="*/ 6742 h 366503"/>
                    <a:gd name="connsiteX0" fmla="*/ 34481 w 398462"/>
                    <a:gd name="connsiteY0" fmla="*/ 6742 h 366447"/>
                    <a:gd name="connsiteX1" fmla="*/ 592 w 398462"/>
                    <a:gd name="connsiteY1" fmla="*/ 87033 h 366447"/>
                    <a:gd name="connsiteX2" fmla="*/ 15084 w 398462"/>
                    <a:gd name="connsiteY2" fmla="*/ 239681 h 366447"/>
                    <a:gd name="connsiteX3" fmla="*/ 48291 w 398462"/>
                    <a:gd name="connsiteY3" fmla="*/ 279739 h 366447"/>
                    <a:gd name="connsiteX4" fmla="*/ 286564 w 398462"/>
                    <a:gd name="connsiteY4" fmla="*/ 366433 h 366447"/>
                    <a:gd name="connsiteX5" fmla="*/ 396715 w 398462"/>
                    <a:gd name="connsiteY5" fmla="*/ 285705 h 366447"/>
                    <a:gd name="connsiteX6" fmla="*/ 340377 w 398462"/>
                    <a:gd name="connsiteY6" fmla="*/ 184641 h 366447"/>
                    <a:gd name="connsiteX7" fmla="*/ 164288 w 398462"/>
                    <a:gd name="connsiteY7" fmla="*/ 118783 h 366447"/>
                    <a:gd name="connsiteX8" fmla="*/ 138888 w 398462"/>
                    <a:gd name="connsiteY8" fmla="*/ 17183 h 366447"/>
                    <a:gd name="connsiteX9" fmla="*/ 34481 w 398462"/>
                    <a:gd name="connsiteY9" fmla="*/ 6742 h 366447"/>
                    <a:gd name="connsiteX0" fmla="*/ 35274 w 399255"/>
                    <a:gd name="connsiteY0" fmla="*/ 6742 h 366447"/>
                    <a:gd name="connsiteX1" fmla="*/ 1385 w 399255"/>
                    <a:gd name="connsiteY1" fmla="*/ 87033 h 366447"/>
                    <a:gd name="connsiteX2" fmla="*/ 10174 w 399255"/>
                    <a:gd name="connsiteY2" fmla="*/ 239681 h 366447"/>
                    <a:gd name="connsiteX3" fmla="*/ 49084 w 399255"/>
                    <a:gd name="connsiteY3" fmla="*/ 279739 h 366447"/>
                    <a:gd name="connsiteX4" fmla="*/ 287357 w 399255"/>
                    <a:gd name="connsiteY4" fmla="*/ 366433 h 366447"/>
                    <a:gd name="connsiteX5" fmla="*/ 397508 w 399255"/>
                    <a:gd name="connsiteY5" fmla="*/ 285705 h 366447"/>
                    <a:gd name="connsiteX6" fmla="*/ 341170 w 399255"/>
                    <a:gd name="connsiteY6" fmla="*/ 184641 h 366447"/>
                    <a:gd name="connsiteX7" fmla="*/ 165081 w 399255"/>
                    <a:gd name="connsiteY7" fmla="*/ 118783 h 366447"/>
                    <a:gd name="connsiteX8" fmla="*/ 139681 w 399255"/>
                    <a:gd name="connsiteY8" fmla="*/ 17183 h 366447"/>
                    <a:gd name="connsiteX9" fmla="*/ 35274 w 399255"/>
                    <a:gd name="connsiteY9" fmla="*/ 6742 h 366447"/>
                    <a:gd name="connsiteX0" fmla="*/ 35274 w 399255"/>
                    <a:gd name="connsiteY0" fmla="*/ 6742 h 373933"/>
                    <a:gd name="connsiteX1" fmla="*/ 1385 w 399255"/>
                    <a:gd name="connsiteY1" fmla="*/ 87033 h 373933"/>
                    <a:gd name="connsiteX2" fmla="*/ 10174 w 399255"/>
                    <a:gd name="connsiteY2" fmla="*/ 239681 h 373933"/>
                    <a:gd name="connsiteX3" fmla="*/ 49084 w 399255"/>
                    <a:gd name="connsiteY3" fmla="*/ 279739 h 373933"/>
                    <a:gd name="connsiteX4" fmla="*/ 258233 w 399255"/>
                    <a:gd name="connsiteY4" fmla="*/ 360587 h 373933"/>
                    <a:gd name="connsiteX5" fmla="*/ 287357 w 399255"/>
                    <a:gd name="connsiteY5" fmla="*/ 366433 h 373933"/>
                    <a:gd name="connsiteX6" fmla="*/ 397508 w 399255"/>
                    <a:gd name="connsiteY6" fmla="*/ 285705 h 373933"/>
                    <a:gd name="connsiteX7" fmla="*/ 341170 w 399255"/>
                    <a:gd name="connsiteY7" fmla="*/ 184641 h 373933"/>
                    <a:gd name="connsiteX8" fmla="*/ 165081 w 399255"/>
                    <a:gd name="connsiteY8" fmla="*/ 118783 h 373933"/>
                    <a:gd name="connsiteX9" fmla="*/ 139681 w 399255"/>
                    <a:gd name="connsiteY9" fmla="*/ 17183 h 373933"/>
                    <a:gd name="connsiteX10" fmla="*/ 35274 w 399255"/>
                    <a:gd name="connsiteY10" fmla="*/ 6742 h 373933"/>
                    <a:gd name="connsiteX0" fmla="*/ 35274 w 397555"/>
                    <a:gd name="connsiteY0" fmla="*/ 6742 h 367723"/>
                    <a:gd name="connsiteX1" fmla="*/ 1385 w 397555"/>
                    <a:gd name="connsiteY1" fmla="*/ 87033 h 367723"/>
                    <a:gd name="connsiteX2" fmla="*/ 10174 w 397555"/>
                    <a:gd name="connsiteY2" fmla="*/ 239681 h 367723"/>
                    <a:gd name="connsiteX3" fmla="*/ 49084 w 397555"/>
                    <a:gd name="connsiteY3" fmla="*/ 279739 h 367723"/>
                    <a:gd name="connsiteX4" fmla="*/ 258233 w 397555"/>
                    <a:gd name="connsiteY4" fmla="*/ 360587 h 367723"/>
                    <a:gd name="connsiteX5" fmla="*/ 334445 w 397555"/>
                    <a:gd name="connsiteY5" fmla="*/ 352583 h 367723"/>
                    <a:gd name="connsiteX6" fmla="*/ 397508 w 397555"/>
                    <a:gd name="connsiteY6" fmla="*/ 285705 h 367723"/>
                    <a:gd name="connsiteX7" fmla="*/ 341170 w 397555"/>
                    <a:gd name="connsiteY7" fmla="*/ 184641 h 367723"/>
                    <a:gd name="connsiteX8" fmla="*/ 165081 w 397555"/>
                    <a:gd name="connsiteY8" fmla="*/ 118783 h 367723"/>
                    <a:gd name="connsiteX9" fmla="*/ 139681 w 397555"/>
                    <a:gd name="connsiteY9" fmla="*/ 17183 h 367723"/>
                    <a:gd name="connsiteX10" fmla="*/ 35274 w 397555"/>
                    <a:gd name="connsiteY10" fmla="*/ 6742 h 367723"/>
                    <a:gd name="connsiteX0" fmla="*/ 35274 w 397728"/>
                    <a:gd name="connsiteY0" fmla="*/ 6742 h 364928"/>
                    <a:gd name="connsiteX1" fmla="*/ 1385 w 397728"/>
                    <a:gd name="connsiteY1" fmla="*/ 87033 h 364928"/>
                    <a:gd name="connsiteX2" fmla="*/ 10174 w 397728"/>
                    <a:gd name="connsiteY2" fmla="*/ 239681 h 364928"/>
                    <a:gd name="connsiteX3" fmla="*/ 49084 w 397728"/>
                    <a:gd name="connsiteY3" fmla="*/ 279739 h 364928"/>
                    <a:gd name="connsiteX4" fmla="*/ 258233 w 397728"/>
                    <a:gd name="connsiteY4" fmla="*/ 360587 h 364928"/>
                    <a:gd name="connsiteX5" fmla="*/ 356604 w 397728"/>
                    <a:gd name="connsiteY5" fmla="*/ 337348 h 364928"/>
                    <a:gd name="connsiteX6" fmla="*/ 397508 w 397728"/>
                    <a:gd name="connsiteY6" fmla="*/ 285705 h 364928"/>
                    <a:gd name="connsiteX7" fmla="*/ 341170 w 397728"/>
                    <a:gd name="connsiteY7" fmla="*/ 184641 h 364928"/>
                    <a:gd name="connsiteX8" fmla="*/ 165081 w 397728"/>
                    <a:gd name="connsiteY8" fmla="*/ 118783 h 364928"/>
                    <a:gd name="connsiteX9" fmla="*/ 139681 w 397728"/>
                    <a:gd name="connsiteY9" fmla="*/ 17183 h 364928"/>
                    <a:gd name="connsiteX10" fmla="*/ 35274 w 397728"/>
                    <a:gd name="connsiteY10" fmla="*/ 6742 h 364928"/>
                    <a:gd name="connsiteX0" fmla="*/ 35274 w 397720"/>
                    <a:gd name="connsiteY0" fmla="*/ 6742 h 357611"/>
                    <a:gd name="connsiteX1" fmla="*/ 1385 w 397720"/>
                    <a:gd name="connsiteY1" fmla="*/ 87033 h 357611"/>
                    <a:gd name="connsiteX2" fmla="*/ 10174 w 397720"/>
                    <a:gd name="connsiteY2" fmla="*/ 239681 h 357611"/>
                    <a:gd name="connsiteX3" fmla="*/ 49084 w 397720"/>
                    <a:gd name="connsiteY3" fmla="*/ 279739 h 357611"/>
                    <a:gd name="connsiteX4" fmla="*/ 263773 w 397720"/>
                    <a:gd name="connsiteY4" fmla="*/ 352277 h 357611"/>
                    <a:gd name="connsiteX5" fmla="*/ 356604 w 397720"/>
                    <a:gd name="connsiteY5" fmla="*/ 337348 h 357611"/>
                    <a:gd name="connsiteX6" fmla="*/ 397508 w 397720"/>
                    <a:gd name="connsiteY6" fmla="*/ 285705 h 357611"/>
                    <a:gd name="connsiteX7" fmla="*/ 341170 w 397720"/>
                    <a:gd name="connsiteY7" fmla="*/ 184641 h 357611"/>
                    <a:gd name="connsiteX8" fmla="*/ 165081 w 397720"/>
                    <a:gd name="connsiteY8" fmla="*/ 118783 h 357611"/>
                    <a:gd name="connsiteX9" fmla="*/ 139681 w 397720"/>
                    <a:gd name="connsiteY9" fmla="*/ 17183 h 357611"/>
                    <a:gd name="connsiteX10" fmla="*/ 35274 w 397720"/>
                    <a:gd name="connsiteY10" fmla="*/ 6742 h 357611"/>
                    <a:gd name="connsiteX0" fmla="*/ 35274 w 397677"/>
                    <a:gd name="connsiteY0" fmla="*/ 6742 h 358126"/>
                    <a:gd name="connsiteX1" fmla="*/ 1385 w 397677"/>
                    <a:gd name="connsiteY1" fmla="*/ 87033 h 358126"/>
                    <a:gd name="connsiteX2" fmla="*/ 10174 w 397677"/>
                    <a:gd name="connsiteY2" fmla="*/ 239681 h 358126"/>
                    <a:gd name="connsiteX3" fmla="*/ 49084 w 397677"/>
                    <a:gd name="connsiteY3" fmla="*/ 279739 h 358126"/>
                    <a:gd name="connsiteX4" fmla="*/ 263773 w 397677"/>
                    <a:gd name="connsiteY4" fmla="*/ 352277 h 358126"/>
                    <a:gd name="connsiteX5" fmla="*/ 355219 w 397677"/>
                    <a:gd name="connsiteY5" fmla="*/ 340118 h 358126"/>
                    <a:gd name="connsiteX6" fmla="*/ 397508 w 397677"/>
                    <a:gd name="connsiteY6" fmla="*/ 285705 h 358126"/>
                    <a:gd name="connsiteX7" fmla="*/ 341170 w 397677"/>
                    <a:gd name="connsiteY7" fmla="*/ 184641 h 358126"/>
                    <a:gd name="connsiteX8" fmla="*/ 165081 w 397677"/>
                    <a:gd name="connsiteY8" fmla="*/ 118783 h 358126"/>
                    <a:gd name="connsiteX9" fmla="*/ 139681 w 397677"/>
                    <a:gd name="connsiteY9" fmla="*/ 17183 h 358126"/>
                    <a:gd name="connsiteX10" fmla="*/ 35274 w 397677"/>
                    <a:gd name="connsiteY10" fmla="*/ 6742 h 358126"/>
                    <a:gd name="connsiteX0" fmla="*/ 35274 w 403190"/>
                    <a:gd name="connsiteY0" fmla="*/ 6742 h 358698"/>
                    <a:gd name="connsiteX1" fmla="*/ 1385 w 403190"/>
                    <a:gd name="connsiteY1" fmla="*/ 87033 h 358698"/>
                    <a:gd name="connsiteX2" fmla="*/ 10174 w 403190"/>
                    <a:gd name="connsiteY2" fmla="*/ 239681 h 358698"/>
                    <a:gd name="connsiteX3" fmla="*/ 49084 w 403190"/>
                    <a:gd name="connsiteY3" fmla="*/ 279739 h 358698"/>
                    <a:gd name="connsiteX4" fmla="*/ 263773 w 403190"/>
                    <a:gd name="connsiteY4" fmla="*/ 352277 h 358698"/>
                    <a:gd name="connsiteX5" fmla="*/ 355219 w 403190"/>
                    <a:gd name="connsiteY5" fmla="*/ 340118 h 358698"/>
                    <a:gd name="connsiteX6" fmla="*/ 403048 w 403190"/>
                    <a:gd name="connsiteY6" fmla="*/ 267701 h 358698"/>
                    <a:gd name="connsiteX7" fmla="*/ 341170 w 403190"/>
                    <a:gd name="connsiteY7" fmla="*/ 184641 h 358698"/>
                    <a:gd name="connsiteX8" fmla="*/ 165081 w 403190"/>
                    <a:gd name="connsiteY8" fmla="*/ 118783 h 358698"/>
                    <a:gd name="connsiteX9" fmla="*/ 139681 w 403190"/>
                    <a:gd name="connsiteY9" fmla="*/ 17183 h 358698"/>
                    <a:gd name="connsiteX10" fmla="*/ 35274 w 403190"/>
                    <a:gd name="connsiteY10" fmla="*/ 6742 h 358698"/>
                    <a:gd name="connsiteX0" fmla="*/ 35274 w 403427"/>
                    <a:gd name="connsiteY0" fmla="*/ 6742 h 358698"/>
                    <a:gd name="connsiteX1" fmla="*/ 1385 w 403427"/>
                    <a:gd name="connsiteY1" fmla="*/ 87033 h 358698"/>
                    <a:gd name="connsiteX2" fmla="*/ 10174 w 403427"/>
                    <a:gd name="connsiteY2" fmla="*/ 239681 h 358698"/>
                    <a:gd name="connsiteX3" fmla="*/ 49084 w 403427"/>
                    <a:gd name="connsiteY3" fmla="*/ 279739 h 358698"/>
                    <a:gd name="connsiteX4" fmla="*/ 263773 w 403427"/>
                    <a:gd name="connsiteY4" fmla="*/ 352277 h 358698"/>
                    <a:gd name="connsiteX5" fmla="*/ 362144 w 403427"/>
                    <a:gd name="connsiteY5" fmla="*/ 340118 h 358698"/>
                    <a:gd name="connsiteX6" fmla="*/ 403048 w 403427"/>
                    <a:gd name="connsiteY6" fmla="*/ 267701 h 358698"/>
                    <a:gd name="connsiteX7" fmla="*/ 341170 w 403427"/>
                    <a:gd name="connsiteY7" fmla="*/ 184641 h 358698"/>
                    <a:gd name="connsiteX8" fmla="*/ 165081 w 403427"/>
                    <a:gd name="connsiteY8" fmla="*/ 118783 h 358698"/>
                    <a:gd name="connsiteX9" fmla="*/ 139681 w 403427"/>
                    <a:gd name="connsiteY9" fmla="*/ 17183 h 358698"/>
                    <a:gd name="connsiteX10" fmla="*/ 35274 w 403427"/>
                    <a:gd name="connsiteY10" fmla="*/ 6742 h 358698"/>
                    <a:gd name="connsiteX0" fmla="*/ 35274 w 403469"/>
                    <a:gd name="connsiteY0" fmla="*/ 6742 h 356530"/>
                    <a:gd name="connsiteX1" fmla="*/ 1385 w 403469"/>
                    <a:gd name="connsiteY1" fmla="*/ 87033 h 356530"/>
                    <a:gd name="connsiteX2" fmla="*/ 10174 w 403469"/>
                    <a:gd name="connsiteY2" fmla="*/ 239681 h 356530"/>
                    <a:gd name="connsiteX3" fmla="*/ 49084 w 403469"/>
                    <a:gd name="connsiteY3" fmla="*/ 279739 h 356530"/>
                    <a:gd name="connsiteX4" fmla="*/ 248539 w 403469"/>
                    <a:gd name="connsiteY4" fmla="*/ 349507 h 356530"/>
                    <a:gd name="connsiteX5" fmla="*/ 362144 w 403469"/>
                    <a:gd name="connsiteY5" fmla="*/ 340118 h 356530"/>
                    <a:gd name="connsiteX6" fmla="*/ 403048 w 403469"/>
                    <a:gd name="connsiteY6" fmla="*/ 267701 h 356530"/>
                    <a:gd name="connsiteX7" fmla="*/ 341170 w 403469"/>
                    <a:gd name="connsiteY7" fmla="*/ 184641 h 356530"/>
                    <a:gd name="connsiteX8" fmla="*/ 165081 w 403469"/>
                    <a:gd name="connsiteY8" fmla="*/ 118783 h 356530"/>
                    <a:gd name="connsiteX9" fmla="*/ 139681 w 403469"/>
                    <a:gd name="connsiteY9" fmla="*/ 17183 h 356530"/>
                    <a:gd name="connsiteX10" fmla="*/ 35274 w 403469"/>
                    <a:gd name="connsiteY10" fmla="*/ 6742 h 35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3469" h="356530">
                      <a:moveTo>
                        <a:pt x="35274" y="6742"/>
                      </a:moveTo>
                      <a:cubicBezTo>
                        <a:pt x="12225" y="18384"/>
                        <a:pt x="5568" y="48210"/>
                        <a:pt x="1385" y="87033"/>
                      </a:cubicBezTo>
                      <a:cubicBezTo>
                        <a:pt x="-2798" y="125856"/>
                        <a:pt x="3175" y="208831"/>
                        <a:pt x="10174" y="239681"/>
                      </a:cubicBezTo>
                      <a:cubicBezTo>
                        <a:pt x="17173" y="270531"/>
                        <a:pt x="9357" y="261435"/>
                        <a:pt x="49084" y="279739"/>
                      </a:cubicBezTo>
                      <a:cubicBezTo>
                        <a:pt x="88811" y="298043"/>
                        <a:pt x="208827" y="335058"/>
                        <a:pt x="248539" y="349507"/>
                      </a:cubicBezTo>
                      <a:cubicBezTo>
                        <a:pt x="288251" y="363956"/>
                        <a:pt x="336393" y="353752"/>
                        <a:pt x="362144" y="340118"/>
                      </a:cubicBezTo>
                      <a:cubicBezTo>
                        <a:pt x="387896" y="326484"/>
                        <a:pt x="406544" y="293614"/>
                        <a:pt x="403048" y="267701"/>
                      </a:cubicBezTo>
                      <a:cubicBezTo>
                        <a:pt x="399552" y="241788"/>
                        <a:pt x="380831" y="209461"/>
                        <a:pt x="341170" y="184641"/>
                      </a:cubicBezTo>
                      <a:cubicBezTo>
                        <a:pt x="301509" y="159821"/>
                        <a:pt x="203181" y="141008"/>
                        <a:pt x="165081" y="118783"/>
                      </a:cubicBezTo>
                      <a:cubicBezTo>
                        <a:pt x="126981" y="96558"/>
                        <a:pt x="161315" y="35856"/>
                        <a:pt x="139681" y="17183"/>
                      </a:cubicBezTo>
                      <a:cubicBezTo>
                        <a:pt x="118047" y="-1490"/>
                        <a:pt x="58323" y="-4900"/>
                        <a:pt x="35274" y="6742"/>
                      </a:cubicBezTo>
                      <a:close/>
                    </a:path>
                  </a:pathLst>
                </a:custGeom>
                <a:solidFill>
                  <a:srgbClr val="FF00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7" name="자유형 66"/>
                <p:cNvSpPr/>
                <p:nvPr/>
              </p:nvSpPr>
              <p:spPr>
                <a:xfrm rot="10800000">
                  <a:off x="3592946" y="4985600"/>
                  <a:ext cx="142726" cy="115583"/>
                </a:xfrm>
                <a:custGeom>
                  <a:avLst/>
                  <a:gdLst>
                    <a:gd name="connsiteX0" fmla="*/ 142726 w 142726"/>
                    <a:gd name="connsiteY0" fmla="*/ 115583 h 115583"/>
                    <a:gd name="connsiteX1" fmla="*/ 0 w 142726"/>
                    <a:gd name="connsiteY1" fmla="*/ 115583 h 115583"/>
                    <a:gd name="connsiteX2" fmla="*/ 3896 w 142726"/>
                    <a:gd name="connsiteY2" fmla="*/ 0 h 115583"/>
                    <a:gd name="connsiteX3" fmla="*/ 135409 w 142726"/>
                    <a:gd name="connsiteY3" fmla="*/ 0 h 115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2726" h="115583">
                      <a:moveTo>
                        <a:pt x="142726" y="115583"/>
                      </a:moveTo>
                      <a:lnTo>
                        <a:pt x="0" y="115583"/>
                      </a:lnTo>
                      <a:lnTo>
                        <a:pt x="3896" y="0"/>
                      </a:lnTo>
                      <a:lnTo>
                        <a:pt x="135409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8" name="자유형 67"/>
                <p:cNvSpPr/>
                <p:nvPr/>
              </p:nvSpPr>
              <p:spPr>
                <a:xfrm rot="19811363">
                  <a:off x="3384749" y="5185888"/>
                  <a:ext cx="170808" cy="41995"/>
                </a:xfrm>
                <a:custGeom>
                  <a:avLst/>
                  <a:gdLst>
                    <a:gd name="connsiteX0" fmla="*/ 584554 w 608145"/>
                    <a:gd name="connsiteY0" fmla="*/ 60385 h 133981"/>
                    <a:gd name="connsiteX1" fmla="*/ 298804 w 608145"/>
                    <a:gd name="connsiteY1" fmla="*/ 60 h 133981"/>
                    <a:gd name="connsiteX2" fmla="*/ 54329 w 608145"/>
                    <a:gd name="connsiteY2" fmla="*/ 50860 h 133981"/>
                    <a:gd name="connsiteX3" fmla="*/ 3529 w 608145"/>
                    <a:gd name="connsiteY3" fmla="*/ 133410 h 133981"/>
                    <a:gd name="connsiteX4" fmla="*/ 117829 w 608145"/>
                    <a:gd name="connsiteY4" fmla="*/ 85785 h 133981"/>
                    <a:gd name="connsiteX5" fmla="*/ 314679 w 608145"/>
                    <a:gd name="connsiteY5" fmla="*/ 54035 h 133981"/>
                    <a:gd name="connsiteX6" fmla="*/ 559154 w 608145"/>
                    <a:gd name="connsiteY6" fmla="*/ 114360 h 133981"/>
                    <a:gd name="connsiteX7" fmla="*/ 584554 w 608145"/>
                    <a:gd name="connsiteY7" fmla="*/ 60385 h 133981"/>
                    <a:gd name="connsiteX0" fmla="*/ 584554 w 607450"/>
                    <a:gd name="connsiteY0" fmla="*/ 60385 h 133952"/>
                    <a:gd name="connsiteX1" fmla="*/ 298804 w 607450"/>
                    <a:gd name="connsiteY1" fmla="*/ 60 h 133952"/>
                    <a:gd name="connsiteX2" fmla="*/ 54329 w 607450"/>
                    <a:gd name="connsiteY2" fmla="*/ 50860 h 133952"/>
                    <a:gd name="connsiteX3" fmla="*/ 3529 w 607450"/>
                    <a:gd name="connsiteY3" fmla="*/ 133410 h 133952"/>
                    <a:gd name="connsiteX4" fmla="*/ 117829 w 607450"/>
                    <a:gd name="connsiteY4" fmla="*/ 85785 h 133952"/>
                    <a:gd name="connsiteX5" fmla="*/ 314679 w 607450"/>
                    <a:gd name="connsiteY5" fmla="*/ 69171 h 133952"/>
                    <a:gd name="connsiteX6" fmla="*/ 559154 w 607450"/>
                    <a:gd name="connsiteY6" fmla="*/ 114360 h 133952"/>
                    <a:gd name="connsiteX7" fmla="*/ 584554 w 607450"/>
                    <a:gd name="connsiteY7" fmla="*/ 60385 h 133952"/>
                    <a:gd name="connsiteX0" fmla="*/ 584554 w 607244"/>
                    <a:gd name="connsiteY0" fmla="*/ 60385 h 133984"/>
                    <a:gd name="connsiteX1" fmla="*/ 298804 w 607244"/>
                    <a:gd name="connsiteY1" fmla="*/ 60 h 133984"/>
                    <a:gd name="connsiteX2" fmla="*/ 54329 w 607244"/>
                    <a:gd name="connsiteY2" fmla="*/ 50860 h 133984"/>
                    <a:gd name="connsiteX3" fmla="*/ 3529 w 607244"/>
                    <a:gd name="connsiteY3" fmla="*/ 133410 h 133984"/>
                    <a:gd name="connsiteX4" fmla="*/ 117829 w 607244"/>
                    <a:gd name="connsiteY4" fmla="*/ 85785 h 133984"/>
                    <a:gd name="connsiteX5" fmla="*/ 319482 w 607244"/>
                    <a:gd name="connsiteY5" fmla="*/ 52825 h 133984"/>
                    <a:gd name="connsiteX6" fmla="*/ 559154 w 607244"/>
                    <a:gd name="connsiteY6" fmla="*/ 114360 h 133984"/>
                    <a:gd name="connsiteX7" fmla="*/ 584554 w 607244"/>
                    <a:gd name="connsiteY7" fmla="*/ 60385 h 133984"/>
                    <a:gd name="connsiteX0" fmla="*/ 583610 w 606300"/>
                    <a:gd name="connsiteY0" fmla="*/ 60385 h 133657"/>
                    <a:gd name="connsiteX1" fmla="*/ 297860 w 606300"/>
                    <a:gd name="connsiteY1" fmla="*/ 60 h 133657"/>
                    <a:gd name="connsiteX2" fmla="*/ 53385 w 606300"/>
                    <a:gd name="connsiteY2" fmla="*/ 50860 h 133657"/>
                    <a:gd name="connsiteX3" fmla="*/ 2585 w 606300"/>
                    <a:gd name="connsiteY3" fmla="*/ 133410 h 133657"/>
                    <a:gd name="connsiteX4" fmla="*/ 102470 w 606300"/>
                    <a:gd name="connsiteY4" fmla="*/ 75569 h 133657"/>
                    <a:gd name="connsiteX5" fmla="*/ 318538 w 606300"/>
                    <a:gd name="connsiteY5" fmla="*/ 52825 h 133657"/>
                    <a:gd name="connsiteX6" fmla="*/ 558210 w 606300"/>
                    <a:gd name="connsiteY6" fmla="*/ 114360 h 133657"/>
                    <a:gd name="connsiteX7" fmla="*/ 583610 w 606300"/>
                    <a:gd name="connsiteY7" fmla="*/ 60385 h 133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300" h="133657">
                      <a:moveTo>
                        <a:pt x="583610" y="60385"/>
                      </a:moveTo>
                      <a:cubicBezTo>
                        <a:pt x="540218" y="41335"/>
                        <a:pt x="386231" y="1647"/>
                        <a:pt x="297860" y="60"/>
                      </a:cubicBezTo>
                      <a:cubicBezTo>
                        <a:pt x="209489" y="-1527"/>
                        <a:pt x="102597" y="28635"/>
                        <a:pt x="53385" y="50860"/>
                      </a:cubicBezTo>
                      <a:cubicBezTo>
                        <a:pt x="4173" y="73085"/>
                        <a:pt x="-5596" y="129292"/>
                        <a:pt x="2585" y="133410"/>
                      </a:cubicBezTo>
                      <a:cubicBezTo>
                        <a:pt x="10766" y="137528"/>
                        <a:pt x="49811" y="89000"/>
                        <a:pt x="102470" y="75569"/>
                      </a:cubicBezTo>
                      <a:cubicBezTo>
                        <a:pt x="155129" y="62138"/>
                        <a:pt x="244984" y="48063"/>
                        <a:pt x="318538" y="52825"/>
                      </a:cubicBezTo>
                      <a:cubicBezTo>
                        <a:pt x="392092" y="57587"/>
                        <a:pt x="514031" y="113100"/>
                        <a:pt x="558210" y="114360"/>
                      </a:cubicBezTo>
                      <a:cubicBezTo>
                        <a:pt x="602389" y="115620"/>
                        <a:pt x="627002" y="79435"/>
                        <a:pt x="583610" y="60385"/>
                      </a:cubicBezTo>
                      <a:close/>
                    </a:path>
                  </a:pathLst>
                </a:custGeom>
                <a:solidFill>
                  <a:srgbClr val="FFA7C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00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10" name="자유형 9"/>
            <p:cNvSpPr/>
            <p:nvPr/>
          </p:nvSpPr>
          <p:spPr>
            <a:xfrm rot="5640404">
              <a:off x="2249607" y="1706470"/>
              <a:ext cx="693302" cy="484941"/>
            </a:xfrm>
            <a:custGeom>
              <a:avLst/>
              <a:gdLst>
                <a:gd name="connsiteX0" fmla="*/ 1072443 w 1203833"/>
                <a:gd name="connsiteY0" fmla="*/ 58 h 887367"/>
                <a:gd name="connsiteX1" fmla="*/ 1091164 w 1203833"/>
                <a:gd name="connsiteY1" fmla="*/ 2258 h 887367"/>
                <a:gd name="connsiteX2" fmla="*/ 972425 w 1203833"/>
                <a:gd name="connsiteY2" fmla="*/ 166360 h 887367"/>
                <a:gd name="connsiteX3" fmla="*/ 1203743 w 1203833"/>
                <a:gd name="connsiteY3" fmla="*/ 199937 h 887367"/>
                <a:gd name="connsiteX4" fmla="*/ 991351 w 1203833"/>
                <a:gd name="connsiteY4" fmla="*/ 354788 h 887367"/>
                <a:gd name="connsiteX5" fmla="*/ 387748 w 1203833"/>
                <a:gd name="connsiteY5" fmla="*/ 344246 h 887367"/>
                <a:gd name="connsiteX6" fmla="*/ 239333 w 1203833"/>
                <a:gd name="connsiteY6" fmla="*/ 599067 h 887367"/>
                <a:gd name="connsiteX7" fmla="*/ 237744 w 1203833"/>
                <a:gd name="connsiteY7" fmla="*/ 600555 h 887367"/>
                <a:gd name="connsiteX8" fmla="*/ 210802 w 1203833"/>
                <a:gd name="connsiteY8" fmla="*/ 553973 h 887367"/>
                <a:gd name="connsiteX9" fmla="*/ 141588 w 1203833"/>
                <a:gd name="connsiteY9" fmla="*/ 512224 h 887367"/>
                <a:gd name="connsiteX10" fmla="*/ 116487 w 1203833"/>
                <a:gd name="connsiteY10" fmla="*/ 724810 h 887367"/>
                <a:gd name="connsiteX11" fmla="*/ 131030 w 1203833"/>
                <a:gd name="connsiteY11" fmla="*/ 765648 h 887367"/>
                <a:gd name="connsiteX12" fmla="*/ 130999 w 1203833"/>
                <a:gd name="connsiteY12" fmla="*/ 766257 h 887367"/>
                <a:gd name="connsiteX13" fmla="*/ 103829 w 1203833"/>
                <a:gd name="connsiteY13" fmla="*/ 887040 h 887367"/>
                <a:gd name="connsiteX14" fmla="*/ 23521 w 1203833"/>
                <a:gd name="connsiteY14" fmla="*/ 760346 h 887367"/>
                <a:gd name="connsiteX15" fmla="*/ 12189 w 1203833"/>
                <a:gd name="connsiteY15" fmla="*/ 557186 h 887367"/>
                <a:gd name="connsiteX16" fmla="*/ 181909 w 1203833"/>
                <a:gd name="connsiteY16" fmla="*/ 207676 h 887367"/>
                <a:gd name="connsiteX17" fmla="*/ 754028 w 1203833"/>
                <a:gd name="connsiteY17" fmla="*/ 79965 h 887367"/>
                <a:gd name="connsiteX18" fmla="*/ 1072443 w 1203833"/>
                <a:gd name="connsiteY18" fmla="*/ 58 h 887367"/>
                <a:gd name="connsiteX0" fmla="*/ 1088295 w 1219685"/>
                <a:gd name="connsiteY0" fmla="*/ 58 h 887412"/>
                <a:gd name="connsiteX1" fmla="*/ 1107016 w 1219685"/>
                <a:gd name="connsiteY1" fmla="*/ 2258 h 887412"/>
                <a:gd name="connsiteX2" fmla="*/ 988277 w 1219685"/>
                <a:gd name="connsiteY2" fmla="*/ 166360 h 887412"/>
                <a:gd name="connsiteX3" fmla="*/ 1219595 w 1219685"/>
                <a:gd name="connsiteY3" fmla="*/ 199937 h 887412"/>
                <a:gd name="connsiteX4" fmla="*/ 1007203 w 1219685"/>
                <a:gd name="connsiteY4" fmla="*/ 354788 h 887412"/>
                <a:gd name="connsiteX5" fmla="*/ 403600 w 1219685"/>
                <a:gd name="connsiteY5" fmla="*/ 344246 h 887412"/>
                <a:gd name="connsiteX6" fmla="*/ 255185 w 1219685"/>
                <a:gd name="connsiteY6" fmla="*/ 599067 h 887412"/>
                <a:gd name="connsiteX7" fmla="*/ 253596 w 1219685"/>
                <a:gd name="connsiteY7" fmla="*/ 600555 h 887412"/>
                <a:gd name="connsiteX8" fmla="*/ 226654 w 1219685"/>
                <a:gd name="connsiteY8" fmla="*/ 553973 h 887412"/>
                <a:gd name="connsiteX9" fmla="*/ 157440 w 1219685"/>
                <a:gd name="connsiteY9" fmla="*/ 512224 h 887412"/>
                <a:gd name="connsiteX10" fmla="*/ 132339 w 1219685"/>
                <a:gd name="connsiteY10" fmla="*/ 724810 h 887412"/>
                <a:gd name="connsiteX11" fmla="*/ 146882 w 1219685"/>
                <a:gd name="connsiteY11" fmla="*/ 765648 h 887412"/>
                <a:gd name="connsiteX12" fmla="*/ 146851 w 1219685"/>
                <a:gd name="connsiteY12" fmla="*/ 766257 h 887412"/>
                <a:gd name="connsiteX13" fmla="*/ 119681 w 1219685"/>
                <a:gd name="connsiteY13" fmla="*/ 887040 h 887412"/>
                <a:gd name="connsiteX14" fmla="*/ 39373 w 1219685"/>
                <a:gd name="connsiteY14" fmla="*/ 760346 h 887412"/>
                <a:gd name="connsiteX15" fmla="*/ 8991 w 1219685"/>
                <a:gd name="connsiteY15" fmla="*/ 495274 h 887412"/>
                <a:gd name="connsiteX16" fmla="*/ 197761 w 1219685"/>
                <a:gd name="connsiteY16" fmla="*/ 207676 h 887412"/>
                <a:gd name="connsiteX17" fmla="*/ 769880 w 1219685"/>
                <a:gd name="connsiteY17" fmla="*/ 79965 h 887412"/>
                <a:gd name="connsiteX18" fmla="*/ 1088295 w 1219685"/>
                <a:gd name="connsiteY18" fmla="*/ 58 h 887412"/>
                <a:gd name="connsiteX0" fmla="*/ 1088131 w 1219521"/>
                <a:gd name="connsiteY0" fmla="*/ 58 h 887412"/>
                <a:gd name="connsiteX1" fmla="*/ 1106852 w 1219521"/>
                <a:gd name="connsiteY1" fmla="*/ 2258 h 887412"/>
                <a:gd name="connsiteX2" fmla="*/ 988113 w 1219521"/>
                <a:gd name="connsiteY2" fmla="*/ 166360 h 887412"/>
                <a:gd name="connsiteX3" fmla="*/ 1219431 w 1219521"/>
                <a:gd name="connsiteY3" fmla="*/ 199937 h 887412"/>
                <a:gd name="connsiteX4" fmla="*/ 1007039 w 1219521"/>
                <a:gd name="connsiteY4" fmla="*/ 354788 h 887412"/>
                <a:gd name="connsiteX5" fmla="*/ 403436 w 1219521"/>
                <a:gd name="connsiteY5" fmla="*/ 344246 h 887412"/>
                <a:gd name="connsiteX6" fmla="*/ 255021 w 1219521"/>
                <a:gd name="connsiteY6" fmla="*/ 599067 h 887412"/>
                <a:gd name="connsiteX7" fmla="*/ 253432 w 1219521"/>
                <a:gd name="connsiteY7" fmla="*/ 600555 h 887412"/>
                <a:gd name="connsiteX8" fmla="*/ 226490 w 1219521"/>
                <a:gd name="connsiteY8" fmla="*/ 553973 h 887412"/>
                <a:gd name="connsiteX9" fmla="*/ 157276 w 1219521"/>
                <a:gd name="connsiteY9" fmla="*/ 512224 h 887412"/>
                <a:gd name="connsiteX10" fmla="*/ 132175 w 1219521"/>
                <a:gd name="connsiteY10" fmla="*/ 724810 h 887412"/>
                <a:gd name="connsiteX11" fmla="*/ 146718 w 1219521"/>
                <a:gd name="connsiteY11" fmla="*/ 765648 h 887412"/>
                <a:gd name="connsiteX12" fmla="*/ 146687 w 1219521"/>
                <a:gd name="connsiteY12" fmla="*/ 766257 h 887412"/>
                <a:gd name="connsiteX13" fmla="*/ 119517 w 1219521"/>
                <a:gd name="connsiteY13" fmla="*/ 887040 h 887412"/>
                <a:gd name="connsiteX14" fmla="*/ 39209 w 1219521"/>
                <a:gd name="connsiteY14" fmla="*/ 760346 h 887412"/>
                <a:gd name="connsiteX15" fmla="*/ 8827 w 1219521"/>
                <a:gd name="connsiteY15" fmla="*/ 495274 h 887412"/>
                <a:gd name="connsiteX16" fmla="*/ 195216 w 1219521"/>
                <a:gd name="connsiteY16" fmla="*/ 214819 h 887412"/>
                <a:gd name="connsiteX17" fmla="*/ 769716 w 1219521"/>
                <a:gd name="connsiteY17" fmla="*/ 79965 h 887412"/>
                <a:gd name="connsiteX18" fmla="*/ 1088131 w 1219521"/>
                <a:gd name="connsiteY18" fmla="*/ 58 h 887412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71808 w 1221613"/>
                <a:gd name="connsiteY17" fmla="*/ 79965 h 887427"/>
                <a:gd name="connsiteX18" fmla="*/ 1090223 w 1221613"/>
                <a:gd name="connsiteY18" fmla="*/ 58 h 887427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45614 w 1221613"/>
                <a:gd name="connsiteY17" fmla="*/ 87109 h 887427"/>
                <a:gd name="connsiteX18" fmla="*/ 1090223 w 1221613"/>
                <a:gd name="connsiteY18" fmla="*/ 58 h 887427"/>
                <a:gd name="connsiteX0" fmla="*/ 1090223 w 1221613"/>
                <a:gd name="connsiteY0" fmla="*/ 58 h 887046"/>
                <a:gd name="connsiteX1" fmla="*/ 1108944 w 1221613"/>
                <a:gd name="connsiteY1" fmla="*/ 2258 h 887046"/>
                <a:gd name="connsiteX2" fmla="*/ 990205 w 1221613"/>
                <a:gd name="connsiteY2" fmla="*/ 166360 h 887046"/>
                <a:gd name="connsiteX3" fmla="*/ 1221523 w 1221613"/>
                <a:gd name="connsiteY3" fmla="*/ 199937 h 887046"/>
                <a:gd name="connsiteX4" fmla="*/ 1009131 w 1221613"/>
                <a:gd name="connsiteY4" fmla="*/ 354788 h 887046"/>
                <a:gd name="connsiteX5" fmla="*/ 405528 w 1221613"/>
                <a:gd name="connsiteY5" fmla="*/ 344246 h 887046"/>
                <a:gd name="connsiteX6" fmla="*/ 257113 w 1221613"/>
                <a:gd name="connsiteY6" fmla="*/ 599067 h 887046"/>
                <a:gd name="connsiteX7" fmla="*/ 255524 w 1221613"/>
                <a:gd name="connsiteY7" fmla="*/ 600555 h 887046"/>
                <a:gd name="connsiteX8" fmla="*/ 228582 w 1221613"/>
                <a:gd name="connsiteY8" fmla="*/ 553973 h 887046"/>
                <a:gd name="connsiteX9" fmla="*/ 159368 w 1221613"/>
                <a:gd name="connsiteY9" fmla="*/ 512224 h 887046"/>
                <a:gd name="connsiteX10" fmla="*/ 134267 w 1221613"/>
                <a:gd name="connsiteY10" fmla="*/ 724810 h 887046"/>
                <a:gd name="connsiteX11" fmla="*/ 148810 w 1221613"/>
                <a:gd name="connsiteY11" fmla="*/ 765648 h 887046"/>
                <a:gd name="connsiteX12" fmla="*/ 121609 w 1221613"/>
                <a:gd name="connsiteY12" fmla="*/ 887040 h 887046"/>
                <a:gd name="connsiteX13" fmla="*/ 41301 w 1221613"/>
                <a:gd name="connsiteY13" fmla="*/ 760346 h 887046"/>
                <a:gd name="connsiteX14" fmla="*/ 8538 w 1221613"/>
                <a:gd name="connsiteY14" fmla="*/ 478605 h 887046"/>
                <a:gd name="connsiteX15" fmla="*/ 197308 w 1221613"/>
                <a:gd name="connsiteY15" fmla="*/ 214819 h 887046"/>
                <a:gd name="connsiteX16" fmla="*/ 745614 w 1221613"/>
                <a:gd name="connsiteY16" fmla="*/ 87109 h 887046"/>
                <a:gd name="connsiteX17" fmla="*/ 1090223 w 1221613"/>
                <a:gd name="connsiteY17" fmla="*/ 58 h 887046"/>
                <a:gd name="connsiteX0" fmla="*/ 1090128 w 1221518"/>
                <a:gd name="connsiteY0" fmla="*/ 58 h 910478"/>
                <a:gd name="connsiteX1" fmla="*/ 1108849 w 1221518"/>
                <a:gd name="connsiteY1" fmla="*/ 2258 h 910478"/>
                <a:gd name="connsiteX2" fmla="*/ 990110 w 1221518"/>
                <a:gd name="connsiteY2" fmla="*/ 166360 h 910478"/>
                <a:gd name="connsiteX3" fmla="*/ 1221428 w 1221518"/>
                <a:gd name="connsiteY3" fmla="*/ 199937 h 910478"/>
                <a:gd name="connsiteX4" fmla="*/ 1009036 w 1221518"/>
                <a:gd name="connsiteY4" fmla="*/ 354788 h 910478"/>
                <a:gd name="connsiteX5" fmla="*/ 405433 w 1221518"/>
                <a:gd name="connsiteY5" fmla="*/ 344246 h 910478"/>
                <a:gd name="connsiteX6" fmla="*/ 257018 w 1221518"/>
                <a:gd name="connsiteY6" fmla="*/ 599067 h 910478"/>
                <a:gd name="connsiteX7" fmla="*/ 255429 w 1221518"/>
                <a:gd name="connsiteY7" fmla="*/ 600555 h 910478"/>
                <a:gd name="connsiteX8" fmla="*/ 228487 w 1221518"/>
                <a:gd name="connsiteY8" fmla="*/ 553973 h 910478"/>
                <a:gd name="connsiteX9" fmla="*/ 159273 w 1221518"/>
                <a:gd name="connsiteY9" fmla="*/ 512224 h 910478"/>
                <a:gd name="connsiteX10" fmla="*/ 134172 w 1221518"/>
                <a:gd name="connsiteY10" fmla="*/ 724810 h 910478"/>
                <a:gd name="connsiteX11" fmla="*/ 148715 w 1221518"/>
                <a:gd name="connsiteY11" fmla="*/ 765648 h 910478"/>
                <a:gd name="connsiteX12" fmla="*/ 116828 w 1221518"/>
                <a:gd name="connsiteY12" fmla="*/ 910474 h 910478"/>
                <a:gd name="connsiteX13" fmla="*/ 41206 w 1221518"/>
                <a:gd name="connsiteY13" fmla="*/ 760346 h 910478"/>
                <a:gd name="connsiteX14" fmla="*/ 8443 w 1221518"/>
                <a:gd name="connsiteY14" fmla="*/ 478605 h 910478"/>
                <a:gd name="connsiteX15" fmla="*/ 197213 w 1221518"/>
                <a:gd name="connsiteY15" fmla="*/ 214819 h 910478"/>
                <a:gd name="connsiteX16" fmla="*/ 745519 w 1221518"/>
                <a:gd name="connsiteY16" fmla="*/ 87109 h 910478"/>
                <a:gd name="connsiteX17" fmla="*/ 1090128 w 1221518"/>
                <a:gd name="connsiteY17" fmla="*/ 58 h 910478"/>
                <a:gd name="connsiteX0" fmla="*/ 1090128 w 1221518"/>
                <a:gd name="connsiteY0" fmla="*/ 0 h 910420"/>
                <a:gd name="connsiteX1" fmla="*/ 990110 w 1221518"/>
                <a:gd name="connsiteY1" fmla="*/ 166302 h 910420"/>
                <a:gd name="connsiteX2" fmla="*/ 1221428 w 1221518"/>
                <a:gd name="connsiteY2" fmla="*/ 199879 h 910420"/>
                <a:gd name="connsiteX3" fmla="*/ 1009036 w 1221518"/>
                <a:gd name="connsiteY3" fmla="*/ 354730 h 910420"/>
                <a:gd name="connsiteX4" fmla="*/ 405433 w 1221518"/>
                <a:gd name="connsiteY4" fmla="*/ 344188 h 910420"/>
                <a:gd name="connsiteX5" fmla="*/ 257018 w 1221518"/>
                <a:gd name="connsiteY5" fmla="*/ 599009 h 910420"/>
                <a:gd name="connsiteX6" fmla="*/ 255429 w 1221518"/>
                <a:gd name="connsiteY6" fmla="*/ 600497 h 910420"/>
                <a:gd name="connsiteX7" fmla="*/ 228487 w 1221518"/>
                <a:gd name="connsiteY7" fmla="*/ 553915 h 910420"/>
                <a:gd name="connsiteX8" fmla="*/ 159273 w 1221518"/>
                <a:gd name="connsiteY8" fmla="*/ 512166 h 910420"/>
                <a:gd name="connsiteX9" fmla="*/ 134172 w 1221518"/>
                <a:gd name="connsiteY9" fmla="*/ 724752 h 910420"/>
                <a:gd name="connsiteX10" fmla="*/ 148715 w 1221518"/>
                <a:gd name="connsiteY10" fmla="*/ 765590 h 910420"/>
                <a:gd name="connsiteX11" fmla="*/ 116828 w 1221518"/>
                <a:gd name="connsiteY11" fmla="*/ 910416 h 910420"/>
                <a:gd name="connsiteX12" fmla="*/ 41206 w 1221518"/>
                <a:gd name="connsiteY12" fmla="*/ 760288 h 910420"/>
                <a:gd name="connsiteX13" fmla="*/ 8443 w 1221518"/>
                <a:gd name="connsiteY13" fmla="*/ 478547 h 910420"/>
                <a:gd name="connsiteX14" fmla="*/ 197213 w 1221518"/>
                <a:gd name="connsiteY14" fmla="*/ 214761 h 910420"/>
                <a:gd name="connsiteX15" fmla="*/ 745519 w 1221518"/>
                <a:gd name="connsiteY15" fmla="*/ 87051 h 910420"/>
                <a:gd name="connsiteX16" fmla="*/ 1090128 w 1221518"/>
                <a:gd name="connsiteY16" fmla="*/ 0 h 910420"/>
                <a:gd name="connsiteX0" fmla="*/ 745519 w 1221518"/>
                <a:gd name="connsiteY0" fmla="*/ 659 h 824028"/>
                <a:gd name="connsiteX1" fmla="*/ 990110 w 1221518"/>
                <a:gd name="connsiteY1" fmla="*/ 79910 h 824028"/>
                <a:gd name="connsiteX2" fmla="*/ 1221428 w 1221518"/>
                <a:gd name="connsiteY2" fmla="*/ 113487 h 824028"/>
                <a:gd name="connsiteX3" fmla="*/ 1009036 w 1221518"/>
                <a:gd name="connsiteY3" fmla="*/ 268338 h 824028"/>
                <a:gd name="connsiteX4" fmla="*/ 405433 w 1221518"/>
                <a:gd name="connsiteY4" fmla="*/ 257796 h 824028"/>
                <a:gd name="connsiteX5" fmla="*/ 257018 w 1221518"/>
                <a:gd name="connsiteY5" fmla="*/ 512617 h 824028"/>
                <a:gd name="connsiteX6" fmla="*/ 255429 w 1221518"/>
                <a:gd name="connsiteY6" fmla="*/ 514105 h 824028"/>
                <a:gd name="connsiteX7" fmla="*/ 228487 w 1221518"/>
                <a:gd name="connsiteY7" fmla="*/ 467523 h 824028"/>
                <a:gd name="connsiteX8" fmla="*/ 159273 w 1221518"/>
                <a:gd name="connsiteY8" fmla="*/ 425774 h 824028"/>
                <a:gd name="connsiteX9" fmla="*/ 134172 w 1221518"/>
                <a:gd name="connsiteY9" fmla="*/ 638360 h 824028"/>
                <a:gd name="connsiteX10" fmla="*/ 148715 w 1221518"/>
                <a:gd name="connsiteY10" fmla="*/ 679198 h 824028"/>
                <a:gd name="connsiteX11" fmla="*/ 116828 w 1221518"/>
                <a:gd name="connsiteY11" fmla="*/ 824024 h 824028"/>
                <a:gd name="connsiteX12" fmla="*/ 41206 w 1221518"/>
                <a:gd name="connsiteY12" fmla="*/ 673896 h 824028"/>
                <a:gd name="connsiteX13" fmla="*/ 8443 w 1221518"/>
                <a:gd name="connsiteY13" fmla="*/ 392155 h 824028"/>
                <a:gd name="connsiteX14" fmla="*/ 197213 w 1221518"/>
                <a:gd name="connsiteY14" fmla="*/ 128369 h 824028"/>
                <a:gd name="connsiteX15" fmla="*/ 745519 w 1221518"/>
                <a:gd name="connsiteY15" fmla="*/ 659 h 824028"/>
                <a:gd name="connsiteX0" fmla="*/ 745519 w 1221518"/>
                <a:gd name="connsiteY0" fmla="*/ 752 h 824121"/>
                <a:gd name="connsiteX1" fmla="*/ 990111 w 1221518"/>
                <a:gd name="connsiteY1" fmla="*/ 70629 h 824121"/>
                <a:gd name="connsiteX2" fmla="*/ 1221428 w 1221518"/>
                <a:gd name="connsiteY2" fmla="*/ 113580 h 824121"/>
                <a:gd name="connsiteX3" fmla="*/ 1009036 w 1221518"/>
                <a:gd name="connsiteY3" fmla="*/ 268431 h 824121"/>
                <a:gd name="connsiteX4" fmla="*/ 405433 w 1221518"/>
                <a:gd name="connsiteY4" fmla="*/ 257889 h 824121"/>
                <a:gd name="connsiteX5" fmla="*/ 257018 w 1221518"/>
                <a:gd name="connsiteY5" fmla="*/ 512710 h 824121"/>
                <a:gd name="connsiteX6" fmla="*/ 255429 w 1221518"/>
                <a:gd name="connsiteY6" fmla="*/ 514198 h 824121"/>
                <a:gd name="connsiteX7" fmla="*/ 228487 w 1221518"/>
                <a:gd name="connsiteY7" fmla="*/ 467616 h 824121"/>
                <a:gd name="connsiteX8" fmla="*/ 159273 w 1221518"/>
                <a:gd name="connsiteY8" fmla="*/ 425867 h 824121"/>
                <a:gd name="connsiteX9" fmla="*/ 134172 w 1221518"/>
                <a:gd name="connsiteY9" fmla="*/ 638453 h 824121"/>
                <a:gd name="connsiteX10" fmla="*/ 148715 w 1221518"/>
                <a:gd name="connsiteY10" fmla="*/ 679291 h 824121"/>
                <a:gd name="connsiteX11" fmla="*/ 116828 w 1221518"/>
                <a:gd name="connsiteY11" fmla="*/ 824117 h 824121"/>
                <a:gd name="connsiteX12" fmla="*/ 41206 w 1221518"/>
                <a:gd name="connsiteY12" fmla="*/ 673989 h 824121"/>
                <a:gd name="connsiteX13" fmla="*/ 8443 w 1221518"/>
                <a:gd name="connsiteY13" fmla="*/ 392248 h 824121"/>
                <a:gd name="connsiteX14" fmla="*/ 197213 w 1221518"/>
                <a:gd name="connsiteY14" fmla="*/ 128462 h 824121"/>
                <a:gd name="connsiteX15" fmla="*/ 745519 w 1221518"/>
                <a:gd name="connsiteY15" fmla="*/ 752 h 824121"/>
                <a:gd name="connsiteX0" fmla="*/ 679901 w 1221518"/>
                <a:gd name="connsiteY0" fmla="*/ 752 h 824121"/>
                <a:gd name="connsiteX1" fmla="*/ 990111 w 1221518"/>
                <a:gd name="connsiteY1" fmla="*/ 70629 h 824121"/>
                <a:gd name="connsiteX2" fmla="*/ 1221428 w 1221518"/>
                <a:gd name="connsiteY2" fmla="*/ 113580 h 824121"/>
                <a:gd name="connsiteX3" fmla="*/ 1009036 w 1221518"/>
                <a:gd name="connsiteY3" fmla="*/ 268431 h 824121"/>
                <a:gd name="connsiteX4" fmla="*/ 405433 w 1221518"/>
                <a:gd name="connsiteY4" fmla="*/ 257889 h 824121"/>
                <a:gd name="connsiteX5" fmla="*/ 257018 w 1221518"/>
                <a:gd name="connsiteY5" fmla="*/ 512710 h 824121"/>
                <a:gd name="connsiteX6" fmla="*/ 255429 w 1221518"/>
                <a:gd name="connsiteY6" fmla="*/ 514198 h 824121"/>
                <a:gd name="connsiteX7" fmla="*/ 228487 w 1221518"/>
                <a:gd name="connsiteY7" fmla="*/ 467616 h 824121"/>
                <a:gd name="connsiteX8" fmla="*/ 159273 w 1221518"/>
                <a:gd name="connsiteY8" fmla="*/ 425867 h 824121"/>
                <a:gd name="connsiteX9" fmla="*/ 134172 w 1221518"/>
                <a:gd name="connsiteY9" fmla="*/ 638453 h 824121"/>
                <a:gd name="connsiteX10" fmla="*/ 148715 w 1221518"/>
                <a:gd name="connsiteY10" fmla="*/ 679291 h 824121"/>
                <a:gd name="connsiteX11" fmla="*/ 116828 w 1221518"/>
                <a:gd name="connsiteY11" fmla="*/ 824117 h 824121"/>
                <a:gd name="connsiteX12" fmla="*/ 41206 w 1221518"/>
                <a:gd name="connsiteY12" fmla="*/ 673989 h 824121"/>
                <a:gd name="connsiteX13" fmla="*/ 8443 w 1221518"/>
                <a:gd name="connsiteY13" fmla="*/ 392248 h 824121"/>
                <a:gd name="connsiteX14" fmla="*/ 197213 w 1221518"/>
                <a:gd name="connsiteY14" fmla="*/ 128462 h 824121"/>
                <a:gd name="connsiteX15" fmla="*/ 679901 w 1221518"/>
                <a:gd name="connsiteY15" fmla="*/ 752 h 824121"/>
                <a:gd name="connsiteX0" fmla="*/ 679901 w 1223030"/>
                <a:gd name="connsiteY0" fmla="*/ 752 h 824121"/>
                <a:gd name="connsiteX1" fmla="*/ 990111 w 1223030"/>
                <a:gd name="connsiteY1" fmla="*/ 70629 h 824121"/>
                <a:gd name="connsiteX2" fmla="*/ 1221428 w 1223030"/>
                <a:gd name="connsiteY2" fmla="*/ 113580 h 824121"/>
                <a:gd name="connsiteX3" fmla="*/ 874052 w 1223030"/>
                <a:gd name="connsiteY3" fmla="*/ 343422 h 824121"/>
                <a:gd name="connsiteX4" fmla="*/ 405433 w 1223030"/>
                <a:gd name="connsiteY4" fmla="*/ 257889 h 824121"/>
                <a:gd name="connsiteX5" fmla="*/ 257018 w 1223030"/>
                <a:gd name="connsiteY5" fmla="*/ 512710 h 824121"/>
                <a:gd name="connsiteX6" fmla="*/ 255429 w 1223030"/>
                <a:gd name="connsiteY6" fmla="*/ 514198 h 824121"/>
                <a:gd name="connsiteX7" fmla="*/ 228487 w 1223030"/>
                <a:gd name="connsiteY7" fmla="*/ 467616 h 824121"/>
                <a:gd name="connsiteX8" fmla="*/ 159273 w 1223030"/>
                <a:gd name="connsiteY8" fmla="*/ 425867 h 824121"/>
                <a:gd name="connsiteX9" fmla="*/ 134172 w 1223030"/>
                <a:gd name="connsiteY9" fmla="*/ 638453 h 824121"/>
                <a:gd name="connsiteX10" fmla="*/ 148715 w 1223030"/>
                <a:gd name="connsiteY10" fmla="*/ 679291 h 824121"/>
                <a:gd name="connsiteX11" fmla="*/ 116828 w 1223030"/>
                <a:gd name="connsiteY11" fmla="*/ 824117 h 824121"/>
                <a:gd name="connsiteX12" fmla="*/ 41206 w 1223030"/>
                <a:gd name="connsiteY12" fmla="*/ 673989 h 824121"/>
                <a:gd name="connsiteX13" fmla="*/ 8443 w 1223030"/>
                <a:gd name="connsiteY13" fmla="*/ 392248 h 824121"/>
                <a:gd name="connsiteX14" fmla="*/ 197213 w 1223030"/>
                <a:gd name="connsiteY14" fmla="*/ 128462 h 824121"/>
                <a:gd name="connsiteX15" fmla="*/ 679901 w 1223030"/>
                <a:gd name="connsiteY15" fmla="*/ 752 h 824121"/>
                <a:gd name="connsiteX0" fmla="*/ 679901 w 1050281"/>
                <a:gd name="connsiteY0" fmla="*/ 1188 h 824557"/>
                <a:gd name="connsiteX1" fmla="*/ 990111 w 1050281"/>
                <a:gd name="connsiteY1" fmla="*/ 71065 h 824557"/>
                <a:gd name="connsiteX2" fmla="*/ 1041449 w 1050281"/>
                <a:gd name="connsiteY2" fmla="*/ 263998 h 824557"/>
                <a:gd name="connsiteX3" fmla="*/ 874052 w 1050281"/>
                <a:gd name="connsiteY3" fmla="*/ 343858 h 824557"/>
                <a:gd name="connsiteX4" fmla="*/ 405433 w 1050281"/>
                <a:gd name="connsiteY4" fmla="*/ 258325 h 824557"/>
                <a:gd name="connsiteX5" fmla="*/ 257018 w 1050281"/>
                <a:gd name="connsiteY5" fmla="*/ 513146 h 824557"/>
                <a:gd name="connsiteX6" fmla="*/ 255429 w 1050281"/>
                <a:gd name="connsiteY6" fmla="*/ 514634 h 824557"/>
                <a:gd name="connsiteX7" fmla="*/ 228487 w 1050281"/>
                <a:gd name="connsiteY7" fmla="*/ 468052 h 824557"/>
                <a:gd name="connsiteX8" fmla="*/ 159273 w 1050281"/>
                <a:gd name="connsiteY8" fmla="*/ 426303 h 824557"/>
                <a:gd name="connsiteX9" fmla="*/ 134172 w 1050281"/>
                <a:gd name="connsiteY9" fmla="*/ 638889 h 824557"/>
                <a:gd name="connsiteX10" fmla="*/ 148715 w 1050281"/>
                <a:gd name="connsiteY10" fmla="*/ 679727 h 824557"/>
                <a:gd name="connsiteX11" fmla="*/ 116828 w 1050281"/>
                <a:gd name="connsiteY11" fmla="*/ 824553 h 824557"/>
                <a:gd name="connsiteX12" fmla="*/ 41206 w 1050281"/>
                <a:gd name="connsiteY12" fmla="*/ 674425 h 824557"/>
                <a:gd name="connsiteX13" fmla="*/ 8443 w 1050281"/>
                <a:gd name="connsiteY13" fmla="*/ 392684 h 824557"/>
                <a:gd name="connsiteX14" fmla="*/ 197213 w 1050281"/>
                <a:gd name="connsiteY14" fmla="*/ 128898 h 824557"/>
                <a:gd name="connsiteX15" fmla="*/ 679901 w 1050281"/>
                <a:gd name="connsiteY15" fmla="*/ 1188 h 824557"/>
                <a:gd name="connsiteX0" fmla="*/ 492423 w 1058176"/>
                <a:gd name="connsiteY0" fmla="*/ 1088 h 829144"/>
                <a:gd name="connsiteX1" fmla="*/ 990111 w 1058176"/>
                <a:gd name="connsiteY1" fmla="*/ 75652 h 829144"/>
                <a:gd name="connsiteX2" fmla="*/ 1041449 w 1058176"/>
                <a:gd name="connsiteY2" fmla="*/ 268585 h 829144"/>
                <a:gd name="connsiteX3" fmla="*/ 874052 w 1058176"/>
                <a:gd name="connsiteY3" fmla="*/ 348445 h 829144"/>
                <a:gd name="connsiteX4" fmla="*/ 405433 w 1058176"/>
                <a:gd name="connsiteY4" fmla="*/ 262912 h 829144"/>
                <a:gd name="connsiteX5" fmla="*/ 257018 w 1058176"/>
                <a:gd name="connsiteY5" fmla="*/ 517733 h 829144"/>
                <a:gd name="connsiteX6" fmla="*/ 255429 w 1058176"/>
                <a:gd name="connsiteY6" fmla="*/ 519221 h 829144"/>
                <a:gd name="connsiteX7" fmla="*/ 228487 w 1058176"/>
                <a:gd name="connsiteY7" fmla="*/ 472639 h 829144"/>
                <a:gd name="connsiteX8" fmla="*/ 159273 w 1058176"/>
                <a:gd name="connsiteY8" fmla="*/ 430890 h 829144"/>
                <a:gd name="connsiteX9" fmla="*/ 134172 w 1058176"/>
                <a:gd name="connsiteY9" fmla="*/ 643476 h 829144"/>
                <a:gd name="connsiteX10" fmla="*/ 148715 w 1058176"/>
                <a:gd name="connsiteY10" fmla="*/ 684314 h 829144"/>
                <a:gd name="connsiteX11" fmla="*/ 116828 w 1058176"/>
                <a:gd name="connsiteY11" fmla="*/ 829140 h 829144"/>
                <a:gd name="connsiteX12" fmla="*/ 41206 w 1058176"/>
                <a:gd name="connsiteY12" fmla="*/ 679012 h 829144"/>
                <a:gd name="connsiteX13" fmla="*/ 8443 w 1058176"/>
                <a:gd name="connsiteY13" fmla="*/ 397271 h 829144"/>
                <a:gd name="connsiteX14" fmla="*/ 197213 w 1058176"/>
                <a:gd name="connsiteY14" fmla="*/ 133485 h 829144"/>
                <a:gd name="connsiteX15" fmla="*/ 492423 w 1058176"/>
                <a:gd name="connsiteY15" fmla="*/ 1088 h 829144"/>
                <a:gd name="connsiteX0" fmla="*/ 492423 w 1049400"/>
                <a:gd name="connsiteY0" fmla="*/ 1209 h 829265"/>
                <a:gd name="connsiteX1" fmla="*/ 966677 w 1049400"/>
                <a:gd name="connsiteY1" fmla="*/ 71087 h 829265"/>
                <a:gd name="connsiteX2" fmla="*/ 1041449 w 1049400"/>
                <a:gd name="connsiteY2" fmla="*/ 268706 h 829265"/>
                <a:gd name="connsiteX3" fmla="*/ 874052 w 1049400"/>
                <a:gd name="connsiteY3" fmla="*/ 348566 h 829265"/>
                <a:gd name="connsiteX4" fmla="*/ 405433 w 1049400"/>
                <a:gd name="connsiteY4" fmla="*/ 263033 h 829265"/>
                <a:gd name="connsiteX5" fmla="*/ 257018 w 1049400"/>
                <a:gd name="connsiteY5" fmla="*/ 517854 h 829265"/>
                <a:gd name="connsiteX6" fmla="*/ 255429 w 1049400"/>
                <a:gd name="connsiteY6" fmla="*/ 519342 h 829265"/>
                <a:gd name="connsiteX7" fmla="*/ 228487 w 1049400"/>
                <a:gd name="connsiteY7" fmla="*/ 472760 h 829265"/>
                <a:gd name="connsiteX8" fmla="*/ 159273 w 1049400"/>
                <a:gd name="connsiteY8" fmla="*/ 431011 h 829265"/>
                <a:gd name="connsiteX9" fmla="*/ 134172 w 1049400"/>
                <a:gd name="connsiteY9" fmla="*/ 643597 h 829265"/>
                <a:gd name="connsiteX10" fmla="*/ 148715 w 1049400"/>
                <a:gd name="connsiteY10" fmla="*/ 684435 h 829265"/>
                <a:gd name="connsiteX11" fmla="*/ 116828 w 1049400"/>
                <a:gd name="connsiteY11" fmla="*/ 829261 h 829265"/>
                <a:gd name="connsiteX12" fmla="*/ 41206 w 1049400"/>
                <a:gd name="connsiteY12" fmla="*/ 679133 h 829265"/>
                <a:gd name="connsiteX13" fmla="*/ 8443 w 1049400"/>
                <a:gd name="connsiteY13" fmla="*/ 397392 h 829265"/>
                <a:gd name="connsiteX14" fmla="*/ 197213 w 1049400"/>
                <a:gd name="connsiteY14" fmla="*/ 133606 h 829265"/>
                <a:gd name="connsiteX15" fmla="*/ 492423 w 1049400"/>
                <a:gd name="connsiteY15" fmla="*/ 1209 h 829265"/>
                <a:gd name="connsiteX0" fmla="*/ 492423 w 1049400"/>
                <a:gd name="connsiteY0" fmla="*/ 1209 h 829265"/>
                <a:gd name="connsiteX1" fmla="*/ 966677 w 1049400"/>
                <a:gd name="connsiteY1" fmla="*/ 71087 h 829265"/>
                <a:gd name="connsiteX2" fmla="*/ 1041449 w 1049400"/>
                <a:gd name="connsiteY2" fmla="*/ 268706 h 829265"/>
                <a:gd name="connsiteX3" fmla="*/ 874052 w 1049400"/>
                <a:gd name="connsiteY3" fmla="*/ 348566 h 829265"/>
                <a:gd name="connsiteX4" fmla="*/ 386685 w 1049400"/>
                <a:gd name="connsiteY4" fmla="*/ 319276 h 829265"/>
                <a:gd name="connsiteX5" fmla="*/ 257018 w 1049400"/>
                <a:gd name="connsiteY5" fmla="*/ 517854 h 829265"/>
                <a:gd name="connsiteX6" fmla="*/ 255429 w 1049400"/>
                <a:gd name="connsiteY6" fmla="*/ 519342 h 829265"/>
                <a:gd name="connsiteX7" fmla="*/ 228487 w 1049400"/>
                <a:gd name="connsiteY7" fmla="*/ 472760 h 829265"/>
                <a:gd name="connsiteX8" fmla="*/ 159273 w 1049400"/>
                <a:gd name="connsiteY8" fmla="*/ 431011 h 829265"/>
                <a:gd name="connsiteX9" fmla="*/ 134172 w 1049400"/>
                <a:gd name="connsiteY9" fmla="*/ 643597 h 829265"/>
                <a:gd name="connsiteX10" fmla="*/ 148715 w 1049400"/>
                <a:gd name="connsiteY10" fmla="*/ 684435 h 829265"/>
                <a:gd name="connsiteX11" fmla="*/ 116828 w 1049400"/>
                <a:gd name="connsiteY11" fmla="*/ 829261 h 829265"/>
                <a:gd name="connsiteX12" fmla="*/ 41206 w 1049400"/>
                <a:gd name="connsiteY12" fmla="*/ 679133 h 829265"/>
                <a:gd name="connsiteX13" fmla="*/ 8443 w 1049400"/>
                <a:gd name="connsiteY13" fmla="*/ 397392 h 829265"/>
                <a:gd name="connsiteX14" fmla="*/ 197213 w 1049400"/>
                <a:gd name="connsiteY14" fmla="*/ 133606 h 829265"/>
                <a:gd name="connsiteX15" fmla="*/ 492423 w 1049400"/>
                <a:gd name="connsiteY15" fmla="*/ 1209 h 829265"/>
                <a:gd name="connsiteX0" fmla="*/ 492423 w 1038475"/>
                <a:gd name="connsiteY0" fmla="*/ 1497 h 829553"/>
                <a:gd name="connsiteX1" fmla="*/ 966677 w 1038475"/>
                <a:gd name="connsiteY1" fmla="*/ 71375 h 829553"/>
                <a:gd name="connsiteX2" fmla="*/ 1027389 w 1038475"/>
                <a:gd name="connsiteY2" fmla="*/ 320550 h 829553"/>
                <a:gd name="connsiteX3" fmla="*/ 874052 w 1038475"/>
                <a:gd name="connsiteY3" fmla="*/ 348854 h 829553"/>
                <a:gd name="connsiteX4" fmla="*/ 386685 w 1038475"/>
                <a:gd name="connsiteY4" fmla="*/ 319564 h 829553"/>
                <a:gd name="connsiteX5" fmla="*/ 257018 w 1038475"/>
                <a:gd name="connsiteY5" fmla="*/ 518142 h 829553"/>
                <a:gd name="connsiteX6" fmla="*/ 255429 w 1038475"/>
                <a:gd name="connsiteY6" fmla="*/ 519630 h 829553"/>
                <a:gd name="connsiteX7" fmla="*/ 228487 w 1038475"/>
                <a:gd name="connsiteY7" fmla="*/ 473048 h 829553"/>
                <a:gd name="connsiteX8" fmla="*/ 159273 w 1038475"/>
                <a:gd name="connsiteY8" fmla="*/ 431299 h 829553"/>
                <a:gd name="connsiteX9" fmla="*/ 134172 w 1038475"/>
                <a:gd name="connsiteY9" fmla="*/ 643885 h 829553"/>
                <a:gd name="connsiteX10" fmla="*/ 148715 w 1038475"/>
                <a:gd name="connsiteY10" fmla="*/ 684723 h 829553"/>
                <a:gd name="connsiteX11" fmla="*/ 116828 w 1038475"/>
                <a:gd name="connsiteY11" fmla="*/ 829549 h 829553"/>
                <a:gd name="connsiteX12" fmla="*/ 41206 w 1038475"/>
                <a:gd name="connsiteY12" fmla="*/ 679421 h 829553"/>
                <a:gd name="connsiteX13" fmla="*/ 8443 w 1038475"/>
                <a:gd name="connsiteY13" fmla="*/ 397680 h 829553"/>
                <a:gd name="connsiteX14" fmla="*/ 197213 w 1038475"/>
                <a:gd name="connsiteY14" fmla="*/ 133894 h 829553"/>
                <a:gd name="connsiteX15" fmla="*/ 492423 w 1038475"/>
                <a:gd name="connsiteY15" fmla="*/ 1497 h 829553"/>
                <a:gd name="connsiteX0" fmla="*/ 492423 w 1030119"/>
                <a:gd name="connsiteY0" fmla="*/ 1722 h 829778"/>
                <a:gd name="connsiteX1" fmla="*/ 933869 w 1030119"/>
                <a:gd name="connsiteY1" fmla="*/ 66913 h 829778"/>
                <a:gd name="connsiteX2" fmla="*/ 1027389 w 1030119"/>
                <a:gd name="connsiteY2" fmla="*/ 320775 h 829778"/>
                <a:gd name="connsiteX3" fmla="*/ 874052 w 1030119"/>
                <a:gd name="connsiteY3" fmla="*/ 349079 h 829778"/>
                <a:gd name="connsiteX4" fmla="*/ 386685 w 1030119"/>
                <a:gd name="connsiteY4" fmla="*/ 319789 h 829778"/>
                <a:gd name="connsiteX5" fmla="*/ 257018 w 1030119"/>
                <a:gd name="connsiteY5" fmla="*/ 518367 h 829778"/>
                <a:gd name="connsiteX6" fmla="*/ 255429 w 1030119"/>
                <a:gd name="connsiteY6" fmla="*/ 519855 h 829778"/>
                <a:gd name="connsiteX7" fmla="*/ 228487 w 1030119"/>
                <a:gd name="connsiteY7" fmla="*/ 473273 h 829778"/>
                <a:gd name="connsiteX8" fmla="*/ 159273 w 1030119"/>
                <a:gd name="connsiteY8" fmla="*/ 431524 h 829778"/>
                <a:gd name="connsiteX9" fmla="*/ 134172 w 1030119"/>
                <a:gd name="connsiteY9" fmla="*/ 644110 h 829778"/>
                <a:gd name="connsiteX10" fmla="*/ 148715 w 1030119"/>
                <a:gd name="connsiteY10" fmla="*/ 684948 h 829778"/>
                <a:gd name="connsiteX11" fmla="*/ 116828 w 1030119"/>
                <a:gd name="connsiteY11" fmla="*/ 829774 h 829778"/>
                <a:gd name="connsiteX12" fmla="*/ 41206 w 1030119"/>
                <a:gd name="connsiteY12" fmla="*/ 679646 h 829778"/>
                <a:gd name="connsiteX13" fmla="*/ 8443 w 1030119"/>
                <a:gd name="connsiteY13" fmla="*/ 397905 h 829778"/>
                <a:gd name="connsiteX14" fmla="*/ 197213 w 1030119"/>
                <a:gd name="connsiteY14" fmla="*/ 134119 h 829778"/>
                <a:gd name="connsiteX15" fmla="*/ 492423 w 1030119"/>
                <a:gd name="connsiteY15" fmla="*/ 1722 h 829778"/>
                <a:gd name="connsiteX0" fmla="*/ 491469 w 1029165"/>
                <a:gd name="connsiteY0" fmla="*/ 1722 h 829778"/>
                <a:gd name="connsiteX1" fmla="*/ 932915 w 1029165"/>
                <a:gd name="connsiteY1" fmla="*/ 66913 h 829778"/>
                <a:gd name="connsiteX2" fmla="*/ 1026435 w 1029165"/>
                <a:gd name="connsiteY2" fmla="*/ 320775 h 829778"/>
                <a:gd name="connsiteX3" fmla="*/ 873098 w 1029165"/>
                <a:gd name="connsiteY3" fmla="*/ 349079 h 829778"/>
                <a:gd name="connsiteX4" fmla="*/ 385731 w 1029165"/>
                <a:gd name="connsiteY4" fmla="*/ 319789 h 829778"/>
                <a:gd name="connsiteX5" fmla="*/ 256064 w 1029165"/>
                <a:gd name="connsiteY5" fmla="*/ 518367 h 829778"/>
                <a:gd name="connsiteX6" fmla="*/ 254475 w 1029165"/>
                <a:gd name="connsiteY6" fmla="*/ 519855 h 829778"/>
                <a:gd name="connsiteX7" fmla="*/ 227533 w 1029165"/>
                <a:gd name="connsiteY7" fmla="*/ 473273 h 829778"/>
                <a:gd name="connsiteX8" fmla="*/ 158319 w 1029165"/>
                <a:gd name="connsiteY8" fmla="*/ 431524 h 829778"/>
                <a:gd name="connsiteX9" fmla="*/ 133218 w 1029165"/>
                <a:gd name="connsiteY9" fmla="*/ 644110 h 829778"/>
                <a:gd name="connsiteX10" fmla="*/ 147761 w 1029165"/>
                <a:gd name="connsiteY10" fmla="*/ 684948 h 829778"/>
                <a:gd name="connsiteX11" fmla="*/ 115874 w 1029165"/>
                <a:gd name="connsiteY11" fmla="*/ 829774 h 829778"/>
                <a:gd name="connsiteX12" fmla="*/ 40252 w 1029165"/>
                <a:gd name="connsiteY12" fmla="*/ 679646 h 829778"/>
                <a:gd name="connsiteX13" fmla="*/ 7489 w 1029165"/>
                <a:gd name="connsiteY13" fmla="*/ 397905 h 829778"/>
                <a:gd name="connsiteX14" fmla="*/ 182198 w 1029165"/>
                <a:gd name="connsiteY14" fmla="*/ 124746 h 829778"/>
                <a:gd name="connsiteX15" fmla="*/ 491469 w 1029165"/>
                <a:gd name="connsiteY15" fmla="*/ 1722 h 829778"/>
                <a:gd name="connsiteX0" fmla="*/ 491469 w 1029165"/>
                <a:gd name="connsiteY0" fmla="*/ 1529 h 834271"/>
                <a:gd name="connsiteX1" fmla="*/ 932915 w 1029165"/>
                <a:gd name="connsiteY1" fmla="*/ 71406 h 834271"/>
                <a:gd name="connsiteX2" fmla="*/ 1026435 w 1029165"/>
                <a:gd name="connsiteY2" fmla="*/ 325268 h 834271"/>
                <a:gd name="connsiteX3" fmla="*/ 873098 w 1029165"/>
                <a:gd name="connsiteY3" fmla="*/ 353572 h 834271"/>
                <a:gd name="connsiteX4" fmla="*/ 385731 w 1029165"/>
                <a:gd name="connsiteY4" fmla="*/ 324282 h 834271"/>
                <a:gd name="connsiteX5" fmla="*/ 256064 w 1029165"/>
                <a:gd name="connsiteY5" fmla="*/ 522860 h 834271"/>
                <a:gd name="connsiteX6" fmla="*/ 254475 w 1029165"/>
                <a:gd name="connsiteY6" fmla="*/ 524348 h 834271"/>
                <a:gd name="connsiteX7" fmla="*/ 227533 w 1029165"/>
                <a:gd name="connsiteY7" fmla="*/ 477766 h 834271"/>
                <a:gd name="connsiteX8" fmla="*/ 158319 w 1029165"/>
                <a:gd name="connsiteY8" fmla="*/ 436017 h 834271"/>
                <a:gd name="connsiteX9" fmla="*/ 133218 w 1029165"/>
                <a:gd name="connsiteY9" fmla="*/ 648603 h 834271"/>
                <a:gd name="connsiteX10" fmla="*/ 147761 w 1029165"/>
                <a:gd name="connsiteY10" fmla="*/ 689441 h 834271"/>
                <a:gd name="connsiteX11" fmla="*/ 115874 w 1029165"/>
                <a:gd name="connsiteY11" fmla="*/ 834267 h 834271"/>
                <a:gd name="connsiteX12" fmla="*/ 40252 w 1029165"/>
                <a:gd name="connsiteY12" fmla="*/ 684139 h 834271"/>
                <a:gd name="connsiteX13" fmla="*/ 7489 w 1029165"/>
                <a:gd name="connsiteY13" fmla="*/ 402398 h 834271"/>
                <a:gd name="connsiteX14" fmla="*/ 182198 w 1029165"/>
                <a:gd name="connsiteY14" fmla="*/ 129239 h 834271"/>
                <a:gd name="connsiteX15" fmla="*/ 491469 w 1029165"/>
                <a:gd name="connsiteY15" fmla="*/ 1529 h 834271"/>
                <a:gd name="connsiteX0" fmla="*/ 491469 w 1026558"/>
                <a:gd name="connsiteY0" fmla="*/ 1763 h 834505"/>
                <a:gd name="connsiteX1" fmla="*/ 890733 w 1026558"/>
                <a:gd name="connsiteY1" fmla="*/ 66952 h 834505"/>
                <a:gd name="connsiteX2" fmla="*/ 1026435 w 1026558"/>
                <a:gd name="connsiteY2" fmla="*/ 325502 h 834505"/>
                <a:gd name="connsiteX3" fmla="*/ 873098 w 1026558"/>
                <a:gd name="connsiteY3" fmla="*/ 353806 h 834505"/>
                <a:gd name="connsiteX4" fmla="*/ 385731 w 1026558"/>
                <a:gd name="connsiteY4" fmla="*/ 324516 h 834505"/>
                <a:gd name="connsiteX5" fmla="*/ 256064 w 1026558"/>
                <a:gd name="connsiteY5" fmla="*/ 523094 h 834505"/>
                <a:gd name="connsiteX6" fmla="*/ 254475 w 1026558"/>
                <a:gd name="connsiteY6" fmla="*/ 524582 h 834505"/>
                <a:gd name="connsiteX7" fmla="*/ 227533 w 1026558"/>
                <a:gd name="connsiteY7" fmla="*/ 478000 h 834505"/>
                <a:gd name="connsiteX8" fmla="*/ 158319 w 1026558"/>
                <a:gd name="connsiteY8" fmla="*/ 436251 h 834505"/>
                <a:gd name="connsiteX9" fmla="*/ 133218 w 1026558"/>
                <a:gd name="connsiteY9" fmla="*/ 648837 h 834505"/>
                <a:gd name="connsiteX10" fmla="*/ 147761 w 1026558"/>
                <a:gd name="connsiteY10" fmla="*/ 689675 h 834505"/>
                <a:gd name="connsiteX11" fmla="*/ 115874 w 1026558"/>
                <a:gd name="connsiteY11" fmla="*/ 834501 h 834505"/>
                <a:gd name="connsiteX12" fmla="*/ 40252 w 1026558"/>
                <a:gd name="connsiteY12" fmla="*/ 684373 h 834505"/>
                <a:gd name="connsiteX13" fmla="*/ 7489 w 1026558"/>
                <a:gd name="connsiteY13" fmla="*/ 402632 h 834505"/>
                <a:gd name="connsiteX14" fmla="*/ 182198 w 1026558"/>
                <a:gd name="connsiteY14" fmla="*/ 129473 h 834505"/>
                <a:gd name="connsiteX15" fmla="*/ 491469 w 1026558"/>
                <a:gd name="connsiteY15" fmla="*/ 1763 h 834505"/>
                <a:gd name="connsiteX0" fmla="*/ 491469 w 1026558"/>
                <a:gd name="connsiteY0" fmla="*/ 1763 h 834505"/>
                <a:gd name="connsiteX1" fmla="*/ 890733 w 1026558"/>
                <a:gd name="connsiteY1" fmla="*/ 66952 h 834505"/>
                <a:gd name="connsiteX2" fmla="*/ 1026435 w 1026558"/>
                <a:gd name="connsiteY2" fmla="*/ 325502 h 834505"/>
                <a:gd name="connsiteX3" fmla="*/ 873098 w 1026558"/>
                <a:gd name="connsiteY3" fmla="*/ 353806 h 834505"/>
                <a:gd name="connsiteX4" fmla="*/ 385731 w 1026558"/>
                <a:gd name="connsiteY4" fmla="*/ 324516 h 834505"/>
                <a:gd name="connsiteX5" fmla="*/ 256064 w 1026558"/>
                <a:gd name="connsiteY5" fmla="*/ 523094 h 834505"/>
                <a:gd name="connsiteX6" fmla="*/ 254475 w 1026558"/>
                <a:gd name="connsiteY6" fmla="*/ 524582 h 834505"/>
                <a:gd name="connsiteX7" fmla="*/ 227533 w 1026558"/>
                <a:gd name="connsiteY7" fmla="*/ 478000 h 834505"/>
                <a:gd name="connsiteX8" fmla="*/ 158319 w 1026558"/>
                <a:gd name="connsiteY8" fmla="*/ 436251 h 834505"/>
                <a:gd name="connsiteX9" fmla="*/ 133218 w 1026558"/>
                <a:gd name="connsiteY9" fmla="*/ 648837 h 834505"/>
                <a:gd name="connsiteX10" fmla="*/ 147761 w 1026558"/>
                <a:gd name="connsiteY10" fmla="*/ 689675 h 834505"/>
                <a:gd name="connsiteX11" fmla="*/ 115874 w 1026558"/>
                <a:gd name="connsiteY11" fmla="*/ 834501 h 834505"/>
                <a:gd name="connsiteX12" fmla="*/ 40252 w 1026558"/>
                <a:gd name="connsiteY12" fmla="*/ 684373 h 834505"/>
                <a:gd name="connsiteX13" fmla="*/ 7489 w 1026558"/>
                <a:gd name="connsiteY13" fmla="*/ 402632 h 834505"/>
                <a:gd name="connsiteX14" fmla="*/ 182198 w 1026558"/>
                <a:gd name="connsiteY14" fmla="*/ 129473 h 834505"/>
                <a:gd name="connsiteX15" fmla="*/ 491469 w 1026558"/>
                <a:gd name="connsiteY15" fmla="*/ 1763 h 834505"/>
                <a:gd name="connsiteX0" fmla="*/ 491469 w 1030439"/>
                <a:gd name="connsiteY0" fmla="*/ 1082 h 833824"/>
                <a:gd name="connsiteX1" fmla="*/ 940727 w 1030439"/>
                <a:gd name="connsiteY1" fmla="*/ 85019 h 833824"/>
                <a:gd name="connsiteX2" fmla="*/ 1026435 w 1030439"/>
                <a:gd name="connsiteY2" fmla="*/ 324821 h 833824"/>
                <a:gd name="connsiteX3" fmla="*/ 873098 w 1030439"/>
                <a:gd name="connsiteY3" fmla="*/ 353125 h 833824"/>
                <a:gd name="connsiteX4" fmla="*/ 385731 w 1030439"/>
                <a:gd name="connsiteY4" fmla="*/ 323835 h 833824"/>
                <a:gd name="connsiteX5" fmla="*/ 256064 w 1030439"/>
                <a:gd name="connsiteY5" fmla="*/ 522413 h 833824"/>
                <a:gd name="connsiteX6" fmla="*/ 254475 w 1030439"/>
                <a:gd name="connsiteY6" fmla="*/ 523901 h 833824"/>
                <a:gd name="connsiteX7" fmla="*/ 227533 w 1030439"/>
                <a:gd name="connsiteY7" fmla="*/ 477319 h 833824"/>
                <a:gd name="connsiteX8" fmla="*/ 158319 w 1030439"/>
                <a:gd name="connsiteY8" fmla="*/ 435570 h 833824"/>
                <a:gd name="connsiteX9" fmla="*/ 133218 w 1030439"/>
                <a:gd name="connsiteY9" fmla="*/ 648156 h 833824"/>
                <a:gd name="connsiteX10" fmla="*/ 147761 w 1030439"/>
                <a:gd name="connsiteY10" fmla="*/ 688994 h 833824"/>
                <a:gd name="connsiteX11" fmla="*/ 115874 w 1030439"/>
                <a:gd name="connsiteY11" fmla="*/ 833820 h 833824"/>
                <a:gd name="connsiteX12" fmla="*/ 40252 w 1030439"/>
                <a:gd name="connsiteY12" fmla="*/ 683692 h 833824"/>
                <a:gd name="connsiteX13" fmla="*/ 7489 w 1030439"/>
                <a:gd name="connsiteY13" fmla="*/ 401951 h 833824"/>
                <a:gd name="connsiteX14" fmla="*/ 182198 w 1030439"/>
                <a:gd name="connsiteY14" fmla="*/ 128792 h 833824"/>
                <a:gd name="connsiteX15" fmla="*/ 491469 w 1030439"/>
                <a:gd name="connsiteY15" fmla="*/ 1082 h 833824"/>
                <a:gd name="connsiteX0" fmla="*/ 491469 w 1030439"/>
                <a:gd name="connsiteY0" fmla="*/ 1082 h 833824"/>
                <a:gd name="connsiteX1" fmla="*/ 940727 w 1030439"/>
                <a:gd name="connsiteY1" fmla="*/ 85019 h 833824"/>
                <a:gd name="connsiteX2" fmla="*/ 1026435 w 1030439"/>
                <a:gd name="connsiteY2" fmla="*/ 324821 h 833824"/>
                <a:gd name="connsiteX3" fmla="*/ 873098 w 1030439"/>
                <a:gd name="connsiteY3" fmla="*/ 353125 h 833824"/>
                <a:gd name="connsiteX4" fmla="*/ 559058 w 1030439"/>
                <a:gd name="connsiteY4" fmla="*/ 320176 h 833824"/>
                <a:gd name="connsiteX5" fmla="*/ 385731 w 1030439"/>
                <a:gd name="connsiteY5" fmla="*/ 323835 h 833824"/>
                <a:gd name="connsiteX6" fmla="*/ 256064 w 1030439"/>
                <a:gd name="connsiteY6" fmla="*/ 522413 h 833824"/>
                <a:gd name="connsiteX7" fmla="*/ 254475 w 1030439"/>
                <a:gd name="connsiteY7" fmla="*/ 523901 h 833824"/>
                <a:gd name="connsiteX8" fmla="*/ 227533 w 1030439"/>
                <a:gd name="connsiteY8" fmla="*/ 477319 h 833824"/>
                <a:gd name="connsiteX9" fmla="*/ 158319 w 1030439"/>
                <a:gd name="connsiteY9" fmla="*/ 435570 h 833824"/>
                <a:gd name="connsiteX10" fmla="*/ 133218 w 1030439"/>
                <a:gd name="connsiteY10" fmla="*/ 648156 h 833824"/>
                <a:gd name="connsiteX11" fmla="*/ 147761 w 1030439"/>
                <a:gd name="connsiteY11" fmla="*/ 688994 h 833824"/>
                <a:gd name="connsiteX12" fmla="*/ 115874 w 1030439"/>
                <a:gd name="connsiteY12" fmla="*/ 833820 h 833824"/>
                <a:gd name="connsiteX13" fmla="*/ 40252 w 1030439"/>
                <a:gd name="connsiteY13" fmla="*/ 683692 h 833824"/>
                <a:gd name="connsiteX14" fmla="*/ 7489 w 1030439"/>
                <a:gd name="connsiteY14" fmla="*/ 401951 h 833824"/>
                <a:gd name="connsiteX15" fmla="*/ 182198 w 1030439"/>
                <a:gd name="connsiteY15" fmla="*/ 128792 h 833824"/>
                <a:gd name="connsiteX16" fmla="*/ 491469 w 1030439"/>
                <a:gd name="connsiteY16" fmla="*/ 1082 h 833824"/>
                <a:gd name="connsiteX0" fmla="*/ 491469 w 1030439"/>
                <a:gd name="connsiteY0" fmla="*/ 1082 h 833824"/>
                <a:gd name="connsiteX1" fmla="*/ 940727 w 1030439"/>
                <a:gd name="connsiteY1" fmla="*/ 85019 h 833824"/>
                <a:gd name="connsiteX2" fmla="*/ 1026435 w 1030439"/>
                <a:gd name="connsiteY2" fmla="*/ 324821 h 833824"/>
                <a:gd name="connsiteX3" fmla="*/ 873098 w 1030439"/>
                <a:gd name="connsiteY3" fmla="*/ 353125 h 833824"/>
                <a:gd name="connsiteX4" fmla="*/ 568432 w 1030439"/>
                <a:gd name="connsiteY4" fmla="*/ 345173 h 833824"/>
                <a:gd name="connsiteX5" fmla="*/ 385731 w 1030439"/>
                <a:gd name="connsiteY5" fmla="*/ 323835 h 833824"/>
                <a:gd name="connsiteX6" fmla="*/ 256064 w 1030439"/>
                <a:gd name="connsiteY6" fmla="*/ 522413 h 833824"/>
                <a:gd name="connsiteX7" fmla="*/ 254475 w 1030439"/>
                <a:gd name="connsiteY7" fmla="*/ 523901 h 833824"/>
                <a:gd name="connsiteX8" fmla="*/ 227533 w 1030439"/>
                <a:gd name="connsiteY8" fmla="*/ 477319 h 833824"/>
                <a:gd name="connsiteX9" fmla="*/ 158319 w 1030439"/>
                <a:gd name="connsiteY9" fmla="*/ 435570 h 833824"/>
                <a:gd name="connsiteX10" fmla="*/ 133218 w 1030439"/>
                <a:gd name="connsiteY10" fmla="*/ 648156 h 833824"/>
                <a:gd name="connsiteX11" fmla="*/ 147761 w 1030439"/>
                <a:gd name="connsiteY11" fmla="*/ 688994 h 833824"/>
                <a:gd name="connsiteX12" fmla="*/ 115874 w 1030439"/>
                <a:gd name="connsiteY12" fmla="*/ 833820 h 833824"/>
                <a:gd name="connsiteX13" fmla="*/ 40252 w 1030439"/>
                <a:gd name="connsiteY13" fmla="*/ 683692 h 833824"/>
                <a:gd name="connsiteX14" fmla="*/ 7489 w 1030439"/>
                <a:gd name="connsiteY14" fmla="*/ 401951 h 833824"/>
                <a:gd name="connsiteX15" fmla="*/ 182198 w 1030439"/>
                <a:gd name="connsiteY15" fmla="*/ 128792 h 833824"/>
                <a:gd name="connsiteX16" fmla="*/ 491469 w 1030439"/>
                <a:gd name="connsiteY16" fmla="*/ 1082 h 833824"/>
                <a:gd name="connsiteX0" fmla="*/ 491469 w 1030025"/>
                <a:gd name="connsiteY0" fmla="*/ 1082 h 833824"/>
                <a:gd name="connsiteX1" fmla="*/ 940727 w 1030025"/>
                <a:gd name="connsiteY1" fmla="*/ 85019 h 833824"/>
                <a:gd name="connsiteX2" fmla="*/ 1026435 w 1030025"/>
                <a:gd name="connsiteY2" fmla="*/ 324821 h 833824"/>
                <a:gd name="connsiteX3" fmla="*/ 879347 w 1030025"/>
                <a:gd name="connsiteY3" fmla="*/ 362499 h 833824"/>
                <a:gd name="connsiteX4" fmla="*/ 568432 w 1030025"/>
                <a:gd name="connsiteY4" fmla="*/ 345173 h 833824"/>
                <a:gd name="connsiteX5" fmla="*/ 385731 w 1030025"/>
                <a:gd name="connsiteY5" fmla="*/ 323835 h 833824"/>
                <a:gd name="connsiteX6" fmla="*/ 256064 w 1030025"/>
                <a:gd name="connsiteY6" fmla="*/ 522413 h 833824"/>
                <a:gd name="connsiteX7" fmla="*/ 254475 w 1030025"/>
                <a:gd name="connsiteY7" fmla="*/ 523901 h 833824"/>
                <a:gd name="connsiteX8" fmla="*/ 227533 w 1030025"/>
                <a:gd name="connsiteY8" fmla="*/ 477319 h 833824"/>
                <a:gd name="connsiteX9" fmla="*/ 158319 w 1030025"/>
                <a:gd name="connsiteY9" fmla="*/ 435570 h 833824"/>
                <a:gd name="connsiteX10" fmla="*/ 133218 w 1030025"/>
                <a:gd name="connsiteY10" fmla="*/ 648156 h 833824"/>
                <a:gd name="connsiteX11" fmla="*/ 147761 w 1030025"/>
                <a:gd name="connsiteY11" fmla="*/ 688994 h 833824"/>
                <a:gd name="connsiteX12" fmla="*/ 115874 w 1030025"/>
                <a:gd name="connsiteY12" fmla="*/ 833820 h 833824"/>
                <a:gd name="connsiteX13" fmla="*/ 40252 w 1030025"/>
                <a:gd name="connsiteY13" fmla="*/ 683692 h 833824"/>
                <a:gd name="connsiteX14" fmla="*/ 7489 w 1030025"/>
                <a:gd name="connsiteY14" fmla="*/ 401951 h 833824"/>
                <a:gd name="connsiteX15" fmla="*/ 182198 w 1030025"/>
                <a:gd name="connsiteY15" fmla="*/ 128792 h 833824"/>
                <a:gd name="connsiteX16" fmla="*/ 491469 w 1030025"/>
                <a:gd name="connsiteY16" fmla="*/ 1082 h 833824"/>
                <a:gd name="connsiteX0" fmla="*/ 491469 w 1024480"/>
                <a:gd name="connsiteY0" fmla="*/ 1093 h 833835"/>
                <a:gd name="connsiteX1" fmla="*/ 940727 w 1024480"/>
                <a:gd name="connsiteY1" fmla="*/ 85030 h 833835"/>
                <a:gd name="connsiteX2" fmla="*/ 1020186 w 1024480"/>
                <a:gd name="connsiteY2" fmla="*/ 327957 h 833835"/>
                <a:gd name="connsiteX3" fmla="*/ 879347 w 1024480"/>
                <a:gd name="connsiteY3" fmla="*/ 362510 h 833835"/>
                <a:gd name="connsiteX4" fmla="*/ 568432 w 1024480"/>
                <a:gd name="connsiteY4" fmla="*/ 345184 h 833835"/>
                <a:gd name="connsiteX5" fmla="*/ 385731 w 1024480"/>
                <a:gd name="connsiteY5" fmla="*/ 323846 h 833835"/>
                <a:gd name="connsiteX6" fmla="*/ 256064 w 1024480"/>
                <a:gd name="connsiteY6" fmla="*/ 522424 h 833835"/>
                <a:gd name="connsiteX7" fmla="*/ 254475 w 1024480"/>
                <a:gd name="connsiteY7" fmla="*/ 523912 h 833835"/>
                <a:gd name="connsiteX8" fmla="*/ 227533 w 1024480"/>
                <a:gd name="connsiteY8" fmla="*/ 477330 h 833835"/>
                <a:gd name="connsiteX9" fmla="*/ 158319 w 1024480"/>
                <a:gd name="connsiteY9" fmla="*/ 435581 h 833835"/>
                <a:gd name="connsiteX10" fmla="*/ 133218 w 1024480"/>
                <a:gd name="connsiteY10" fmla="*/ 648167 h 833835"/>
                <a:gd name="connsiteX11" fmla="*/ 147761 w 1024480"/>
                <a:gd name="connsiteY11" fmla="*/ 689005 h 833835"/>
                <a:gd name="connsiteX12" fmla="*/ 115874 w 1024480"/>
                <a:gd name="connsiteY12" fmla="*/ 833831 h 833835"/>
                <a:gd name="connsiteX13" fmla="*/ 40252 w 1024480"/>
                <a:gd name="connsiteY13" fmla="*/ 683703 h 833835"/>
                <a:gd name="connsiteX14" fmla="*/ 7489 w 1024480"/>
                <a:gd name="connsiteY14" fmla="*/ 401962 h 833835"/>
                <a:gd name="connsiteX15" fmla="*/ 182198 w 1024480"/>
                <a:gd name="connsiteY15" fmla="*/ 128803 h 833835"/>
                <a:gd name="connsiteX16" fmla="*/ 491469 w 1024480"/>
                <a:gd name="connsiteY16" fmla="*/ 1093 h 833835"/>
                <a:gd name="connsiteX0" fmla="*/ 491469 w 1022322"/>
                <a:gd name="connsiteY0" fmla="*/ 1093 h 833835"/>
                <a:gd name="connsiteX1" fmla="*/ 928229 w 1022322"/>
                <a:gd name="connsiteY1" fmla="*/ 85030 h 833835"/>
                <a:gd name="connsiteX2" fmla="*/ 1020186 w 1022322"/>
                <a:gd name="connsiteY2" fmla="*/ 327957 h 833835"/>
                <a:gd name="connsiteX3" fmla="*/ 879347 w 1022322"/>
                <a:gd name="connsiteY3" fmla="*/ 362510 h 833835"/>
                <a:gd name="connsiteX4" fmla="*/ 568432 w 1022322"/>
                <a:gd name="connsiteY4" fmla="*/ 345184 h 833835"/>
                <a:gd name="connsiteX5" fmla="*/ 385731 w 1022322"/>
                <a:gd name="connsiteY5" fmla="*/ 323846 h 833835"/>
                <a:gd name="connsiteX6" fmla="*/ 256064 w 1022322"/>
                <a:gd name="connsiteY6" fmla="*/ 522424 h 833835"/>
                <a:gd name="connsiteX7" fmla="*/ 254475 w 1022322"/>
                <a:gd name="connsiteY7" fmla="*/ 523912 h 833835"/>
                <a:gd name="connsiteX8" fmla="*/ 227533 w 1022322"/>
                <a:gd name="connsiteY8" fmla="*/ 477330 h 833835"/>
                <a:gd name="connsiteX9" fmla="*/ 158319 w 1022322"/>
                <a:gd name="connsiteY9" fmla="*/ 435581 h 833835"/>
                <a:gd name="connsiteX10" fmla="*/ 133218 w 1022322"/>
                <a:gd name="connsiteY10" fmla="*/ 648167 h 833835"/>
                <a:gd name="connsiteX11" fmla="*/ 147761 w 1022322"/>
                <a:gd name="connsiteY11" fmla="*/ 689005 h 833835"/>
                <a:gd name="connsiteX12" fmla="*/ 115874 w 1022322"/>
                <a:gd name="connsiteY12" fmla="*/ 833831 h 833835"/>
                <a:gd name="connsiteX13" fmla="*/ 40252 w 1022322"/>
                <a:gd name="connsiteY13" fmla="*/ 683703 h 833835"/>
                <a:gd name="connsiteX14" fmla="*/ 7489 w 1022322"/>
                <a:gd name="connsiteY14" fmla="*/ 401962 h 833835"/>
                <a:gd name="connsiteX15" fmla="*/ 182198 w 1022322"/>
                <a:gd name="connsiteY15" fmla="*/ 128803 h 833835"/>
                <a:gd name="connsiteX16" fmla="*/ 491469 w 1022322"/>
                <a:gd name="connsiteY16" fmla="*/ 1093 h 833835"/>
                <a:gd name="connsiteX0" fmla="*/ 491469 w 1025207"/>
                <a:gd name="connsiteY0" fmla="*/ 1025 h 833767"/>
                <a:gd name="connsiteX1" fmla="*/ 943852 w 1025207"/>
                <a:gd name="connsiteY1" fmla="*/ 88087 h 833767"/>
                <a:gd name="connsiteX2" fmla="*/ 1020186 w 1025207"/>
                <a:gd name="connsiteY2" fmla="*/ 327889 h 833767"/>
                <a:gd name="connsiteX3" fmla="*/ 879347 w 1025207"/>
                <a:gd name="connsiteY3" fmla="*/ 362442 h 833767"/>
                <a:gd name="connsiteX4" fmla="*/ 568432 w 1025207"/>
                <a:gd name="connsiteY4" fmla="*/ 345116 h 833767"/>
                <a:gd name="connsiteX5" fmla="*/ 385731 w 1025207"/>
                <a:gd name="connsiteY5" fmla="*/ 323778 h 833767"/>
                <a:gd name="connsiteX6" fmla="*/ 256064 w 1025207"/>
                <a:gd name="connsiteY6" fmla="*/ 522356 h 833767"/>
                <a:gd name="connsiteX7" fmla="*/ 254475 w 1025207"/>
                <a:gd name="connsiteY7" fmla="*/ 523844 h 833767"/>
                <a:gd name="connsiteX8" fmla="*/ 227533 w 1025207"/>
                <a:gd name="connsiteY8" fmla="*/ 477262 h 833767"/>
                <a:gd name="connsiteX9" fmla="*/ 158319 w 1025207"/>
                <a:gd name="connsiteY9" fmla="*/ 435513 h 833767"/>
                <a:gd name="connsiteX10" fmla="*/ 133218 w 1025207"/>
                <a:gd name="connsiteY10" fmla="*/ 648099 h 833767"/>
                <a:gd name="connsiteX11" fmla="*/ 147761 w 1025207"/>
                <a:gd name="connsiteY11" fmla="*/ 688937 h 833767"/>
                <a:gd name="connsiteX12" fmla="*/ 115874 w 1025207"/>
                <a:gd name="connsiteY12" fmla="*/ 833763 h 833767"/>
                <a:gd name="connsiteX13" fmla="*/ 40252 w 1025207"/>
                <a:gd name="connsiteY13" fmla="*/ 683635 h 833767"/>
                <a:gd name="connsiteX14" fmla="*/ 7489 w 1025207"/>
                <a:gd name="connsiteY14" fmla="*/ 401894 h 833767"/>
                <a:gd name="connsiteX15" fmla="*/ 182198 w 1025207"/>
                <a:gd name="connsiteY15" fmla="*/ 128735 h 833767"/>
                <a:gd name="connsiteX16" fmla="*/ 491469 w 1025207"/>
                <a:gd name="connsiteY16" fmla="*/ 1025 h 833767"/>
                <a:gd name="connsiteX0" fmla="*/ 491469 w 1025207"/>
                <a:gd name="connsiteY0" fmla="*/ 995 h 833737"/>
                <a:gd name="connsiteX1" fmla="*/ 943852 w 1025207"/>
                <a:gd name="connsiteY1" fmla="*/ 88057 h 833737"/>
                <a:gd name="connsiteX2" fmla="*/ 1020186 w 1025207"/>
                <a:gd name="connsiteY2" fmla="*/ 318485 h 833737"/>
                <a:gd name="connsiteX3" fmla="*/ 879347 w 1025207"/>
                <a:gd name="connsiteY3" fmla="*/ 362412 h 833737"/>
                <a:gd name="connsiteX4" fmla="*/ 568432 w 1025207"/>
                <a:gd name="connsiteY4" fmla="*/ 345086 h 833737"/>
                <a:gd name="connsiteX5" fmla="*/ 385731 w 1025207"/>
                <a:gd name="connsiteY5" fmla="*/ 323748 h 833737"/>
                <a:gd name="connsiteX6" fmla="*/ 256064 w 1025207"/>
                <a:gd name="connsiteY6" fmla="*/ 522326 h 833737"/>
                <a:gd name="connsiteX7" fmla="*/ 254475 w 1025207"/>
                <a:gd name="connsiteY7" fmla="*/ 523814 h 833737"/>
                <a:gd name="connsiteX8" fmla="*/ 227533 w 1025207"/>
                <a:gd name="connsiteY8" fmla="*/ 477232 h 833737"/>
                <a:gd name="connsiteX9" fmla="*/ 158319 w 1025207"/>
                <a:gd name="connsiteY9" fmla="*/ 435483 h 833737"/>
                <a:gd name="connsiteX10" fmla="*/ 133218 w 1025207"/>
                <a:gd name="connsiteY10" fmla="*/ 648069 h 833737"/>
                <a:gd name="connsiteX11" fmla="*/ 147761 w 1025207"/>
                <a:gd name="connsiteY11" fmla="*/ 688907 h 833737"/>
                <a:gd name="connsiteX12" fmla="*/ 115874 w 1025207"/>
                <a:gd name="connsiteY12" fmla="*/ 833733 h 833737"/>
                <a:gd name="connsiteX13" fmla="*/ 40252 w 1025207"/>
                <a:gd name="connsiteY13" fmla="*/ 683605 h 833737"/>
                <a:gd name="connsiteX14" fmla="*/ 7489 w 1025207"/>
                <a:gd name="connsiteY14" fmla="*/ 401864 h 833737"/>
                <a:gd name="connsiteX15" fmla="*/ 182198 w 1025207"/>
                <a:gd name="connsiteY15" fmla="*/ 128705 h 833737"/>
                <a:gd name="connsiteX16" fmla="*/ 491469 w 1025207"/>
                <a:gd name="connsiteY16" fmla="*/ 995 h 833737"/>
                <a:gd name="connsiteX0" fmla="*/ 491469 w 1020327"/>
                <a:gd name="connsiteY0" fmla="*/ 995 h 833737"/>
                <a:gd name="connsiteX1" fmla="*/ 943852 w 1020327"/>
                <a:gd name="connsiteY1" fmla="*/ 88057 h 833737"/>
                <a:gd name="connsiteX2" fmla="*/ 1020186 w 1020327"/>
                <a:gd name="connsiteY2" fmla="*/ 318485 h 833737"/>
                <a:gd name="connsiteX3" fmla="*/ 960575 w 1020327"/>
                <a:gd name="connsiteY3" fmla="*/ 354460 h 833737"/>
                <a:gd name="connsiteX4" fmla="*/ 879347 w 1020327"/>
                <a:gd name="connsiteY4" fmla="*/ 362412 h 833737"/>
                <a:gd name="connsiteX5" fmla="*/ 568432 w 1020327"/>
                <a:gd name="connsiteY5" fmla="*/ 345086 h 833737"/>
                <a:gd name="connsiteX6" fmla="*/ 385731 w 1020327"/>
                <a:gd name="connsiteY6" fmla="*/ 323748 h 833737"/>
                <a:gd name="connsiteX7" fmla="*/ 256064 w 1020327"/>
                <a:gd name="connsiteY7" fmla="*/ 522326 h 833737"/>
                <a:gd name="connsiteX8" fmla="*/ 254475 w 1020327"/>
                <a:gd name="connsiteY8" fmla="*/ 523814 h 833737"/>
                <a:gd name="connsiteX9" fmla="*/ 227533 w 1020327"/>
                <a:gd name="connsiteY9" fmla="*/ 477232 h 833737"/>
                <a:gd name="connsiteX10" fmla="*/ 158319 w 1020327"/>
                <a:gd name="connsiteY10" fmla="*/ 435483 h 833737"/>
                <a:gd name="connsiteX11" fmla="*/ 133218 w 1020327"/>
                <a:gd name="connsiteY11" fmla="*/ 648069 h 833737"/>
                <a:gd name="connsiteX12" fmla="*/ 147761 w 1020327"/>
                <a:gd name="connsiteY12" fmla="*/ 688907 h 833737"/>
                <a:gd name="connsiteX13" fmla="*/ 115874 w 1020327"/>
                <a:gd name="connsiteY13" fmla="*/ 833733 h 833737"/>
                <a:gd name="connsiteX14" fmla="*/ 40252 w 1020327"/>
                <a:gd name="connsiteY14" fmla="*/ 683605 h 833737"/>
                <a:gd name="connsiteX15" fmla="*/ 7489 w 1020327"/>
                <a:gd name="connsiteY15" fmla="*/ 401864 h 833737"/>
                <a:gd name="connsiteX16" fmla="*/ 182198 w 1020327"/>
                <a:gd name="connsiteY16" fmla="*/ 128705 h 833737"/>
                <a:gd name="connsiteX17" fmla="*/ 491469 w 1020327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79347 w 1041762"/>
                <a:gd name="connsiteY4" fmla="*/ 362412 h 833737"/>
                <a:gd name="connsiteX5" fmla="*/ 568432 w 1041762"/>
                <a:gd name="connsiteY5" fmla="*/ 345086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76472 h 833737"/>
                <a:gd name="connsiteX5" fmla="*/ 568432 w 1041762"/>
                <a:gd name="connsiteY5" fmla="*/ 345086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76472 h 833737"/>
                <a:gd name="connsiteX5" fmla="*/ 554372 w 1041762"/>
                <a:gd name="connsiteY5" fmla="*/ 354460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76472 h 833737"/>
                <a:gd name="connsiteX5" fmla="*/ 554372 w 1041762"/>
                <a:gd name="connsiteY5" fmla="*/ 354460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54372 w 1041762"/>
                <a:gd name="connsiteY5" fmla="*/ 354460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56064 w 1041762"/>
                <a:gd name="connsiteY7" fmla="*/ 522326 h 833737"/>
                <a:gd name="connsiteX8" fmla="*/ 251415 w 1041762"/>
                <a:gd name="connsiteY8" fmla="*/ 606428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62184 w 1041762"/>
                <a:gd name="connsiteY7" fmla="*/ 641657 h 833737"/>
                <a:gd name="connsiteX8" fmla="*/ 251415 w 1041762"/>
                <a:gd name="connsiteY8" fmla="*/ 606428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98633 w 1041762"/>
                <a:gd name="connsiteY7" fmla="*/ 520248 h 833737"/>
                <a:gd name="connsiteX8" fmla="*/ 262184 w 1041762"/>
                <a:gd name="connsiteY8" fmla="*/ 641657 h 833737"/>
                <a:gd name="connsiteX9" fmla="*/ 251415 w 1041762"/>
                <a:gd name="connsiteY9" fmla="*/ 606428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41657 h 833737"/>
                <a:gd name="connsiteX9" fmla="*/ 251415 w 1041762"/>
                <a:gd name="connsiteY9" fmla="*/ 606428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41657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1848 w 1041762"/>
                <a:gd name="connsiteY5" fmla="*/ 307131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699670 w 1041762"/>
                <a:gd name="connsiteY4" fmla="*/ 368921 h 833737"/>
                <a:gd name="connsiteX5" fmla="*/ 531848 w 1041762"/>
                <a:gd name="connsiteY5" fmla="*/ 307131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699670 w 1041762"/>
                <a:gd name="connsiteY4" fmla="*/ 368921 h 833737"/>
                <a:gd name="connsiteX5" fmla="*/ 531848 w 1041762"/>
                <a:gd name="connsiteY5" fmla="*/ 307131 h 833737"/>
                <a:gd name="connsiteX6" fmla="*/ 367894 w 1041762"/>
                <a:gd name="connsiteY6" fmla="*/ 356166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699670 w 1041762"/>
                <a:gd name="connsiteY4" fmla="*/ 368921 h 833737"/>
                <a:gd name="connsiteX5" fmla="*/ 498191 w 1041762"/>
                <a:gd name="connsiteY5" fmla="*/ 310191 h 833737"/>
                <a:gd name="connsiteX6" fmla="*/ 367894 w 1041762"/>
                <a:gd name="connsiteY6" fmla="*/ 356166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699670 w 1041762"/>
                <a:gd name="connsiteY4" fmla="*/ 368921 h 833737"/>
                <a:gd name="connsiteX5" fmla="*/ 498191 w 1041762"/>
                <a:gd name="connsiteY5" fmla="*/ 310191 h 833737"/>
                <a:gd name="connsiteX6" fmla="*/ 367894 w 1041762"/>
                <a:gd name="connsiteY6" fmla="*/ 356166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2394"/>
                <a:gd name="connsiteY0" fmla="*/ 995 h 833737"/>
                <a:gd name="connsiteX1" fmla="*/ 943852 w 1042394"/>
                <a:gd name="connsiteY1" fmla="*/ 88057 h 833737"/>
                <a:gd name="connsiteX2" fmla="*/ 1020186 w 1042394"/>
                <a:gd name="connsiteY2" fmla="*/ 318485 h 833737"/>
                <a:gd name="connsiteX3" fmla="*/ 1030879 w 1042394"/>
                <a:gd name="connsiteY3" fmla="*/ 366178 h 833737"/>
                <a:gd name="connsiteX4" fmla="*/ 870811 w 1042394"/>
                <a:gd name="connsiteY4" fmla="*/ 370319 h 833737"/>
                <a:gd name="connsiteX5" fmla="*/ 699670 w 1042394"/>
                <a:gd name="connsiteY5" fmla="*/ 368921 h 833737"/>
                <a:gd name="connsiteX6" fmla="*/ 498191 w 1042394"/>
                <a:gd name="connsiteY6" fmla="*/ 310191 h 833737"/>
                <a:gd name="connsiteX7" fmla="*/ 367894 w 1042394"/>
                <a:gd name="connsiteY7" fmla="*/ 356166 h 833737"/>
                <a:gd name="connsiteX8" fmla="*/ 292513 w 1042394"/>
                <a:gd name="connsiteY8" fmla="*/ 498829 h 833737"/>
                <a:gd name="connsiteX9" fmla="*/ 262184 w 1042394"/>
                <a:gd name="connsiteY9" fmla="*/ 693673 h 833737"/>
                <a:gd name="connsiteX10" fmla="*/ 233056 w 1042394"/>
                <a:gd name="connsiteY10" fmla="*/ 682922 h 833737"/>
                <a:gd name="connsiteX11" fmla="*/ 227533 w 1042394"/>
                <a:gd name="connsiteY11" fmla="*/ 477232 h 833737"/>
                <a:gd name="connsiteX12" fmla="*/ 158319 w 1042394"/>
                <a:gd name="connsiteY12" fmla="*/ 435483 h 833737"/>
                <a:gd name="connsiteX13" fmla="*/ 133218 w 1042394"/>
                <a:gd name="connsiteY13" fmla="*/ 648069 h 833737"/>
                <a:gd name="connsiteX14" fmla="*/ 147761 w 1042394"/>
                <a:gd name="connsiteY14" fmla="*/ 688907 h 833737"/>
                <a:gd name="connsiteX15" fmla="*/ 115874 w 1042394"/>
                <a:gd name="connsiteY15" fmla="*/ 833733 h 833737"/>
                <a:gd name="connsiteX16" fmla="*/ 40252 w 1042394"/>
                <a:gd name="connsiteY16" fmla="*/ 683605 h 833737"/>
                <a:gd name="connsiteX17" fmla="*/ 7489 w 1042394"/>
                <a:gd name="connsiteY17" fmla="*/ 401864 h 833737"/>
                <a:gd name="connsiteX18" fmla="*/ 182198 w 1042394"/>
                <a:gd name="connsiteY18" fmla="*/ 128705 h 833737"/>
                <a:gd name="connsiteX19" fmla="*/ 491469 w 1042394"/>
                <a:gd name="connsiteY19" fmla="*/ 995 h 833737"/>
                <a:gd name="connsiteX0" fmla="*/ 491469 w 1042394"/>
                <a:gd name="connsiteY0" fmla="*/ 995 h 833737"/>
                <a:gd name="connsiteX1" fmla="*/ 943852 w 1042394"/>
                <a:gd name="connsiteY1" fmla="*/ 88057 h 833737"/>
                <a:gd name="connsiteX2" fmla="*/ 1020186 w 1042394"/>
                <a:gd name="connsiteY2" fmla="*/ 318485 h 833737"/>
                <a:gd name="connsiteX3" fmla="*/ 1030879 w 1042394"/>
                <a:gd name="connsiteY3" fmla="*/ 366178 h 833737"/>
                <a:gd name="connsiteX4" fmla="*/ 870811 w 1042394"/>
                <a:gd name="connsiteY4" fmla="*/ 345841 h 833737"/>
                <a:gd name="connsiteX5" fmla="*/ 699670 w 1042394"/>
                <a:gd name="connsiteY5" fmla="*/ 368921 h 833737"/>
                <a:gd name="connsiteX6" fmla="*/ 498191 w 1042394"/>
                <a:gd name="connsiteY6" fmla="*/ 310191 h 833737"/>
                <a:gd name="connsiteX7" fmla="*/ 367894 w 1042394"/>
                <a:gd name="connsiteY7" fmla="*/ 356166 h 833737"/>
                <a:gd name="connsiteX8" fmla="*/ 292513 w 1042394"/>
                <a:gd name="connsiteY8" fmla="*/ 498829 h 833737"/>
                <a:gd name="connsiteX9" fmla="*/ 262184 w 1042394"/>
                <a:gd name="connsiteY9" fmla="*/ 693673 h 833737"/>
                <a:gd name="connsiteX10" fmla="*/ 233056 w 1042394"/>
                <a:gd name="connsiteY10" fmla="*/ 682922 h 833737"/>
                <a:gd name="connsiteX11" fmla="*/ 227533 w 1042394"/>
                <a:gd name="connsiteY11" fmla="*/ 477232 h 833737"/>
                <a:gd name="connsiteX12" fmla="*/ 158319 w 1042394"/>
                <a:gd name="connsiteY12" fmla="*/ 435483 h 833737"/>
                <a:gd name="connsiteX13" fmla="*/ 133218 w 1042394"/>
                <a:gd name="connsiteY13" fmla="*/ 648069 h 833737"/>
                <a:gd name="connsiteX14" fmla="*/ 147761 w 1042394"/>
                <a:gd name="connsiteY14" fmla="*/ 688907 h 833737"/>
                <a:gd name="connsiteX15" fmla="*/ 115874 w 1042394"/>
                <a:gd name="connsiteY15" fmla="*/ 833733 h 833737"/>
                <a:gd name="connsiteX16" fmla="*/ 40252 w 1042394"/>
                <a:gd name="connsiteY16" fmla="*/ 683605 h 833737"/>
                <a:gd name="connsiteX17" fmla="*/ 7489 w 1042394"/>
                <a:gd name="connsiteY17" fmla="*/ 401864 h 833737"/>
                <a:gd name="connsiteX18" fmla="*/ 182198 w 1042394"/>
                <a:gd name="connsiteY18" fmla="*/ 128705 h 833737"/>
                <a:gd name="connsiteX19" fmla="*/ 491469 w 1042394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70811 w 1031737"/>
                <a:gd name="connsiteY4" fmla="*/ 345841 h 833737"/>
                <a:gd name="connsiteX5" fmla="*/ 699670 w 1031737"/>
                <a:gd name="connsiteY5" fmla="*/ 368921 h 833737"/>
                <a:gd name="connsiteX6" fmla="*/ 498191 w 1031737"/>
                <a:gd name="connsiteY6" fmla="*/ 310191 h 833737"/>
                <a:gd name="connsiteX7" fmla="*/ 367894 w 1031737"/>
                <a:gd name="connsiteY7" fmla="*/ 356166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70811 w 1031737"/>
                <a:gd name="connsiteY4" fmla="*/ 345841 h 833737"/>
                <a:gd name="connsiteX5" fmla="*/ 699670 w 1031737"/>
                <a:gd name="connsiteY5" fmla="*/ 368921 h 833737"/>
                <a:gd name="connsiteX6" fmla="*/ 498191 w 1031737"/>
                <a:gd name="connsiteY6" fmla="*/ 310191 h 833737"/>
                <a:gd name="connsiteX7" fmla="*/ 377073 w 1031737"/>
                <a:gd name="connsiteY7" fmla="*/ 365345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70811 w 1031737"/>
                <a:gd name="connsiteY4" fmla="*/ 345841 h 833737"/>
                <a:gd name="connsiteX5" fmla="*/ 699670 w 1031737"/>
                <a:gd name="connsiteY5" fmla="*/ 368921 h 833737"/>
                <a:gd name="connsiteX6" fmla="*/ 510430 w 1031737"/>
                <a:gd name="connsiteY6" fmla="*/ 334669 h 833737"/>
                <a:gd name="connsiteX7" fmla="*/ 377073 w 1031737"/>
                <a:gd name="connsiteY7" fmla="*/ 365345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70811 w 1031737"/>
                <a:gd name="connsiteY4" fmla="*/ 345841 h 833737"/>
                <a:gd name="connsiteX5" fmla="*/ 684371 w 1031737"/>
                <a:gd name="connsiteY5" fmla="*/ 365861 h 833737"/>
                <a:gd name="connsiteX6" fmla="*/ 510430 w 1031737"/>
                <a:gd name="connsiteY6" fmla="*/ 334669 h 833737"/>
                <a:gd name="connsiteX7" fmla="*/ 377073 w 1031737"/>
                <a:gd name="connsiteY7" fmla="*/ 365345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61632 w 1031737"/>
                <a:gd name="connsiteY4" fmla="*/ 345841 h 833737"/>
                <a:gd name="connsiteX5" fmla="*/ 684371 w 1031737"/>
                <a:gd name="connsiteY5" fmla="*/ 365861 h 833737"/>
                <a:gd name="connsiteX6" fmla="*/ 510430 w 1031737"/>
                <a:gd name="connsiteY6" fmla="*/ 334669 h 833737"/>
                <a:gd name="connsiteX7" fmla="*/ 377073 w 1031737"/>
                <a:gd name="connsiteY7" fmla="*/ 365345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28409"/>
                <a:gd name="connsiteY0" fmla="*/ 995 h 833737"/>
                <a:gd name="connsiteX1" fmla="*/ 943852 w 1028409"/>
                <a:gd name="connsiteY1" fmla="*/ 88057 h 833737"/>
                <a:gd name="connsiteX2" fmla="*/ 1020186 w 1028409"/>
                <a:gd name="connsiteY2" fmla="*/ 318485 h 833737"/>
                <a:gd name="connsiteX3" fmla="*/ 1009461 w 1028409"/>
                <a:gd name="connsiteY3" fmla="*/ 384537 h 833737"/>
                <a:gd name="connsiteX4" fmla="*/ 861632 w 1028409"/>
                <a:gd name="connsiteY4" fmla="*/ 345841 h 833737"/>
                <a:gd name="connsiteX5" fmla="*/ 684371 w 1028409"/>
                <a:gd name="connsiteY5" fmla="*/ 365861 h 833737"/>
                <a:gd name="connsiteX6" fmla="*/ 510430 w 1028409"/>
                <a:gd name="connsiteY6" fmla="*/ 334669 h 833737"/>
                <a:gd name="connsiteX7" fmla="*/ 377073 w 1028409"/>
                <a:gd name="connsiteY7" fmla="*/ 365345 h 833737"/>
                <a:gd name="connsiteX8" fmla="*/ 292513 w 1028409"/>
                <a:gd name="connsiteY8" fmla="*/ 498829 h 833737"/>
                <a:gd name="connsiteX9" fmla="*/ 262184 w 1028409"/>
                <a:gd name="connsiteY9" fmla="*/ 693673 h 833737"/>
                <a:gd name="connsiteX10" fmla="*/ 233056 w 1028409"/>
                <a:gd name="connsiteY10" fmla="*/ 682922 h 833737"/>
                <a:gd name="connsiteX11" fmla="*/ 227533 w 1028409"/>
                <a:gd name="connsiteY11" fmla="*/ 477232 h 833737"/>
                <a:gd name="connsiteX12" fmla="*/ 158319 w 1028409"/>
                <a:gd name="connsiteY12" fmla="*/ 435483 h 833737"/>
                <a:gd name="connsiteX13" fmla="*/ 133218 w 1028409"/>
                <a:gd name="connsiteY13" fmla="*/ 648069 h 833737"/>
                <a:gd name="connsiteX14" fmla="*/ 147761 w 1028409"/>
                <a:gd name="connsiteY14" fmla="*/ 688907 h 833737"/>
                <a:gd name="connsiteX15" fmla="*/ 115874 w 1028409"/>
                <a:gd name="connsiteY15" fmla="*/ 833733 h 833737"/>
                <a:gd name="connsiteX16" fmla="*/ 40252 w 1028409"/>
                <a:gd name="connsiteY16" fmla="*/ 683605 h 833737"/>
                <a:gd name="connsiteX17" fmla="*/ 7489 w 1028409"/>
                <a:gd name="connsiteY17" fmla="*/ 401864 h 833737"/>
                <a:gd name="connsiteX18" fmla="*/ 182198 w 1028409"/>
                <a:gd name="connsiteY18" fmla="*/ 128705 h 833737"/>
                <a:gd name="connsiteX19" fmla="*/ 491469 w 1028409"/>
                <a:gd name="connsiteY19" fmla="*/ 995 h 833737"/>
                <a:gd name="connsiteX0" fmla="*/ 491469 w 1028409"/>
                <a:gd name="connsiteY0" fmla="*/ 995 h 833737"/>
                <a:gd name="connsiteX1" fmla="*/ 943852 w 1028409"/>
                <a:gd name="connsiteY1" fmla="*/ 88057 h 833737"/>
                <a:gd name="connsiteX2" fmla="*/ 1020186 w 1028409"/>
                <a:gd name="connsiteY2" fmla="*/ 318485 h 833737"/>
                <a:gd name="connsiteX3" fmla="*/ 1009461 w 1028409"/>
                <a:gd name="connsiteY3" fmla="*/ 384537 h 833737"/>
                <a:gd name="connsiteX4" fmla="*/ 861632 w 1028409"/>
                <a:gd name="connsiteY4" fmla="*/ 345841 h 833737"/>
                <a:gd name="connsiteX5" fmla="*/ 684371 w 1028409"/>
                <a:gd name="connsiteY5" fmla="*/ 365861 h 833737"/>
                <a:gd name="connsiteX6" fmla="*/ 510430 w 1028409"/>
                <a:gd name="connsiteY6" fmla="*/ 334669 h 833737"/>
                <a:gd name="connsiteX7" fmla="*/ 377073 w 1028409"/>
                <a:gd name="connsiteY7" fmla="*/ 365345 h 833737"/>
                <a:gd name="connsiteX8" fmla="*/ 292513 w 1028409"/>
                <a:gd name="connsiteY8" fmla="*/ 498829 h 833737"/>
                <a:gd name="connsiteX9" fmla="*/ 280543 w 1028409"/>
                <a:gd name="connsiteY9" fmla="*/ 687554 h 833737"/>
                <a:gd name="connsiteX10" fmla="*/ 233056 w 1028409"/>
                <a:gd name="connsiteY10" fmla="*/ 682922 h 833737"/>
                <a:gd name="connsiteX11" fmla="*/ 227533 w 1028409"/>
                <a:gd name="connsiteY11" fmla="*/ 477232 h 833737"/>
                <a:gd name="connsiteX12" fmla="*/ 158319 w 1028409"/>
                <a:gd name="connsiteY12" fmla="*/ 435483 h 833737"/>
                <a:gd name="connsiteX13" fmla="*/ 133218 w 1028409"/>
                <a:gd name="connsiteY13" fmla="*/ 648069 h 833737"/>
                <a:gd name="connsiteX14" fmla="*/ 147761 w 1028409"/>
                <a:gd name="connsiteY14" fmla="*/ 688907 h 833737"/>
                <a:gd name="connsiteX15" fmla="*/ 115874 w 1028409"/>
                <a:gd name="connsiteY15" fmla="*/ 833733 h 833737"/>
                <a:gd name="connsiteX16" fmla="*/ 40252 w 1028409"/>
                <a:gd name="connsiteY16" fmla="*/ 683605 h 833737"/>
                <a:gd name="connsiteX17" fmla="*/ 7489 w 1028409"/>
                <a:gd name="connsiteY17" fmla="*/ 401864 h 833737"/>
                <a:gd name="connsiteX18" fmla="*/ 182198 w 1028409"/>
                <a:gd name="connsiteY18" fmla="*/ 128705 h 833737"/>
                <a:gd name="connsiteX19" fmla="*/ 491469 w 1028409"/>
                <a:gd name="connsiteY19" fmla="*/ 995 h 833737"/>
                <a:gd name="connsiteX0" fmla="*/ 491469 w 1028409"/>
                <a:gd name="connsiteY0" fmla="*/ 995 h 833737"/>
                <a:gd name="connsiteX1" fmla="*/ 943852 w 1028409"/>
                <a:gd name="connsiteY1" fmla="*/ 88057 h 833737"/>
                <a:gd name="connsiteX2" fmla="*/ 1020186 w 1028409"/>
                <a:gd name="connsiteY2" fmla="*/ 318485 h 833737"/>
                <a:gd name="connsiteX3" fmla="*/ 1009461 w 1028409"/>
                <a:gd name="connsiteY3" fmla="*/ 384537 h 833737"/>
                <a:gd name="connsiteX4" fmla="*/ 861632 w 1028409"/>
                <a:gd name="connsiteY4" fmla="*/ 345841 h 833737"/>
                <a:gd name="connsiteX5" fmla="*/ 684371 w 1028409"/>
                <a:gd name="connsiteY5" fmla="*/ 365861 h 833737"/>
                <a:gd name="connsiteX6" fmla="*/ 510430 w 1028409"/>
                <a:gd name="connsiteY6" fmla="*/ 334669 h 833737"/>
                <a:gd name="connsiteX7" fmla="*/ 377073 w 1028409"/>
                <a:gd name="connsiteY7" fmla="*/ 365345 h 833737"/>
                <a:gd name="connsiteX8" fmla="*/ 292513 w 1028409"/>
                <a:gd name="connsiteY8" fmla="*/ 498829 h 833737"/>
                <a:gd name="connsiteX9" fmla="*/ 280543 w 1028409"/>
                <a:gd name="connsiteY9" fmla="*/ 687554 h 833737"/>
                <a:gd name="connsiteX10" fmla="*/ 233056 w 1028409"/>
                <a:gd name="connsiteY10" fmla="*/ 682922 h 833737"/>
                <a:gd name="connsiteX11" fmla="*/ 227533 w 1028409"/>
                <a:gd name="connsiteY11" fmla="*/ 477232 h 833737"/>
                <a:gd name="connsiteX12" fmla="*/ 158319 w 1028409"/>
                <a:gd name="connsiteY12" fmla="*/ 435483 h 833737"/>
                <a:gd name="connsiteX13" fmla="*/ 133218 w 1028409"/>
                <a:gd name="connsiteY13" fmla="*/ 648069 h 833737"/>
                <a:gd name="connsiteX14" fmla="*/ 147761 w 1028409"/>
                <a:gd name="connsiteY14" fmla="*/ 688907 h 833737"/>
                <a:gd name="connsiteX15" fmla="*/ 115874 w 1028409"/>
                <a:gd name="connsiteY15" fmla="*/ 833733 h 833737"/>
                <a:gd name="connsiteX16" fmla="*/ 40252 w 1028409"/>
                <a:gd name="connsiteY16" fmla="*/ 683605 h 833737"/>
                <a:gd name="connsiteX17" fmla="*/ 7489 w 1028409"/>
                <a:gd name="connsiteY17" fmla="*/ 401864 h 833737"/>
                <a:gd name="connsiteX18" fmla="*/ 182198 w 1028409"/>
                <a:gd name="connsiteY18" fmla="*/ 116466 h 833737"/>
                <a:gd name="connsiteX19" fmla="*/ 491469 w 1028409"/>
                <a:gd name="connsiteY19" fmla="*/ 995 h 833737"/>
                <a:gd name="connsiteX0" fmla="*/ 491469 w 1028619"/>
                <a:gd name="connsiteY0" fmla="*/ 1303 h 834045"/>
                <a:gd name="connsiteX1" fmla="*/ 940793 w 1028619"/>
                <a:gd name="connsiteY1" fmla="*/ 76126 h 834045"/>
                <a:gd name="connsiteX2" fmla="*/ 1020186 w 1028619"/>
                <a:gd name="connsiteY2" fmla="*/ 318793 h 834045"/>
                <a:gd name="connsiteX3" fmla="*/ 1009461 w 1028619"/>
                <a:gd name="connsiteY3" fmla="*/ 384845 h 834045"/>
                <a:gd name="connsiteX4" fmla="*/ 861632 w 1028619"/>
                <a:gd name="connsiteY4" fmla="*/ 346149 h 834045"/>
                <a:gd name="connsiteX5" fmla="*/ 684371 w 1028619"/>
                <a:gd name="connsiteY5" fmla="*/ 366169 h 834045"/>
                <a:gd name="connsiteX6" fmla="*/ 510430 w 1028619"/>
                <a:gd name="connsiteY6" fmla="*/ 334977 h 834045"/>
                <a:gd name="connsiteX7" fmla="*/ 377073 w 1028619"/>
                <a:gd name="connsiteY7" fmla="*/ 365653 h 834045"/>
                <a:gd name="connsiteX8" fmla="*/ 292513 w 1028619"/>
                <a:gd name="connsiteY8" fmla="*/ 499137 h 834045"/>
                <a:gd name="connsiteX9" fmla="*/ 280543 w 1028619"/>
                <a:gd name="connsiteY9" fmla="*/ 687862 h 834045"/>
                <a:gd name="connsiteX10" fmla="*/ 233056 w 1028619"/>
                <a:gd name="connsiteY10" fmla="*/ 683230 h 834045"/>
                <a:gd name="connsiteX11" fmla="*/ 227533 w 1028619"/>
                <a:gd name="connsiteY11" fmla="*/ 477540 h 834045"/>
                <a:gd name="connsiteX12" fmla="*/ 158319 w 1028619"/>
                <a:gd name="connsiteY12" fmla="*/ 435791 h 834045"/>
                <a:gd name="connsiteX13" fmla="*/ 133218 w 1028619"/>
                <a:gd name="connsiteY13" fmla="*/ 648377 h 834045"/>
                <a:gd name="connsiteX14" fmla="*/ 147761 w 1028619"/>
                <a:gd name="connsiteY14" fmla="*/ 689215 h 834045"/>
                <a:gd name="connsiteX15" fmla="*/ 115874 w 1028619"/>
                <a:gd name="connsiteY15" fmla="*/ 834041 h 834045"/>
                <a:gd name="connsiteX16" fmla="*/ 40252 w 1028619"/>
                <a:gd name="connsiteY16" fmla="*/ 683913 h 834045"/>
                <a:gd name="connsiteX17" fmla="*/ 7489 w 1028619"/>
                <a:gd name="connsiteY17" fmla="*/ 402172 h 834045"/>
                <a:gd name="connsiteX18" fmla="*/ 182198 w 1028619"/>
                <a:gd name="connsiteY18" fmla="*/ 116774 h 834045"/>
                <a:gd name="connsiteX19" fmla="*/ 491469 w 1028619"/>
                <a:gd name="connsiteY19" fmla="*/ 1303 h 834045"/>
                <a:gd name="connsiteX0" fmla="*/ 491469 w 1030322"/>
                <a:gd name="connsiteY0" fmla="*/ 1303 h 834045"/>
                <a:gd name="connsiteX1" fmla="*/ 916315 w 1030322"/>
                <a:gd name="connsiteY1" fmla="*/ 76126 h 834045"/>
                <a:gd name="connsiteX2" fmla="*/ 1020186 w 1030322"/>
                <a:gd name="connsiteY2" fmla="*/ 318793 h 834045"/>
                <a:gd name="connsiteX3" fmla="*/ 1009461 w 1030322"/>
                <a:gd name="connsiteY3" fmla="*/ 384845 h 834045"/>
                <a:gd name="connsiteX4" fmla="*/ 861632 w 1030322"/>
                <a:gd name="connsiteY4" fmla="*/ 346149 h 834045"/>
                <a:gd name="connsiteX5" fmla="*/ 684371 w 1030322"/>
                <a:gd name="connsiteY5" fmla="*/ 366169 h 834045"/>
                <a:gd name="connsiteX6" fmla="*/ 510430 w 1030322"/>
                <a:gd name="connsiteY6" fmla="*/ 334977 h 834045"/>
                <a:gd name="connsiteX7" fmla="*/ 377073 w 1030322"/>
                <a:gd name="connsiteY7" fmla="*/ 365653 h 834045"/>
                <a:gd name="connsiteX8" fmla="*/ 292513 w 1030322"/>
                <a:gd name="connsiteY8" fmla="*/ 499137 h 834045"/>
                <a:gd name="connsiteX9" fmla="*/ 280543 w 1030322"/>
                <a:gd name="connsiteY9" fmla="*/ 687862 h 834045"/>
                <a:gd name="connsiteX10" fmla="*/ 233056 w 1030322"/>
                <a:gd name="connsiteY10" fmla="*/ 683230 h 834045"/>
                <a:gd name="connsiteX11" fmla="*/ 227533 w 1030322"/>
                <a:gd name="connsiteY11" fmla="*/ 477540 h 834045"/>
                <a:gd name="connsiteX12" fmla="*/ 158319 w 1030322"/>
                <a:gd name="connsiteY12" fmla="*/ 435791 h 834045"/>
                <a:gd name="connsiteX13" fmla="*/ 133218 w 1030322"/>
                <a:gd name="connsiteY13" fmla="*/ 648377 h 834045"/>
                <a:gd name="connsiteX14" fmla="*/ 147761 w 1030322"/>
                <a:gd name="connsiteY14" fmla="*/ 689215 h 834045"/>
                <a:gd name="connsiteX15" fmla="*/ 115874 w 1030322"/>
                <a:gd name="connsiteY15" fmla="*/ 834041 h 834045"/>
                <a:gd name="connsiteX16" fmla="*/ 40252 w 1030322"/>
                <a:gd name="connsiteY16" fmla="*/ 683913 h 834045"/>
                <a:gd name="connsiteX17" fmla="*/ 7489 w 1030322"/>
                <a:gd name="connsiteY17" fmla="*/ 402172 h 834045"/>
                <a:gd name="connsiteX18" fmla="*/ 182198 w 1030322"/>
                <a:gd name="connsiteY18" fmla="*/ 116774 h 834045"/>
                <a:gd name="connsiteX19" fmla="*/ 491469 w 1030322"/>
                <a:gd name="connsiteY19" fmla="*/ 1303 h 834045"/>
                <a:gd name="connsiteX0" fmla="*/ 491469 w 1030322"/>
                <a:gd name="connsiteY0" fmla="*/ 1303 h 834045"/>
                <a:gd name="connsiteX1" fmla="*/ 916315 w 1030322"/>
                <a:gd name="connsiteY1" fmla="*/ 76126 h 834045"/>
                <a:gd name="connsiteX2" fmla="*/ 1020186 w 1030322"/>
                <a:gd name="connsiteY2" fmla="*/ 318793 h 834045"/>
                <a:gd name="connsiteX3" fmla="*/ 1009461 w 1030322"/>
                <a:gd name="connsiteY3" fmla="*/ 384845 h 834045"/>
                <a:gd name="connsiteX4" fmla="*/ 861632 w 1030322"/>
                <a:gd name="connsiteY4" fmla="*/ 346149 h 834045"/>
                <a:gd name="connsiteX5" fmla="*/ 684371 w 1030322"/>
                <a:gd name="connsiteY5" fmla="*/ 366169 h 834045"/>
                <a:gd name="connsiteX6" fmla="*/ 510430 w 1030322"/>
                <a:gd name="connsiteY6" fmla="*/ 334977 h 834045"/>
                <a:gd name="connsiteX7" fmla="*/ 377073 w 1030322"/>
                <a:gd name="connsiteY7" fmla="*/ 365653 h 834045"/>
                <a:gd name="connsiteX8" fmla="*/ 292513 w 1030322"/>
                <a:gd name="connsiteY8" fmla="*/ 499137 h 834045"/>
                <a:gd name="connsiteX9" fmla="*/ 280543 w 1030322"/>
                <a:gd name="connsiteY9" fmla="*/ 687862 h 834045"/>
                <a:gd name="connsiteX10" fmla="*/ 233056 w 1030322"/>
                <a:gd name="connsiteY10" fmla="*/ 683230 h 834045"/>
                <a:gd name="connsiteX11" fmla="*/ 227533 w 1030322"/>
                <a:gd name="connsiteY11" fmla="*/ 477540 h 834045"/>
                <a:gd name="connsiteX12" fmla="*/ 158319 w 1030322"/>
                <a:gd name="connsiteY12" fmla="*/ 435791 h 834045"/>
                <a:gd name="connsiteX13" fmla="*/ 133218 w 1030322"/>
                <a:gd name="connsiteY13" fmla="*/ 648377 h 834045"/>
                <a:gd name="connsiteX14" fmla="*/ 147761 w 1030322"/>
                <a:gd name="connsiteY14" fmla="*/ 689215 h 834045"/>
                <a:gd name="connsiteX15" fmla="*/ 115874 w 1030322"/>
                <a:gd name="connsiteY15" fmla="*/ 834041 h 834045"/>
                <a:gd name="connsiteX16" fmla="*/ 40252 w 1030322"/>
                <a:gd name="connsiteY16" fmla="*/ 683913 h 834045"/>
                <a:gd name="connsiteX17" fmla="*/ 7489 w 1030322"/>
                <a:gd name="connsiteY17" fmla="*/ 402172 h 834045"/>
                <a:gd name="connsiteX18" fmla="*/ 182198 w 1030322"/>
                <a:gd name="connsiteY18" fmla="*/ 80057 h 834045"/>
                <a:gd name="connsiteX19" fmla="*/ 491469 w 1030322"/>
                <a:gd name="connsiteY19" fmla="*/ 1303 h 834045"/>
                <a:gd name="connsiteX0" fmla="*/ 485349 w 1030322"/>
                <a:gd name="connsiteY0" fmla="*/ 854 h 858074"/>
                <a:gd name="connsiteX1" fmla="*/ 916315 w 1030322"/>
                <a:gd name="connsiteY1" fmla="*/ 100155 h 858074"/>
                <a:gd name="connsiteX2" fmla="*/ 1020186 w 1030322"/>
                <a:gd name="connsiteY2" fmla="*/ 342822 h 858074"/>
                <a:gd name="connsiteX3" fmla="*/ 1009461 w 1030322"/>
                <a:gd name="connsiteY3" fmla="*/ 408874 h 858074"/>
                <a:gd name="connsiteX4" fmla="*/ 861632 w 1030322"/>
                <a:gd name="connsiteY4" fmla="*/ 370178 h 858074"/>
                <a:gd name="connsiteX5" fmla="*/ 684371 w 1030322"/>
                <a:gd name="connsiteY5" fmla="*/ 390198 h 858074"/>
                <a:gd name="connsiteX6" fmla="*/ 510430 w 1030322"/>
                <a:gd name="connsiteY6" fmla="*/ 359006 h 858074"/>
                <a:gd name="connsiteX7" fmla="*/ 377073 w 1030322"/>
                <a:gd name="connsiteY7" fmla="*/ 389682 h 858074"/>
                <a:gd name="connsiteX8" fmla="*/ 292513 w 1030322"/>
                <a:gd name="connsiteY8" fmla="*/ 523166 h 858074"/>
                <a:gd name="connsiteX9" fmla="*/ 280543 w 1030322"/>
                <a:gd name="connsiteY9" fmla="*/ 711891 h 858074"/>
                <a:gd name="connsiteX10" fmla="*/ 233056 w 1030322"/>
                <a:gd name="connsiteY10" fmla="*/ 707259 h 858074"/>
                <a:gd name="connsiteX11" fmla="*/ 227533 w 1030322"/>
                <a:gd name="connsiteY11" fmla="*/ 501569 h 858074"/>
                <a:gd name="connsiteX12" fmla="*/ 158319 w 1030322"/>
                <a:gd name="connsiteY12" fmla="*/ 459820 h 858074"/>
                <a:gd name="connsiteX13" fmla="*/ 133218 w 1030322"/>
                <a:gd name="connsiteY13" fmla="*/ 672406 h 858074"/>
                <a:gd name="connsiteX14" fmla="*/ 147761 w 1030322"/>
                <a:gd name="connsiteY14" fmla="*/ 713244 h 858074"/>
                <a:gd name="connsiteX15" fmla="*/ 115874 w 1030322"/>
                <a:gd name="connsiteY15" fmla="*/ 858070 h 858074"/>
                <a:gd name="connsiteX16" fmla="*/ 40252 w 1030322"/>
                <a:gd name="connsiteY16" fmla="*/ 707942 h 858074"/>
                <a:gd name="connsiteX17" fmla="*/ 7489 w 1030322"/>
                <a:gd name="connsiteY17" fmla="*/ 426201 h 858074"/>
                <a:gd name="connsiteX18" fmla="*/ 182198 w 1030322"/>
                <a:gd name="connsiteY18" fmla="*/ 104086 h 858074"/>
                <a:gd name="connsiteX19" fmla="*/ 485349 w 1030322"/>
                <a:gd name="connsiteY19" fmla="*/ 854 h 858074"/>
                <a:gd name="connsiteX0" fmla="*/ 485349 w 1030322"/>
                <a:gd name="connsiteY0" fmla="*/ 854 h 858074"/>
                <a:gd name="connsiteX1" fmla="*/ 916315 w 1030322"/>
                <a:gd name="connsiteY1" fmla="*/ 100155 h 858074"/>
                <a:gd name="connsiteX2" fmla="*/ 1020186 w 1030322"/>
                <a:gd name="connsiteY2" fmla="*/ 342822 h 858074"/>
                <a:gd name="connsiteX3" fmla="*/ 1009461 w 1030322"/>
                <a:gd name="connsiteY3" fmla="*/ 408874 h 858074"/>
                <a:gd name="connsiteX4" fmla="*/ 861632 w 1030322"/>
                <a:gd name="connsiteY4" fmla="*/ 370178 h 858074"/>
                <a:gd name="connsiteX5" fmla="*/ 684371 w 1030322"/>
                <a:gd name="connsiteY5" fmla="*/ 390198 h 858074"/>
                <a:gd name="connsiteX6" fmla="*/ 510430 w 1030322"/>
                <a:gd name="connsiteY6" fmla="*/ 359006 h 858074"/>
                <a:gd name="connsiteX7" fmla="*/ 377073 w 1030322"/>
                <a:gd name="connsiteY7" fmla="*/ 389682 h 858074"/>
                <a:gd name="connsiteX8" fmla="*/ 292513 w 1030322"/>
                <a:gd name="connsiteY8" fmla="*/ 523166 h 858074"/>
                <a:gd name="connsiteX9" fmla="*/ 280543 w 1030322"/>
                <a:gd name="connsiteY9" fmla="*/ 711891 h 858074"/>
                <a:gd name="connsiteX10" fmla="*/ 233056 w 1030322"/>
                <a:gd name="connsiteY10" fmla="*/ 707259 h 858074"/>
                <a:gd name="connsiteX11" fmla="*/ 227533 w 1030322"/>
                <a:gd name="connsiteY11" fmla="*/ 501569 h 858074"/>
                <a:gd name="connsiteX12" fmla="*/ 167805 w 1030322"/>
                <a:gd name="connsiteY12" fmla="*/ 542033 h 858074"/>
                <a:gd name="connsiteX13" fmla="*/ 133218 w 1030322"/>
                <a:gd name="connsiteY13" fmla="*/ 672406 h 858074"/>
                <a:gd name="connsiteX14" fmla="*/ 147761 w 1030322"/>
                <a:gd name="connsiteY14" fmla="*/ 713244 h 858074"/>
                <a:gd name="connsiteX15" fmla="*/ 115874 w 1030322"/>
                <a:gd name="connsiteY15" fmla="*/ 858070 h 858074"/>
                <a:gd name="connsiteX16" fmla="*/ 40252 w 1030322"/>
                <a:gd name="connsiteY16" fmla="*/ 707942 h 858074"/>
                <a:gd name="connsiteX17" fmla="*/ 7489 w 1030322"/>
                <a:gd name="connsiteY17" fmla="*/ 426201 h 858074"/>
                <a:gd name="connsiteX18" fmla="*/ 182198 w 1030322"/>
                <a:gd name="connsiteY18" fmla="*/ 104086 h 858074"/>
                <a:gd name="connsiteX19" fmla="*/ 485349 w 1030322"/>
                <a:gd name="connsiteY19" fmla="*/ 854 h 858074"/>
                <a:gd name="connsiteX0" fmla="*/ 485349 w 1030322"/>
                <a:gd name="connsiteY0" fmla="*/ 854 h 858074"/>
                <a:gd name="connsiteX1" fmla="*/ 916315 w 1030322"/>
                <a:gd name="connsiteY1" fmla="*/ 100155 h 858074"/>
                <a:gd name="connsiteX2" fmla="*/ 1020186 w 1030322"/>
                <a:gd name="connsiteY2" fmla="*/ 342822 h 858074"/>
                <a:gd name="connsiteX3" fmla="*/ 1009461 w 1030322"/>
                <a:gd name="connsiteY3" fmla="*/ 408874 h 858074"/>
                <a:gd name="connsiteX4" fmla="*/ 861632 w 1030322"/>
                <a:gd name="connsiteY4" fmla="*/ 370178 h 858074"/>
                <a:gd name="connsiteX5" fmla="*/ 684371 w 1030322"/>
                <a:gd name="connsiteY5" fmla="*/ 390198 h 858074"/>
                <a:gd name="connsiteX6" fmla="*/ 510430 w 1030322"/>
                <a:gd name="connsiteY6" fmla="*/ 359006 h 858074"/>
                <a:gd name="connsiteX7" fmla="*/ 377073 w 1030322"/>
                <a:gd name="connsiteY7" fmla="*/ 389682 h 858074"/>
                <a:gd name="connsiteX8" fmla="*/ 292513 w 1030322"/>
                <a:gd name="connsiteY8" fmla="*/ 523166 h 858074"/>
                <a:gd name="connsiteX9" fmla="*/ 280543 w 1030322"/>
                <a:gd name="connsiteY9" fmla="*/ 711891 h 858074"/>
                <a:gd name="connsiteX10" fmla="*/ 233056 w 1030322"/>
                <a:gd name="connsiteY10" fmla="*/ 707259 h 858074"/>
                <a:gd name="connsiteX11" fmla="*/ 227533 w 1030322"/>
                <a:gd name="connsiteY11" fmla="*/ 501569 h 858074"/>
                <a:gd name="connsiteX12" fmla="*/ 167805 w 1030322"/>
                <a:gd name="connsiteY12" fmla="*/ 542033 h 858074"/>
                <a:gd name="connsiteX13" fmla="*/ 133218 w 1030322"/>
                <a:gd name="connsiteY13" fmla="*/ 672406 h 858074"/>
                <a:gd name="connsiteX14" fmla="*/ 147761 w 1030322"/>
                <a:gd name="connsiteY14" fmla="*/ 713244 h 858074"/>
                <a:gd name="connsiteX15" fmla="*/ 115874 w 1030322"/>
                <a:gd name="connsiteY15" fmla="*/ 858070 h 858074"/>
                <a:gd name="connsiteX16" fmla="*/ 40252 w 1030322"/>
                <a:gd name="connsiteY16" fmla="*/ 707942 h 858074"/>
                <a:gd name="connsiteX17" fmla="*/ 7489 w 1030322"/>
                <a:gd name="connsiteY17" fmla="*/ 426201 h 858074"/>
                <a:gd name="connsiteX18" fmla="*/ 182198 w 1030322"/>
                <a:gd name="connsiteY18" fmla="*/ 104086 h 858074"/>
                <a:gd name="connsiteX19" fmla="*/ 485349 w 1030322"/>
                <a:gd name="connsiteY19" fmla="*/ 854 h 858074"/>
                <a:gd name="connsiteX0" fmla="*/ 485349 w 1030322"/>
                <a:gd name="connsiteY0" fmla="*/ 854 h 858747"/>
                <a:gd name="connsiteX1" fmla="*/ 916315 w 1030322"/>
                <a:gd name="connsiteY1" fmla="*/ 100155 h 858747"/>
                <a:gd name="connsiteX2" fmla="*/ 1020186 w 1030322"/>
                <a:gd name="connsiteY2" fmla="*/ 342822 h 858747"/>
                <a:gd name="connsiteX3" fmla="*/ 1009461 w 1030322"/>
                <a:gd name="connsiteY3" fmla="*/ 408874 h 858747"/>
                <a:gd name="connsiteX4" fmla="*/ 861632 w 1030322"/>
                <a:gd name="connsiteY4" fmla="*/ 370178 h 858747"/>
                <a:gd name="connsiteX5" fmla="*/ 684371 w 1030322"/>
                <a:gd name="connsiteY5" fmla="*/ 390198 h 858747"/>
                <a:gd name="connsiteX6" fmla="*/ 510430 w 1030322"/>
                <a:gd name="connsiteY6" fmla="*/ 359006 h 858747"/>
                <a:gd name="connsiteX7" fmla="*/ 377073 w 1030322"/>
                <a:gd name="connsiteY7" fmla="*/ 389682 h 858747"/>
                <a:gd name="connsiteX8" fmla="*/ 292513 w 1030322"/>
                <a:gd name="connsiteY8" fmla="*/ 523166 h 858747"/>
                <a:gd name="connsiteX9" fmla="*/ 280543 w 1030322"/>
                <a:gd name="connsiteY9" fmla="*/ 711891 h 858747"/>
                <a:gd name="connsiteX10" fmla="*/ 233056 w 1030322"/>
                <a:gd name="connsiteY10" fmla="*/ 707259 h 858747"/>
                <a:gd name="connsiteX11" fmla="*/ 227533 w 1030322"/>
                <a:gd name="connsiteY11" fmla="*/ 501569 h 858747"/>
                <a:gd name="connsiteX12" fmla="*/ 167805 w 1030322"/>
                <a:gd name="connsiteY12" fmla="*/ 542033 h 858747"/>
                <a:gd name="connsiteX13" fmla="*/ 133218 w 1030322"/>
                <a:gd name="connsiteY13" fmla="*/ 672406 h 858747"/>
                <a:gd name="connsiteX14" fmla="*/ 154085 w 1030322"/>
                <a:gd name="connsiteY14" fmla="*/ 760674 h 858747"/>
                <a:gd name="connsiteX15" fmla="*/ 115874 w 1030322"/>
                <a:gd name="connsiteY15" fmla="*/ 858070 h 858747"/>
                <a:gd name="connsiteX16" fmla="*/ 40252 w 1030322"/>
                <a:gd name="connsiteY16" fmla="*/ 707942 h 858747"/>
                <a:gd name="connsiteX17" fmla="*/ 7489 w 1030322"/>
                <a:gd name="connsiteY17" fmla="*/ 426201 h 858747"/>
                <a:gd name="connsiteX18" fmla="*/ 182198 w 1030322"/>
                <a:gd name="connsiteY18" fmla="*/ 104086 h 858747"/>
                <a:gd name="connsiteX19" fmla="*/ 485349 w 1030322"/>
                <a:gd name="connsiteY19" fmla="*/ 854 h 858747"/>
                <a:gd name="connsiteX0" fmla="*/ 485349 w 1030322"/>
                <a:gd name="connsiteY0" fmla="*/ 854 h 858747"/>
                <a:gd name="connsiteX1" fmla="*/ 916315 w 1030322"/>
                <a:gd name="connsiteY1" fmla="*/ 100155 h 858747"/>
                <a:gd name="connsiteX2" fmla="*/ 1020186 w 1030322"/>
                <a:gd name="connsiteY2" fmla="*/ 342822 h 858747"/>
                <a:gd name="connsiteX3" fmla="*/ 1009461 w 1030322"/>
                <a:gd name="connsiteY3" fmla="*/ 408874 h 858747"/>
                <a:gd name="connsiteX4" fmla="*/ 861632 w 1030322"/>
                <a:gd name="connsiteY4" fmla="*/ 370178 h 858747"/>
                <a:gd name="connsiteX5" fmla="*/ 684371 w 1030322"/>
                <a:gd name="connsiteY5" fmla="*/ 390198 h 858747"/>
                <a:gd name="connsiteX6" fmla="*/ 510430 w 1030322"/>
                <a:gd name="connsiteY6" fmla="*/ 359006 h 858747"/>
                <a:gd name="connsiteX7" fmla="*/ 377073 w 1030322"/>
                <a:gd name="connsiteY7" fmla="*/ 389682 h 858747"/>
                <a:gd name="connsiteX8" fmla="*/ 292513 w 1030322"/>
                <a:gd name="connsiteY8" fmla="*/ 523166 h 858747"/>
                <a:gd name="connsiteX9" fmla="*/ 280543 w 1030322"/>
                <a:gd name="connsiteY9" fmla="*/ 711891 h 858747"/>
                <a:gd name="connsiteX10" fmla="*/ 233056 w 1030322"/>
                <a:gd name="connsiteY10" fmla="*/ 707259 h 858747"/>
                <a:gd name="connsiteX11" fmla="*/ 227533 w 1030322"/>
                <a:gd name="connsiteY11" fmla="*/ 501569 h 858747"/>
                <a:gd name="connsiteX12" fmla="*/ 167805 w 1030322"/>
                <a:gd name="connsiteY12" fmla="*/ 542033 h 858747"/>
                <a:gd name="connsiteX13" fmla="*/ 155353 w 1030322"/>
                <a:gd name="connsiteY13" fmla="*/ 704026 h 858747"/>
                <a:gd name="connsiteX14" fmla="*/ 154085 w 1030322"/>
                <a:gd name="connsiteY14" fmla="*/ 760674 h 858747"/>
                <a:gd name="connsiteX15" fmla="*/ 115874 w 1030322"/>
                <a:gd name="connsiteY15" fmla="*/ 858070 h 858747"/>
                <a:gd name="connsiteX16" fmla="*/ 40252 w 1030322"/>
                <a:gd name="connsiteY16" fmla="*/ 707942 h 858747"/>
                <a:gd name="connsiteX17" fmla="*/ 7489 w 1030322"/>
                <a:gd name="connsiteY17" fmla="*/ 426201 h 858747"/>
                <a:gd name="connsiteX18" fmla="*/ 182198 w 1030322"/>
                <a:gd name="connsiteY18" fmla="*/ 104086 h 858747"/>
                <a:gd name="connsiteX19" fmla="*/ 485349 w 1030322"/>
                <a:gd name="connsiteY19" fmla="*/ 854 h 858747"/>
                <a:gd name="connsiteX0" fmla="*/ 485349 w 1030322"/>
                <a:gd name="connsiteY0" fmla="*/ 854 h 858747"/>
                <a:gd name="connsiteX1" fmla="*/ 916315 w 1030322"/>
                <a:gd name="connsiteY1" fmla="*/ 100155 h 858747"/>
                <a:gd name="connsiteX2" fmla="*/ 1020186 w 1030322"/>
                <a:gd name="connsiteY2" fmla="*/ 342822 h 858747"/>
                <a:gd name="connsiteX3" fmla="*/ 1009461 w 1030322"/>
                <a:gd name="connsiteY3" fmla="*/ 408874 h 858747"/>
                <a:gd name="connsiteX4" fmla="*/ 861632 w 1030322"/>
                <a:gd name="connsiteY4" fmla="*/ 370178 h 858747"/>
                <a:gd name="connsiteX5" fmla="*/ 684371 w 1030322"/>
                <a:gd name="connsiteY5" fmla="*/ 390198 h 858747"/>
                <a:gd name="connsiteX6" fmla="*/ 510430 w 1030322"/>
                <a:gd name="connsiteY6" fmla="*/ 359006 h 858747"/>
                <a:gd name="connsiteX7" fmla="*/ 377073 w 1030322"/>
                <a:gd name="connsiteY7" fmla="*/ 389682 h 858747"/>
                <a:gd name="connsiteX8" fmla="*/ 292513 w 1030322"/>
                <a:gd name="connsiteY8" fmla="*/ 523166 h 858747"/>
                <a:gd name="connsiteX9" fmla="*/ 280543 w 1030322"/>
                <a:gd name="connsiteY9" fmla="*/ 711891 h 858747"/>
                <a:gd name="connsiteX10" fmla="*/ 233056 w 1030322"/>
                <a:gd name="connsiteY10" fmla="*/ 707259 h 858747"/>
                <a:gd name="connsiteX11" fmla="*/ 227533 w 1030322"/>
                <a:gd name="connsiteY11" fmla="*/ 555324 h 858747"/>
                <a:gd name="connsiteX12" fmla="*/ 167805 w 1030322"/>
                <a:gd name="connsiteY12" fmla="*/ 542033 h 858747"/>
                <a:gd name="connsiteX13" fmla="*/ 155353 w 1030322"/>
                <a:gd name="connsiteY13" fmla="*/ 704026 h 858747"/>
                <a:gd name="connsiteX14" fmla="*/ 154085 w 1030322"/>
                <a:gd name="connsiteY14" fmla="*/ 760674 h 858747"/>
                <a:gd name="connsiteX15" fmla="*/ 115874 w 1030322"/>
                <a:gd name="connsiteY15" fmla="*/ 858070 h 858747"/>
                <a:gd name="connsiteX16" fmla="*/ 40252 w 1030322"/>
                <a:gd name="connsiteY16" fmla="*/ 707942 h 858747"/>
                <a:gd name="connsiteX17" fmla="*/ 7489 w 1030322"/>
                <a:gd name="connsiteY17" fmla="*/ 426201 h 858747"/>
                <a:gd name="connsiteX18" fmla="*/ 182198 w 1030322"/>
                <a:gd name="connsiteY18" fmla="*/ 104086 h 858747"/>
                <a:gd name="connsiteX19" fmla="*/ 485349 w 1030322"/>
                <a:gd name="connsiteY19" fmla="*/ 854 h 858747"/>
                <a:gd name="connsiteX0" fmla="*/ 485349 w 1030322"/>
                <a:gd name="connsiteY0" fmla="*/ 854 h 858747"/>
                <a:gd name="connsiteX1" fmla="*/ 916315 w 1030322"/>
                <a:gd name="connsiteY1" fmla="*/ 100155 h 858747"/>
                <a:gd name="connsiteX2" fmla="*/ 1020186 w 1030322"/>
                <a:gd name="connsiteY2" fmla="*/ 342822 h 858747"/>
                <a:gd name="connsiteX3" fmla="*/ 1009461 w 1030322"/>
                <a:gd name="connsiteY3" fmla="*/ 408874 h 858747"/>
                <a:gd name="connsiteX4" fmla="*/ 861632 w 1030322"/>
                <a:gd name="connsiteY4" fmla="*/ 370178 h 858747"/>
                <a:gd name="connsiteX5" fmla="*/ 684371 w 1030322"/>
                <a:gd name="connsiteY5" fmla="*/ 390198 h 858747"/>
                <a:gd name="connsiteX6" fmla="*/ 510430 w 1030322"/>
                <a:gd name="connsiteY6" fmla="*/ 359006 h 858747"/>
                <a:gd name="connsiteX7" fmla="*/ 377073 w 1030322"/>
                <a:gd name="connsiteY7" fmla="*/ 389682 h 858747"/>
                <a:gd name="connsiteX8" fmla="*/ 292513 w 1030322"/>
                <a:gd name="connsiteY8" fmla="*/ 523166 h 858747"/>
                <a:gd name="connsiteX9" fmla="*/ 280543 w 1030322"/>
                <a:gd name="connsiteY9" fmla="*/ 711891 h 858747"/>
                <a:gd name="connsiteX10" fmla="*/ 233056 w 1030322"/>
                <a:gd name="connsiteY10" fmla="*/ 707259 h 858747"/>
                <a:gd name="connsiteX11" fmla="*/ 227533 w 1030322"/>
                <a:gd name="connsiteY11" fmla="*/ 555324 h 858747"/>
                <a:gd name="connsiteX12" fmla="*/ 167805 w 1030322"/>
                <a:gd name="connsiteY12" fmla="*/ 542033 h 858747"/>
                <a:gd name="connsiteX13" fmla="*/ 151908 w 1030322"/>
                <a:gd name="connsiteY13" fmla="*/ 680617 h 858747"/>
                <a:gd name="connsiteX14" fmla="*/ 155353 w 1030322"/>
                <a:gd name="connsiteY14" fmla="*/ 704026 h 858747"/>
                <a:gd name="connsiteX15" fmla="*/ 154085 w 1030322"/>
                <a:gd name="connsiteY15" fmla="*/ 760674 h 858747"/>
                <a:gd name="connsiteX16" fmla="*/ 115874 w 1030322"/>
                <a:gd name="connsiteY16" fmla="*/ 858070 h 858747"/>
                <a:gd name="connsiteX17" fmla="*/ 40252 w 1030322"/>
                <a:gd name="connsiteY17" fmla="*/ 707942 h 858747"/>
                <a:gd name="connsiteX18" fmla="*/ 7489 w 1030322"/>
                <a:gd name="connsiteY18" fmla="*/ 426201 h 858747"/>
                <a:gd name="connsiteX19" fmla="*/ 182198 w 1030322"/>
                <a:gd name="connsiteY19" fmla="*/ 104086 h 858747"/>
                <a:gd name="connsiteX20" fmla="*/ 485349 w 1030322"/>
                <a:gd name="connsiteY20" fmla="*/ 854 h 858747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280543 w 1030322"/>
                <a:gd name="connsiteY9" fmla="*/ 711891 h 858309"/>
                <a:gd name="connsiteX10" fmla="*/ 233056 w 1030322"/>
                <a:gd name="connsiteY10" fmla="*/ 707259 h 858309"/>
                <a:gd name="connsiteX11" fmla="*/ 227533 w 1030322"/>
                <a:gd name="connsiteY11" fmla="*/ 555324 h 858309"/>
                <a:gd name="connsiteX12" fmla="*/ 167805 w 1030322"/>
                <a:gd name="connsiteY12" fmla="*/ 542033 h 858309"/>
                <a:gd name="connsiteX13" fmla="*/ 151908 w 1030322"/>
                <a:gd name="connsiteY13" fmla="*/ 680617 h 858309"/>
                <a:gd name="connsiteX14" fmla="*/ 155353 w 1030322"/>
                <a:gd name="connsiteY14" fmla="*/ 704026 h 858309"/>
                <a:gd name="connsiteX15" fmla="*/ 173057 w 1030322"/>
                <a:gd name="connsiteY15" fmla="*/ 741702 h 858309"/>
                <a:gd name="connsiteX16" fmla="*/ 115874 w 1030322"/>
                <a:gd name="connsiteY16" fmla="*/ 858070 h 858309"/>
                <a:gd name="connsiteX17" fmla="*/ 40252 w 1030322"/>
                <a:gd name="connsiteY17" fmla="*/ 707942 h 858309"/>
                <a:gd name="connsiteX18" fmla="*/ 7489 w 1030322"/>
                <a:gd name="connsiteY18" fmla="*/ 426201 h 858309"/>
                <a:gd name="connsiteX19" fmla="*/ 182198 w 1030322"/>
                <a:gd name="connsiteY19" fmla="*/ 104086 h 858309"/>
                <a:gd name="connsiteX20" fmla="*/ 485349 w 1030322"/>
                <a:gd name="connsiteY20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33056 w 1030322"/>
                <a:gd name="connsiteY10" fmla="*/ 707259 h 858309"/>
                <a:gd name="connsiteX11" fmla="*/ 227533 w 1030322"/>
                <a:gd name="connsiteY11" fmla="*/ 555324 h 858309"/>
                <a:gd name="connsiteX12" fmla="*/ 167805 w 1030322"/>
                <a:gd name="connsiteY12" fmla="*/ 542033 h 858309"/>
                <a:gd name="connsiteX13" fmla="*/ 151908 w 1030322"/>
                <a:gd name="connsiteY13" fmla="*/ 680617 h 858309"/>
                <a:gd name="connsiteX14" fmla="*/ 155353 w 1030322"/>
                <a:gd name="connsiteY14" fmla="*/ 704026 h 858309"/>
                <a:gd name="connsiteX15" fmla="*/ 173057 w 1030322"/>
                <a:gd name="connsiteY15" fmla="*/ 741702 h 858309"/>
                <a:gd name="connsiteX16" fmla="*/ 115874 w 1030322"/>
                <a:gd name="connsiteY16" fmla="*/ 858070 h 858309"/>
                <a:gd name="connsiteX17" fmla="*/ 40252 w 1030322"/>
                <a:gd name="connsiteY17" fmla="*/ 707942 h 858309"/>
                <a:gd name="connsiteX18" fmla="*/ 7489 w 1030322"/>
                <a:gd name="connsiteY18" fmla="*/ 426201 h 858309"/>
                <a:gd name="connsiteX19" fmla="*/ 182198 w 1030322"/>
                <a:gd name="connsiteY19" fmla="*/ 104086 h 858309"/>
                <a:gd name="connsiteX20" fmla="*/ 485349 w 1030322"/>
                <a:gd name="connsiteY20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27533 w 1030322"/>
                <a:gd name="connsiteY11" fmla="*/ 555324 h 858309"/>
                <a:gd name="connsiteX12" fmla="*/ 167805 w 1030322"/>
                <a:gd name="connsiteY12" fmla="*/ 542033 h 858309"/>
                <a:gd name="connsiteX13" fmla="*/ 151908 w 1030322"/>
                <a:gd name="connsiteY13" fmla="*/ 680617 h 858309"/>
                <a:gd name="connsiteX14" fmla="*/ 155353 w 1030322"/>
                <a:gd name="connsiteY14" fmla="*/ 704026 h 858309"/>
                <a:gd name="connsiteX15" fmla="*/ 173057 w 1030322"/>
                <a:gd name="connsiteY15" fmla="*/ 741702 h 858309"/>
                <a:gd name="connsiteX16" fmla="*/ 115874 w 1030322"/>
                <a:gd name="connsiteY16" fmla="*/ 858070 h 858309"/>
                <a:gd name="connsiteX17" fmla="*/ 40252 w 1030322"/>
                <a:gd name="connsiteY17" fmla="*/ 707942 h 858309"/>
                <a:gd name="connsiteX18" fmla="*/ 7489 w 1030322"/>
                <a:gd name="connsiteY18" fmla="*/ 426201 h 858309"/>
                <a:gd name="connsiteX19" fmla="*/ 182198 w 1030322"/>
                <a:gd name="connsiteY19" fmla="*/ 104086 h 858309"/>
                <a:gd name="connsiteX20" fmla="*/ 485349 w 1030322"/>
                <a:gd name="connsiteY20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227533 w 1030322"/>
                <a:gd name="connsiteY12" fmla="*/ 555324 h 858309"/>
                <a:gd name="connsiteX13" fmla="*/ 167805 w 1030322"/>
                <a:gd name="connsiteY13" fmla="*/ 542033 h 858309"/>
                <a:gd name="connsiteX14" fmla="*/ 151908 w 1030322"/>
                <a:gd name="connsiteY14" fmla="*/ 680617 h 858309"/>
                <a:gd name="connsiteX15" fmla="*/ 155353 w 1030322"/>
                <a:gd name="connsiteY15" fmla="*/ 704026 h 858309"/>
                <a:gd name="connsiteX16" fmla="*/ 173057 w 1030322"/>
                <a:gd name="connsiteY16" fmla="*/ 741702 h 858309"/>
                <a:gd name="connsiteX17" fmla="*/ 115874 w 1030322"/>
                <a:gd name="connsiteY17" fmla="*/ 858070 h 858309"/>
                <a:gd name="connsiteX18" fmla="*/ 40252 w 1030322"/>
                <a:gd name="connsiteY18" fmla="*/ 707942 h 858309"/>
                <a:gd name="connsiteX19" fmla="*/ 7489 w 1030322"/>
                <a:gd name="connsiteY19" fmla="*/ 426201 h 858309"/>
                <a:gd name="connsiteX20" fmla="*/ 182198 w 1030322"/>
                <a:gd name="connsiteY20" fmla="*/ 104086 h 858309"/>
                <a:gd name="connsiteX21" fmla="*/ 485349 w 1030322"/>
                <a:gd name="connsiteY21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167805 w 1030322"/>
                <a:gd name="connsiteY12" fmla="*/ 542033 h 858309"/>
                <a:gd name="connsiteX13" fmla="*/ 151908 w 1030322"/>
                <a:gd name="connsiteY13" fmla="*/ 680617 h 858309"/>
                <a:gd name="connsiteX14" fmla="*/ 155353 w 1030322"/>
                <a:gd name="connsiteY14" fmla="*/ 704026 h 858309"/>
                <a:gd name="connsiteX15" fmla="*/ 173057 w 1030322"/>
                <a:gd name="connsiteY15" fmla="*/ 741702 h 858309"/>
                <a:gd name="connsiteX16" fmla="*/ 115874 w 1030322"/>
                <a:gd name="connsiteY16" fmla="*/ 858070 h 858309"/>
                <a:gd name="connsiteX17" fmla="*/ 40252 w 1030322"/>
                <a:gd name="connsiteY17" fmla="*/ 707942 h 858309"/>
                <a:gd name="connsiteX18" fmla="*/ 7489 w 1030322"/>
                <a:gd name="connsiteY18" fmla="*/ 426201 h 858309"/>
                <a:gd name="connsiteX19" fmla="*/ 182198 w 1030322"/>
                <a:gd name="connsiteY19" fmla="*/ 104086 h 858309"/>
                <a:gd name="connsiteX20" fmla="*/ 485349 w 1030322"/>
                <a:gd name="connsiteY20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151908 w 1030322"/>
                <a:gd name="connsiteY12" fmla="*/ 680617 h 858309"/>
                <a:gd name="connsiteX13" fmla="*/ 155353 w 1030322"/>
                <a:gd name="connsiteY13" fmla="*/ 704026 h 858309"/>
                <a:gd name="connsiteX14" fmla="*/ 173057 w 1030322"/>
                <a:gd name="connsiteY14" fmla="*/ 741702 h 858309"/>
                <a:gd name="connsiteX15" fmla="*/ 115874 w 1030322"/>
                <a:gd name="connsiteY15" fmla="*/ 858070 h 858309"/>
                <a:gd name="connsiteX16" fmla="*/ 40252 w 1030322"/>
                <a:gd name="connsiteY16" fmla="*/ 707942 h 858309"/>
                <a:gd name="connsiteX17" fmla="*/ 7489 w 1030322"/>
                <a:gd name="connsiteY17" fmla="*/ 426201 h 858309"/>
                <a:gd name="connsiteX18" fmla="*/ 182198 w 1030322"/>
                <a:gd name="connsiteY18" fmla="*/ 104086 h 858309"/>
                <a:gd name="connsiteX19" fmla="*/ 485349 w 1030322"/>
                <a:gd name="connsiteY19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155353 w 1030322"/>
                <a:gd name="connsiteY12" fmla="*/ 704026 h 858309"/>
                <a:gd name="connsiteX13" fmla="*/ 173057 w 1030322"/>
                <a:gd name="connsiteY13" fmla="*/ 741702 h 858309"/>
                <a:gd name="connsiteX14" fmla="*/ 115874 w 1030322"/>
                <a:gd name="connsiteY14" fmla="*/ 858070 h 858309"/>
                <a:gd name="connsiteX15" fmla="*/ 40252 w 1030322"/>
                <a:gd name="connsiteY15" fmla="*/ 707942 h 858309"/>
                <a:gd name="connsiteX16" fmla="*/ 7489 w 1030322"/>
                <a:gd name="connsiteY16" fmla="*/ 426201 h 858309"/>
                <a:gd name="connsiteX17" fmla="*/ 182198 w 1030322"/>
                <a:gd name="connsiteY17" fmla="*/ 104086 h 858309"/>
                <a:gd name="connsiteX18" fmla="*/ 485349 w 1030322"/>
                <a:gd name="connsiteY18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173057 w 1030322"/>
                <a:gd name="connsiteY12" fmla="*/ 741702 h 858309"/>
                <a:gd name="connsiteX13" fmla="*/ 115874 w 1030322"/>
                <a:gd name="connsiteY13" fmla="*/ 858070 h 858309"/>
                <a:gd name="connsiteX14" fmla="*/ 40252 w 1030322"/>
                <a:gd name="connsiteY14" fmla="*/ 707942 h 858309"/>
                <a:gd name="connsiteX15" fmla="*/ 7489 w 1030322"/>
                <a:gd name="connsiteY15" fmla="*/ 426201 h 858309"/>
                <a:gd name="connsiteX16" fmla="*/ 182198 w 1030322"/>
                <a:gd name="connsiteY16" fmla="*/ 104086 h 858309"/>
                <a:gd name="connsiteX17" fmla="*/ 485349 w 1030322"/>
                <a:gd name="connsiteY17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173057 w 1030322"/>
                <a:gd name="connsiteY11" fmla="*/ 741702 h 858309"/>
                <a:gd name="connsiteX12" fmla="*/ 115874 w 1030322"/>
                <a:gd name="connsiteY12" fmla="*/ 858070 h 858309"/>
                <a:gd name="connsiteX13" fmla="*/ 40252 w 1030322"/>
                <a:gd name="connsiteY13" fmla="*/ 707942 h 858309"/>
                <a:gd name="connsiteX14" fmla="*/ 7489 w 1030322"/>
                <a:gd name="connsiteY14" fmla="*/ 426201 h 858309"/>
                <a:gd name="connsiteX15" fmla="*/ 182198 w 1030322"/>
                <a:gd name="connsiteY15" fmla="*/ 104086 h 858309"/>
                <a:gd name="connsiteX16" fmla="*/ 485349 w 1030322"/>
                <a:gd name="connsiteY16" fmla="*/ 854 h 858309"/>
                <a:gd name="connsiteX0" fmla="*/ 485349 w 1030322"/>
                <a:gd name="connsiteY0" fmla="*/ 854 h 858257"/>
                <a:gd name="connsiteX1" fmla="*/ 916315 w 1030322"/>
                <a:gd name="connsiteY1" fmla="*/ 100155 h 858257"/>
                <a:gd name="connsiteX2" fmla="*/ 1020186 w 1030322"/>
                <a:gd name="connsiteY2" fmla="*/ 342822 h 858257"/>
                <a:gd name="connsiteX3" fmla="*/ 1009461 w 1030322"/>
                <a:gd name="connsiteY3" fmla="*/ 408874 h 858257"/>
                <a:gd name="connsiteX4" fmla="*/ 861632 w 1030322"/>
                <a:gd name="connsiteY4" fmla="*/ 370178 h 858257"/>
                <a:gd name="connsiteX5" fmla="*/ 684371 w 1030322"/>
                <a:gd name="connsiteY5" fmla="*/ 390198 h 858257"/>
                <a:gd name="connsiteX6" fmla="*/ 510430 w 1030322"/>
                <a:gd name="connsiteY6" fmla="*/ 359006 h 858257"/>
                <a:gd name="connsiteX7" fmla="*/ 377073 w 1030322"/>
                <a:gd name="connsiteY7" fmla="*/ 389682 h 858257"/>
                <a:gd name="connsiteX8" fmla="*/ 292513 w 1030322"/>
                <a:gd name="connsiteY8" fmla="*/ 523166 h 858257"/>
                <a:gd name="connsiteX9" fmla="*/ 306630 w 1030322"/>
                <a:gd name="connsiteY9" fmla="*/ 726120 h 858257"/>
                <a:gd name="connsiteX10" fmla="*/ 249657 w 1030322"/>
                <a:gd name="connsiteY10" fmla="*/ 742832 h 858257"/>
                <a:gd name="connsiteX11" fmla="*/ 201516 w 1030322"/>
                <a:gd name="connsiteY11" fmla="*/ 680043 h 858257"/>
                <a:gd name="connsiteX12" fmla="*/ 115874 w 1030322"/>
                <a:gd name="connsiteY12" fmla="*/ 858070 h 858257"/>
                <a:gd name="connsiteX13" fmla="*/ 40252 w 1030322"/>
                <a:gd name="connsiteY13" fmla="*/ 707942 h 858257"/>
                <a:gd name="connsiteX14" fmla="*/ 7489 w 1030322"/>
                <a:gd name="connsiteY14" fmla="*/ 426201 h 858257"/>
                <a:gd name="connsiteX15" fmla="*/ 182198 w 1030322"/>
                <a:gd name="connsiteY15" fmla="*/ 104086 h 858257"/>
                <a:gd name="connsiteX16" fmla="*/ 485349 w 1030322"/>
                <a:gd name="connsiteY16" fmla="*/ 854 h 858257"/>
                <a:gd name="connsiteX0" fmla="*/ 485349 w 1030322"/>
                <a:gd name="connsiteY0" fmla="*/ 854 h 858257"/>
                <a:gd name="connsiteX1" fmla="*/ 916315 w 1030322"/>
                <a:gd name="connsiteY1" fmla="*/ 100155 h 858257"/>
                <a:gd name="connsiteX2" fmla="*/ 1020186 w 1030322"/>
                <a:gd name="connsiteY2" fmla="*/ 342822 h 858257"/>
                <a:gd name="connsiteX3" fmla="*/ 1009461 w 1030322"/>
                <a:gd name="connsiteY3" fmla="*/ 408874 h 858257"/>
                <a:gd name="connsiteX4" fmla="*/ 861632 w 1030322"/>
                <a:gd name="connsiteY4" fmla="*/ 370178 h 858257"/>
                <a:gd name="connsiteX5" fmla="*/ 684371 w 1030322"/>
                <a:gd name="connsiteY5" fmla="*/ 390198 h 858257"/>
                <a:gd name="connsiteX6" fmla="*/ 498441 w 1030322"/>
                <a:gd name="connsiteY6" fmla="*/ 363802 h 858257"/>
                <a:gd name="connsiteX7" fmla="*/ 377073 w 1030322"/>
                <a:gd name="connsiteY7" fmla="*/ 389682 h 858257"/>
                <a:gd name="connsiteX8" fmla="*/ 292513 w 1030322"/>
                <a:gd name="connsiteY8" fmla="*/ 523166 h 858257"/>
                <a:gd name="connsiteX9" fmla="*/ 306630 w 1030322"/>
                <a:gd name="connsiteY9" fmla="*/ 726120 h 858257"/>
                <a:gd name="connsiteX10" fmla="*/ 249657 w 1030322"/>
                <a:gd name="connsiteY10" fmla="*/ 742832 h 858257"/>
                <a:gd name="connsiteX11" fmla="*/ 201516 w 1030322"/>
                <a:gd name="connsiteY11" fmla="*/ 680043 h 858257"/>
                <a:gd name="connsiteX12" fmla="*/ 115874 w 1030322"/>
                <a:gd name="connsiteY12" fmla="*/ 858070 h 858257"/>
                <a:gd name="connsiteX13" fmla="*/ 40252 w 1030322"/>
                <a:gd name="connsiteY13" fmla="*/ 707942 h 858257"/>
                <a:gd name="connsiteX14" fmla="*/ 7489 w 1030322"/>
                <a:gd name="connsiteY14" fmla="*/ 426201 h 858257"/>
                <a:gd name="connsiteX15" fmla="*/ 182198 w 1030322"/>
                <a:gd name="connsiteY15" fmla="*/ 104086 h 858257"/>
                <a:gd name="connsiteX16" fmla="*/ 485349 w 1030322"/>
                <a:gd name="connsiteY16" fmla="*/ 854 h 858257"/>
                <a:gd name="connsiteX0" fmla="*/ 485349 w 1030322"/>
                <a:gd name="connsiteY0" fmla="*/ 854 h 858257"/>
                <a:gd name="connsiteX1" fmla="*/ 916315 w 1030322"/>
                <a:gd name="connsiteY1" fmla="*/ 100155 h 858257"/>
                <a:gd name="connsiteX2" fmla="*/ 1020186 w 1030322"/>
                <a:gd name="connsiteY2" fmla="*/ 342822 h 858257"/>
                <a:gd name="connsiteX3" fmla="*/ 1009461 w 1030322"/>
                <a:gd name="connsiteY3" fmla="*/ 408874 h 858257"/>
                <a:gd name="connsiteX4" fmla="*/ 861632 w 1030322"/>
                <a:gd name="connsiteY4" fmla="*/ 370178 h 858257"/>
                <a:gd name="connsiteX5" fmla="*/ 725134 w 1030322"/>
                <a:gd name="connsiteY5" fmla="*/ 418972 h 858257"/>
                <a:gd name="connsiteX6" fmla="*/ 498441 w 1030322"/>
                <a:gd name="connsiteY6" fmla="*/ 363802 h 858257"/>
                <a:gd name="connsiteX7" fmla="*/ 377073 w 1030322"/>
                <a:gd name="connsiteY7" fmla="*/ 389682 h 858257"/>
                <a:gd name="connsiteX8" fmla="*/ 292513 w 1030322"/>
                <a:gd name="connsiteY8" fmla="*/ 523166 h 858257"/>
                <a:gd name="connsiteX9" fmla="*/ 306630 w 1030322"/>
                <a:gd name="connsiteY9" fmla="*/ 726120 h 858257"/>
                <a:gd name="connsiteX10" fmla="*/ 249657 w 1030322"/>
                <a:gd name="connsiteY10" fmla="*/ 742832 h 858257"/>
                <a:gd name="connsiteX11" fmla="*/ 201516 w 1030322"/>
                <a:gd name="connsiteY11" fmla="*/ 680043 h 858257"/>
                <a:gd name="connsiteX12" fmla="*/ 115874 w 1030322"/>
                <a:gd name="connsiteY12" fmla="*/ 858070 h 858257"/>
                <a:gd name="connsiteX13" fmla="*/ 40252 w 1030322"/>
                <a:gd name="connsiteY13" fmla="*/ 707942 h 858257"/>
                <a:gd name="connsiteX14" fmla="*/ 7489 w 1030322"/>
                <a:gd name="connsiteY14" fmla="*/ 426201 h 858257"/>
                <a:gd name="connsiteX15" fmla="*/ 182198 w 1030322"/>
                <a:gd name="connsiteY15" fmla="*/ 104086 h 858257"/>
                <a:gd name="connsiteX16" fmla="*/ 485349 w 1030322"/>
                <a:gd name="connsiteY16" fmla="*/ 854 h 858257"/>
                <a:gd name="connsiteX0" fmla="*/ 485349 w 1030322"/>
                <a:gd name="connsiteY0" fmla="*/ 854 h 858257"/>
                <a:gd name="connsiteX1" fmla="*/ 916315 w 1030322"/>
                <a:gd name="connsiteY1" fmla="*/ 100155 h 858257"/>
                <a:gd name="connsiteX2" fmla="*/ 1020186 w 1030322"/>
                <a:gd name="connsiteY2" fmla="*/ 342822 h 858257"/>
                <a:gd name="connsiteX3" fmla="*/ 1009461 w 1030322"/>
                <a:gd name="connsiteY3" fmla="*/ 408874 h 858257"/>
                <a:gd name="connsiteX4" fmla="*/ 849643 w 1030322"/>
                <a:gd name="connsiteY4" fmla="*/ 370178 h 858257"/>
                <a:gd name="connsiteX5" fmla="*/ 725134 w 1030322"/>
                <a:gd name="connsiteY5" fmla="*/ 418972 h 858257"/>
                <a:gd name="connsiteX6" fmla="*/ 498441 w 1030322"/>
                <a:gd name="connsiteY6" fmla="*/ 363802 h 858257"/>
                <a:gd name="connsiteX7" fmla="*/ 377073 w 1030322"/>
                <a:gd name="connsiteY7" fmla="*/ 389682 h 858257"/>
                <a:gd name="connsiteX8" fmla="*/ 292513 w 1030322"/>
                <a:gd name="connsiteY8" fmla="*/ 523166 h 858257"/>
                <a:gd name="connsiteX9" fmla="*/ 306630 w 1030322"/>
                <a:gd name="connsiteY9" fmla="*/ 726120 h 858257"/>
                <a:gd name="connsiteX10" fmla="*/ 249657 w 1030322"/>
                <a:gd name="connsiteY10" fmla="*/ 742832 h 858257"/>
                <a:gd name="connsiteX11" fmla="*/ 201516 w 1030322"/>
                <a:gd name="connsiteY11" fmla="*/ 680043 h 858257"/>
                <a:gd name="connsiteX12" fmla="*/ 115874 w 1030322"/>
                <a:gd name="connsiteY12" fmla="*/ 858070 h 858257"/>
                <a:gd name="connsiteX13" fmla="*/ 40252 w 1030322"/>
                <a:gd name="connsiteY13" fmla="*/ 707942 h 858257"/>
                <a:gd name="connsiteX14" fmla="*/ 7489 w 1030322"/>
                <a:gd name="connsiteY14" fmla="*/ 426201 h 858257"/>
                <a:gd name="connsiteX15" fmla="*/ 182198 w 1030322"/>
                <a:gd name="connsiteY15" fmla="*/ 104086 h 858257"/>
                <a:gd name="connsiteX16" fmla="*/ 485349 w 1030322"/>
                <a:gd name="connsiteY16" fmla="*/ 854 h 858257"/>
                <a:gd name="connsiteX0" fmla="*/ 485349 w 1027443"/>
                <a:gd name="connsiteY0" fmla="*/ 854 h 858257"/>
                <a:gd name="connsiteX1" fmla="*/ 916315 w 1027443"/>
                <a:gd name="connsiteY1" fmla="*/ 100155 h 858257"/>
                <a:gd name="connsiteX2" fmla="*/ 1020186 w 1027443"/>
                <a:gd name="connsiteY2" fmla="*/ 342822 h 858257"/>
                <a:gd name="connsiteX3" fmla="*/ 1002267 w 1027443"/>
                <a:gd name="connsiteY3" fmla="*/ 420863 h 858257"/>
                <a:gd name="connsiteX4" fmla="*/ 849643 w 1027443"/>
                <a:gd name="connsiteY4" fmla="*/ 370178 h 858257"/>
                <a:gd name="connsiteX5" fmla="*/ 725134 w 1027443"/>
                <a:gd name="connsiteY5" fmla="*/ 418972 h 858257"/>
                <a:gd name="connsiteX6" fmla="*/ 498441 w 1027443"/>
                <a:gd name="connsiteY6" fmla="*/ 363802 h 858257"/>
                <a:gd name="connsiteX7" fmla="*/ 377073 w 1027443"/>
                <a:gd name="connsiteY7" fmla="*/ 389682 h 858257"/>
                <a:gd name="connsiteX8" fmla="*/ 292513 w 1027443"/>
                <a:gd name="connsiteY8" fmla="*/ 523166 h 858257"/>
                <a:gd name="connsiteX9" fmla="*/ 306630 w 1027443"/>
                <a:gd name="connsiteY9" fmla="*/ 726120 h 858257"/>
                <a:gd name="connsiteX10" fmla="*/ 249657 w 1027443"/>
                <a:gd name="connsiteY10" fmla="*/ 742832 h 858257"/>
                <a:gd name="connsiteX11" fmla="*/ 201516 w 1027443"/>
                <a:gd name="connsiteY11" fmla="*/ 680043 h 858257"/>
                <a:gd name="connsiteX12" fmla="*/ 115874 w 1027443"/>
                <a:gd name="connsiteY12" fmla="*/ 858070 h 858257"/>
                <a:gd name="connsiteX13" fmla="*/ 40252 w 1027443"/>
                <a:gd name="connsiteY13" fmla="*/ 707942 h 858257"/>
                <a:gd name="connsiteX14" fmla="*/ 7489 w 1027443"/>
                <a:gd name="connsiteY14" fmla="*/ 426201 h 858257"/>
                <a:gd name="connsiteX15" fmla="*/ 182198 w 1027443"/>
                <a:gd name="connsiteY15" fmla="*/ 104086 h 858257"/>
                <a:gd name="connsiteX16" fmla="*/ 485349 w 1027443"/>
                <a:gd name="connsiteY16" fmla="*/ 854 h 858257"/>
                <a:gd name="connsiteX0" fmla="*/ 485349 w 1027976"/>
                <a:gd name="connsiteY0" fmla="*/ 910 h 858313"/>
                <a:gd name="connsiteX1" fmla="*/ 909121 w 1027976"/>
                <a:gd name="connsiteY1" fmla="*/ 96614 h 858313"/>
                <a:gd name="connsiteX2" fmla="*/ 1020186 w 1027976"/>
                <a:gd name="connsiteY2" fmla="*/ 342878 h 858313"/>
                <a:gd name="connsiteX3" fmla="*/ 1002267 w 1027976"/>
                <a:gd name="connsiteY3" fmla="*/ 420919 h 858313"/>
                <a:gd name="connsiteX4" fmla="*/ 849643 w 1027976"/>
                <a:gd name="connsiteY4" fmla="*/ 370234 h 858313"/>
                <a:gd name="connsiteX5" fmla="*/ 725134 w 1027976"/>
                <a:gd name="connsiteY5" fmla="*/ 419028 h 858313"/>
                <a:gd name="connsiteX6" fmla="*/ 498441 w 1027976"/>
                <a:gd name="connsiteY6" fmla="*/ 363858 h 858313"/>
                <a:gd name="connsiteX7" fmla="*/ 377073 w 1027976"/>
                <a:gd name="connsiteY7" fmla="*/ 389738 h 858313"/>
                <a:gd name="connsiteX8" fmla="*/ 292513 w 1027976"/>
                <a:gd name="connsiteY8" fmla="*/ 523222 h 858313"/>
                <a:gd name="connsiteX9" fmla="*/ 306630 w 1027976"/>
                <a:gd name="connsiteY9" fmla="*/ 726176 h 858313"/>
                <a:gd name="connsiteX10" fmla="*/ 249657 w 1027976"/>
                <a:gd name="connsiteY10" fmla="*/ 742888 h 858313"/>
                <a:gd name="connsiteX11" fmla="*/ 201516 w 1027976"/>
                <a:gd name="connsiteY11" fmla="*/ 680099 h 858313"/>
                <a:gd name="connsiteX12" fmla="*/ 115874 w 1027976"/>
                <a:gd name="connsiteY12" fmla="*/ 858126 h 858313"/>
                <a:gd name="connsiteX13" fmla="*/ 40252 w 1027976"/>
                <a:gd name="connsiteY13" fmla="*/ 707998 h 858313"/>
                <a:gd name="connsiteX14" fmla="*/ 7489 w 1027976"/>
                <a:gd name="connsiteY14" fmla="*/ 426257 h 858313"/>
                <a:gd name="connsiteX15" fmla="*/ 182198 w 1027976"/>
                <a:gd name="connsiteY15" fmla="*/ 104142 h 858313"/>
                <a:gd name="connsiteX16" fmla="*/ 485349 w 1027976"/>
                <a:gd name="connsiteY16" fmla="*/ 910 h 858313"/>
                <a:gd name="connsiteX0" fmla="*/ 485349 w 1027976"/>
                <a:gd name="connsiteY0" fmla="*/ 910 h 858390"/>
                <a:gd name="connsiteX1" fmla="*/ 909121 w 1027976"/>
                <a:gd name="connsiteY1" fmla="*/ 96614 h 858390"/>
                <a:gd name="connsiteX2" fmla="*/ 1020186 w 1027976"/>
                <a:gd name="connsiteY2" fmla="*/ 342878 h 858390"/>
                <a:gd name="connsiteX3" fmla="*/ 1002267 w 1027976"/>
                <a:gd name="connsiteY3" fmla="*/ 420919 h 858390"/>
                <a:gd name="connsiteX4" fmla="*/ 849643 w 1027976"/>
                <a:gd name="connsiteY4" fmla="*/ 370234 h 858390"/>
                <a:gd name="connsiteX5" fmla="*/ 725134 w 1027976"/>
                <a:gd name="connsiteY5" fmla="*/ 419028 h 858390"/>
                <a:gd name="connsiteX6" fmla="*/ 498441 w 1027976"/>
                <a:gd name="connsiteY6" fmla="*/ 363858 h 858390"/>
                <a:gd name="connsiteX7" fmla="*/ 377073 w 1027976"/>
                <a:gd name="connsiteY7" fmla="*/ 389738 h 858390"/>
                <a:gd name="connsiteX8" fmla="*/ 292513 w 1027976"/>
                <a:gd name="connsiteY8" fmla="*/ 523222 h 858390"/>
                <a:gd name="connsiteX9" fmla="*/ 306630 w 1027976"/>
                <a:gd name="connsiteY9" fmla="*/ 726176 h 858390"/>
                <a:gd name="connsiteX10" fmla="*/ 249657 w 1027976"/>
                <a:gd name="connsiteY10" fmla="*/ 742888 h 858390"/>
                <a:gd name="connsiteX11" fmla="*/ 184802 w 1027976"/>
                <a:gd name="connsiteY11" fmla="*/ 674528 h 858390"/>
                <a:gd name="connsiteX12" fmla="*/ 115874 w 1027976"/>
                <a:gd name="connsiteY12" fmla="*/ 858126 h 858390"/>
                <a:gd name="connsiteX13" fmla="*/ 40252 w 1027976"/>
                <a:gd name="connsiteY13" fmla="*/ 707998 h 858390"/>
                <a:gd name="connsiteX14" fmla="*/ 7489 w 1027976"/>
                <a:gd name="connsiteY14" fmla="*/ 426257 h 858390"/>
                <a:gd name="connsiteX15" fmla="*/ 182198 w 1027976"/>
                <a:gd name="connsiteY15" fmla="*/ 104142 h 858390"/>
                <a:gd name="connsiteX16" fmla="*/ 485349 w 1027976"/>
                <a:gd name="connsiteY16" fmla="*/ 910 h 858390"/>
                <a:gd name="connsiteX0" fmla="*/ 485349 w 1027976"/>
                <a:gd name="connsiteY0" fmla="*/ 910 h 858390"/>
                <a:gd name="connsiteX1" fmla="*/ 909121 w 1027976"/>
                <a:gd name="connsiteY1" fmla="*/ 96614 h 858390"/>
                <a:gd name="connsiteX2" fmla="*/ 1020186 w 1027976"/>
                <a:gd name="connsiteY2" fmla="*/ 342878 h 858390"/>
                <a:gd name="connsiteX3" fmla="*/ 1002267 w 1027976"/>
                <a:gd name="connsiteY3" fmla="*/ 420919 h 858390"/>
                <a:gd name="connsiteX4" fmla="*/ 849643 w 1027976"/>
                <a:gd name="connsiteY4" fmla="*/ 370234 h 858390"/>
                <a:gd name="connsiteX5" fmla="*/ 725134 w 1027976"/>
                <a:gd name="connsiteY5" fmla="*/ 419028 h 858390"/>
                <a:gd name="connsiteX6" fmla="*/ 498441 w 1027976"/>
                <a:gd name="connsiteY6" fmla="*/ 363858 h 858390"/>
                <a:gd name="connsiteX7" fmla="*/ 377073 w 1027976"/>
                <a:gd name="connsiteY7" fmla="*/ 389738 h 858390"/>
                <a:gd name="connsiteX8" fmla="*/ 292513 w 1027976"/>
                <a:gd name="connsiteY8" fmla="*/ 523222 h 858390"/>
                <a:gd name="connsiteX9" fmla="*/ 306630 w 1027976"/>
                <a:gd name="connsiteY9" fmla="*/ 726176 h 858390"/>
                <a:gd name="connsiteX10" fmla="*/ 252442 w 1027976"/>
                <a:gd name="connsiteY10" fmla="*/ 812528 h 858390"/>
                <a:gd name="connsiteX11" fmla="*/ 184802 w 1027976"/>
                <a:gd name="connsiteY11" fmla="*/ 674528 h 858390"/>
                <a:gd name="connsiteX12" fmla="*/ 115874 w 1027976"/>
                <a:gd name="connsiteY12" fmla="*/ 858126 h 858390"/>
                <a:gd name="connsiteX13" fmla="*/ 40252 w 1027976"/>
                <a:gd name="connsiteY13" fmla="*/ 707998 h 858390"/>
                <a:gd name="connsiteX14" fmla="*/ 7489 w 1027976"/>
                <a:gd name="connsiteY14" fmla="*/ 426257 h 858390"/>
                <a:gd name="connsiteX15" fmla="*/ 182198 w 1027976"/>
                <a:gd name="connsiteY15" fmla="*/ 104142 h 858390"/>
                <a:gd name="connsiteX16" fmla="*/ 485349 w 1027976"/>
                <a:gd name="connsiteY16" fmla="*/ 910 h 858390"/>
                <a:gd name="connsiteX0" fmla="*/ 485349 w 1027976"/>
                <a:gd name="connsiteY0" fmla="*/ 910 h 858390"/>
                <a:gd name="connsiteX1" fmla="*/ 909121 w 1027976"/>
                <a:gd name="connsiteY1" fmla="*/ 96614 h 858390"/>
                <a:gd name="connsiteX2" fmla="*/ 1020186 w 1027976"/>
                <a:gd name="connsiteY2" fmla="*/ 342878 h 858390"/>
                <a:gd name="connsiteX3" fmla="*/ 1002267 w 1027976"/>
                <a:gd name="connsiteY3" fmla="*/ 420919 h 858390"/>
                <a:gd name="connsiteX4" fmla="*/ 849643 w 1027976"/>
                <a:gd name="connsiteY4" fmla="*/ 370234 h 858390"/>
                <a:gd name="connsiteX5" fmla="*/ 725134 w 1027976"/>
                <a:gd name="connsiteY5" fmla="*/ 419028 h 858390"/>
                <a:gd name="connsiteX6" fmla="*/ 498441 w 1027976"/>
                <a:gd name="connsiteY6" fmla="*/ 363858 h 858390"/>
                <a:gd name="connsiteX7" fmla="*/ 377073 w 1027976"/>
                <a:gd name="connsiteY7" fmla="*/ 389738 h 858390"/>
                <a:gd name="connsiteX8" fmla="*/ 292513 w 1027976"/>
                <a:gd name="connsiteY8" fmla="*/ 523222 h 858390"/>
                <a:gd name="connsiteX9" fmla="*/ 298273 w 1027976"/>
                <a:gd name="connsiteY9" fmla="*/ 787460 h 858390"/>
                <a:gd name="connsiteX10" fmla="*/ 252442 w 1027976"/>
                <a:gd name="connsiteY10" fmla="*/ 812528 h 858390"/>
                <a:gd name="connsiteX11" fmla="*/ 184802 w 1027976"/>
                <a:gd name="connsiteY11" fmla="*/ 674528 h 858390"/>
                <a:gd name="connsiteX12" fmla="*/ 115874 w 1027976"/>
                <a:gd name="connsiteY12" fmla="*/ 858126 h 858390"/>
                <a:gd name="connsiteX13" fmla="*/ 40252 w 1027976"/>
                <a:gd name="connsiteY13" fmla="*/ 707998 h 858390"/>
                <a:gd name="connsiteX14" fmla="*/ 7489 w 1027976"/>
                <a:gd name="connsiteY14" fmla="*/ 426257 h 858390"/>
                <a:gd name="connsiteX15" fmla="*/ 182198 w 1027976"/>
                <a:gd name="connsiteY15" fmla="*/ 104142 h 858390"/>
                <a:gd name="connsiteX16" fmla="*/ 485349 w 1027976"/>
                <a:gd name="connsiteY16" fmla="*/ 910 h 858390"/>
                <a:gd name="connsiteX0" fmla="*/ 485349 w 1027976"/>
                <a:gd name="connsiteY0" fmla="*/ 910 h 858390"/>
                <a:gd name="connsiteX1" fmla="*/ 909121 w 1027976"/>
                <a:gd name="connsiteY1" fmla="*/ 96614 h 858390"/>
                <a:gd name="connsiteX2" fmla="*/ 1020186 w 1027976"/>
                <a:gd name="connsiteY2" fmla="*/ 342878 h 858390"/>
                <a:gd name="connsiteX3" fmla="*/ 1002267 w 1027976"/>
                <a:gd name="connsiteY3" fmla="*/ 420919 h 858390"/>
                <a:gd name="connsiteX4" fmla="*/ 849643 w 1027976"/>
                <a:gd name="connsiteY4" fmla="*/ 370234 h 858390"/>
                <a:gd name="connsiteX5" fmla="*/ 725134 w 1027976"/>
                <a:gd name="connsiteY5" fmla="*/ 419028 h 858390"/>
                <a:gd name="connsiteX6" fmla="*/ 498441 w 1027976"/>
                <a:gd name="connsiteY6" fmla="*/ 363858 h 858390"/>
                <a:gd name="connsiteX7" fmla="*/ 377073 w 1027976"/>
                <a:gd name="connsiteY7" fmla="*/ 389738 h 858390"/>
                <a:gd name="connsiteX8" fmla="*/ 292513 w 1027976"/>
                <a:gd name="connsiteY8" fmla="*/ 523222 h 858390"/>
                <a:gd name="connsiteX9" fmla="*/ 298273 w 1027976"/>
                <a:gd name="connsiteY9" fmla="*/ 787460 h 858390"/>
                <a:gd name="connsiteX10" fmla="*/ 184802 w 1027976"/>
                <a:gd name="connsiteY10" fmla="*/ 674528 h 858390"/>
                <a:gd name="connsiteX11" fmla="*/ 115874 w 1027976"/>
                <a:gd name="connsiteY11" fmla="*/ 858126 h 858390"/>
                <a:gd name="connsiteX12" fmla="*/ 40252 w 1027976"/>
                <a:gd name="connsiteY12" fmla="*/ 707998 h 858390"/>
                <a:gd name="connsiteX13" fmla="*/ 7489 w 1027976"/>
                <a:gd name="connsiteY13" fmla="*/ 426257 h 858390"/>
                <a:gd name="connsiteX14" fmla="*/ 182198 w 1027976"/>
                <a:gd name="connsiteY14" fmla="*/ 104142 h 858390"/>
                <a:gd name="connsiteX15" fmla="*/ 485349 w 1027976"/>
                <a:gd name="connsiteY15" fmla="*/ 910 h 858390"/>
                <a:gd name="connsiteX0" fmla="*/ 485349 w 1027976"/>
                <a:gd name="connsiteY0" fmla="*/ 910 h 858390"/>
                <a:gd name="connsiteX1" fmla="*/ 909121 w 1027976"/>
                <a:gd name="connsiteY1" fmla="*/ 96614 h 858390"/>
                <a:gd name="connsiteX2" fmla="*/ 1020186 w 1027976"/>
                <a:gd name="connsiteY2" fmla="*/ 342878 h 858390"/>
                <a:gd name="connsiteX3" fmla="*/ 1002267 w 1027976"/>
                <a:gd name="connsiteY3" fmla="*/ 420919 h 858390"/>
                <a:gd name="connsiteX4" fmla="*/ 849643 w 1027976"/>
                <a:gd name="connsiteY4" fmla="*/ 370234 h 858390"/>
                <a:gd name="connsiteX5" fmla="*/ 725134 w 1027976"/>
                <a:gd name="connsiteY5" fmla="*/ 419028 h 858390"/>
                <a:gd name="connsiteX6" fmla="*/ 498441 w 1027976"/>
                <a:gd name="connsiteY6" fmla="*/ 363858 h 858390"/>
                <a:gd name="connsiteX7" fmla="*/ 377073 w 1027976"/>
                <a:gd name="connsiteY7" fmla="*/ 389738 h 858390"/>
                <a:gd name="connsiteX8" fmla="*/ 292513 w 1027976"/>
                <a:gd name="connsiteY8" fmla="*/ 523222 h 858390"/>
                <a:gd name="connsiteX9" fmla="*/ 184802 w 1027976"/>
                <a:gd name="connsiteY9" fmla="*/ 674528 h 858390"/>
                <a:gd name="connsiteX10" fmla="*/ 115874 w 1027976"/>
                <a:gd name="connsiteY10" fmla="*/ 858126 h 858390"/>
                <a:gd name="connsiteX11" fmla="*/ 40252 w 1027976"/>
                <a:gd name="connsiteY11" fmla="*/ 707998 h 858390"/>
                <a:gd name="connsiteX12" fmla="*/ 7489 w 1027976"/>
                <a:gd name="connsiteY12" fmla="*/ 426257 h 858390"/>
                <a:gd name="connsiteX13" fmla="*/ 182198 w 1027976"/>
                <a:gd name="connsiteY13" fmla="*/ 104142 h 858390"/>
                <a:gd name="connsiteX14" fmla="*/ 485349 w 1027976"/>
                <a:gd name="connsiteY14" fmla="*/ 910 h 858390"/>
                <a:gd name="connsiteX0" fmla="*/ 485349 w 1027976"/>
                <a:gd name="connsiteY0" fmla="*/ 910 h 858390"/>
                <a:gd name="connsiteX1" fmla="*/ 909121 w 1027976"/>
                <a:gd name="connsiteY1" fmla="*/ 96614 h 858390"/>
                <a:gd name="connsiteX2" fmla="*/ 1020186 w 1027976"/>
                <a:gd name="connsiteY2" fmla="*/ 342878 h 858390"/>
                <a:gd name="connsiteX3" fmla="*/ 1002267 w 1027976"/>
                <a:gd name="connsiteY3" fmla="*/ 420919 h 858390"/>
                <a:gd name="connsiteX4" fmla="*/ 849643 w 1027976"/>
                <a:gd name="connsiteY4" fmla="*/ 370234 h 858390"/>
                <a:gd name="connsiteX5" fmla="*/ 725134 w 1027976"/>
                <a:gd name="connsiteY5" fmla="*/ 419028 h 858390"/>
                <a:gd name="connsiteX6" fmla="*/ 498441 w 1027976"/>
                <a:gd name="connsiteY6" fmla="*/ 363858 h 858390"/>
                <a:gd name="connsiteX7" fmla="*/ 377073 w 1027976"/>
                <a:gd name="connsiteY7" fmla="*/ 389738 h 858390"/>
                <a:gd name="connsiteX8" fmla="*/ 184802 w 1027976"/>
                <a:gd name="connsiteY8" fmla="*/ 674528 h 858390"/>
                <a:gd name="connsiteX9" fmla="*/ 115874 w 1027976"/>
                <a:gd name="connsiteY9" fmla="*/ 858126 h 858390"/>
                <a:gd name="connsiteX10" fmla="*/ 40252 w 1027976"/>
                <a:gd name="connsiteY10" fmla="*/ 707998 h 858390"/>
                <a:gd name="connsiteX11" fmla="*/ 7489 w 1027976"/>
                <a:gd name="connsiteY11" fmla="*/ 426257 h 858390"/>
                <a:gd name="connsiteX12" fmla="*/ 182198 w 1027976"/>
                <a:gd name="connsiteY12" fmla="*/ 104142 h 858390"/>
                <a:gd name="connsiteX13" fmla="*/ 485349 w 1027976"/>
                <a:gd name="connsiteY13" fmla="*/ 910 h 858390"/>
                <a:gd name="connsiteX0" fmla="*/ 485349 w 1027976"/>
                <a:gd name="connsiteY0" fmla="*/ 910 h 729611"/>
                <a:gd name="connsiteX1" fmla="*/ 909121 w 1027976"/>
                <a:gd name="connsiteY1" fmla="*/ 96614 h 729611"/>
                <a:gd name="connsiteX2" fmla="*/ 1020186 w 1027976"/>
                <a:gd name="connsiteY2" fmla="*/ 342878 h 729611"/>
                <a:gd name="connsiteX3" fmla="*/ 1002267 w 1027976"/>
                <a:gd name="connsiteY3" fmla="*/ 420919 h 729611"/>
                <a:gd name="connsiteX4" fmla="*/ 849643 w 1027976"/>
                <a:gd name="connsiteY4" fmla="*/ 370234 h 729611"/>
                <a:gd name="connsiteX5" fmla="*/ 725134 w 1027976"/>
                <a:gd name="connsiteY5" fmla="*/ 419028 h 729611"/>
                <a:gd name="connsiteX6" fmla="*/ 498441 w 1027976"/>
                <a:gd name="connsiteY6" fmla="*/ 363858 h 729611"/>
                <a:gd name="connsiteX7" fmla="*/ 377073 w 1027976"/>
                <a:gd name="connsiteY7" fmla="*/ 389738 h 729611"/>
                <a:gd name="connsiteX8" fmla="*/ 184802 w 1027976"/>
                <a:gd name="connsiteY8" fmla="*/ 674528 h 729611"/>
                <a:gd name="connsiteX9" fmla="*/ 40252 w 1027976"/>
                <a:gd name="connsiteY9" fmla="*/ 707998 h 729611"/>
                <a:gd name="connsiteX10" fmla="*/ 7489 w 1027976"/>
                <a:gd name="connsiteY10" fmla="*/ 426257 h 729611"/>
                <a:gd name="connsiteX11" fmla="*/ 182198 w 1027976"/>
                <a:gd name="connsiteY11" fmla="*/ 104142 h 729611"/>
                <a:gd name="connsiteX12" fmla="*/ 485349 w 1027976"/>
                <a:gd name="connsiteY12" fmla="*/ 910 h 729611"/>
                <a:gd name="connsiteX0" fmla="*/ 477863 w 1020490"/>
                <a:gd name="connsiteY0" fmla="*/ 910 h 674697"/>
                <a:gd name="connsiteX1" fmla="*/ 901635 w 1020490"/>
                <a:gd name="connsiteY1" fmla="*/ 96614 h 674697"/>
                <a:gd name="connsiteX2" fmla="*/ 1012700 w 1020490"/>
                <a:gd name="connsiteY2" fmla="*/ 342878 h 674697"/>
                <a:gd name="connsiteX3" fmla="*/ 994781 w 1020490"/>
                <a:gd name="connsiteY3" fmla="*/ 420919 h 674697"/>
                <a:gd name="connsiteX4" fmla="*/ 842157 w 1020490"/>
                <a:gd name="connsiteY4" fmla="*/ 370234 h 674697"/>
                <a:gd name="connsiteX5" fmla="*/ 717648 w 1020490"/>
                <a:gd name="connsiteY5" fmla="*/ 419028 h 674697"/>
                <a:gd name="connsiteX6" fmla="*/ 490955 w 1020490"/>
                <a:gd name="connsiteY6" fmla="*/ 363858 h 674697"/>
                <a:gd name="connsiteX7" fmla="*/ 369587 w 1020490"/>
                <a:gd name="connsiteY7" fmla="*/ 389738 h 674697"/>
                <a:gd name="connsiteX8" fmla="*/ 177316 w 1020490"/>
                <a:gd name="connsiteY8" fmla="*/ 674528 h 674697"/>
                <a:gd name="connsiteX9" fmla="*/ 3 w 1020490"/>
                <a:gd name="connsiteY9" fmla="*/ 426257 h 674697"/>
                <a:gd name="connsiteX10" fmla="*/ 174712 w 1020490"/>
                <a:gd name="connsiteY10" fmla="*/ 104142 h 674697"/>
                <a:gd name="connsiteX11" fmla="*/ 477863 w 1020490"/>
                <a:gd name="connsiteY11" fmla="*/ 910 h 674697"/>
                <a:gd name="connsiteX0" fmla="*/ 484902 w 1027529"/>
                <a:gd name="connsiteY0" fmla="*/ 910 h 442117"/>
                <a:gd name="connsiteX1" fmla="*/ 908674 w 1027529"/>
                <a:gd name="connsiteY1" fmla="*/ 96614 h 442117"/>
                <a:gd name="connsiteX2" fmla="*/ 1019739 w 1027529"/>
                <a:gd name="connsiteY2" fmla="*/ 342878 h 442117"/>
                <a:gd name="connsiteX3" fmla="*/ 1001820 w 1027529"/>
                <a:gd name="connsiteY3" fmla="*/ 420919 h 442117"/>
                <a:gd name="connsiteX4" fmla="*/ 849196 w 1027529"/>
                <a:gd name="connsiteY4" fmla="*/ 370234 h 442117"/>
                <a:gd name="connsiteX5" fmla="*/ 724687 w 1027529"/>
                <a:gd name="connsiteY5" fmla="*/ 419028 h 442117"/>
                <a:gd name="connsiteX6" fmla="*/ 497994 w 1027529"/>
                <a:gd name="connsiteY6" fmla="*/ 363858 h 442117"/>
                <a:gd name="connsiteX7" fmla="*/ 376626 w 1027529"/>
                <a:gd name="connsiteY7" fmla="*/ 389738 h 442117"/>
                <a:gd name="connsiteX8" fmla="*/ 7042 w 1027529"/>
                <a:gd name="connsiteY8" fmla="*/ 426257 h 442117"/>
                <a:gd name="connsiteX9" fmla="*/ 181751 w 1027529"/>
                <a:gd name="connsiteY9" fmla="*/ 104142 h 442117"/>
                <a:gd name="connsiteX10" fmla="*/ 484902 w 1027529"/>
                <a:gd name="connsiteY10" fmla="*/ 910 h 442117"/>
                <a:gd name="connsiteX0" fmla="*/ 304561 w 847188"/>
                <a:gd name="connsiteY0" fmla="*/ 910 h 421772"/>
                <a:gd name="connsiteX1" fmla="*/ 728333 w 847188"/>
                <a:gd name="connsiteY1" fmla="*/ 96614 h 421772"/>
                <a:gd name="connsiteX2" fmla="*/ 839398 w 847188"/>
                <a:gd name="connsiteY2" fmla="*/ 342878 h 421772"/>
                <a:gd name="connsiteX3" fmla="*/ 821479 w 847188"/>
                <a:gd name="connsiteY3" fmla="*/ 420919 h 421772"/>
                <a:gd name="connsiteX4" fmla="*/ 668855 w 847188"/>
                <a:gd name="connsiteY4" fmla="*/ 370234 h 421772"/>
                <a:gd name="connsiteX5" fmla="*/ 544346 w 847188"/>
                <a:gd name="connsiteY5" fmla="*/ 419028 h 421772"/>
                <a:gd name="connsiteX6" fmla="*/ 317653 w 847188"/>
                <a:gd name="connsiteY6" fmla="*/ 363858 h 421772"/>
                <a:gd name="connsiteX7" fmla="*/ 196285 w 847188"/>
                <a:gd name="connsiteY7" fmla="*/ 389738 h 421772"/>
                <a:gd name="connsiteX8" fmla="*/ 1410 w 847188"/>
                <a:gd name="connsiteY8" fmla="*/ 104142 h 421772"/>
                <a:gd name="connsiteX9" fmla="*/ 304561 w 847188"/>
                <a:gd name="connsiteY9" fmla="*/ 910 h 421772"/>
                <a:gd name="connsiteX0" fmla="*/ 303151 w 845778"/>
                <a:gd name="connsiteY0" fmla="*/ 910 h 421772"/>
                <a:gd name="connsiteX1" fmla="*/ 726923 w 845778"/>
                <a:gd name="connsiteY1" fmla="*/ 96614 h 421772"/>
                <a:gd name="connsiteX2" fmla="*/ 837988 w 845778"/>
                <a:gd name="connsiteY2" fmla="*/ 342878 h 421772"/>
                <a:gd name="connsiteX3" fmla="*/ 820069 w 845778"/>
                <a:gd name="connsiteY3" fmla="*/ 420919 h 421772"/>
                <a:gd name="connsiteX4" fmla="*/ 667445 w 845778"/>
                <a:gd name="connsiteY4" fmla="*/ 370234 h 421772"/>
                <a:gd name="connsiteX5" fmla="*/ 542936 w 845778"/>
                <a:gd name="connsiteY5" fmla="*/ 419028 h 421772"/>
                <a:gd name="connsiteX6" fmla="*/ 316243 w 845778"/>
                <a:gd name="connsiteY6" fmla="*/ 363858 h 421772"/>
                <a:gd name="connsiteX7" fmla="*/ 0 w 845778"/>
                <a:gd name="connsiteY7" fmla="*/ 104142 h 421772"/>
                <a:gd name="connsiteX8" fmla="*/ 303151 w 845778"/>
                <a:gd name="connsiteY8" fmla="*/ 910 h 421772"/>
                <a:gd name="connsiteX0" fmla="*/ 36504 w 579131"/>
                <a:gd name="connsiteY0" fmla="*/ 12623 h 433485"/>
                <a:gd name="connsiteX1" fmla="*/ 460276 w 579131"/>
                <a:gd name="connsiteY1" fmla="*/ 108327 h 433485"/>
                <a:gd name="connsiteX2" fmla="*/ 571341 w 579131"/>
                <a:gd name="connsiteY2" fmla="*/ 354591 h 433485"/>
                <a:gd name="connsiteX3" fmla="*/ 553422 w 579131"/>
                <a:gd name="connsiteY3" fmla="*/ 432632 h 433485"/>
                <a:gd name="connsiteX4" fmla="*/ 400798 w 579131"/>
                <a:gd name="connsiteY4" fmla="*/ 381947 h 433485"/>
                <a:gd name="connsiteX5" fmla="*/ 276289 w 579131"/>
                <a:gd name="connsiteY5" fmla="*/ 430741 h 433485"/>
                <a:gd name="connsiteX6" fmla="*/ 49596 w 579131"/>
                <a:gd name="connsiteY6" fmla="*/ 375571 h 433485"/>
                <a:gd name="connsiteX7" fmla="*/ 36504 w 579131"/>
                <a:gd name="connsiteY7" fmla="*/ 12623 h 433485"/>
                <a:gd name="connsiteX0" fmla="*/ 36504 w 580353"/>
                <a:gd name="connsiteY0" fmla="*/ 50117 h 470979"/>
                <a:gd name="connsiteX1" fmla="*/ 525929 w 580353"/>
                <a:gd name="connsiteY1" fmla="*/ 30642 h 470979"/>
                <a:gd name="connsiteX2" fmla="*/ 571341 w 580353"/>
                <a:gd name="connsiteY2" fmla="*/ 392085 h 470979"/>
                <a:gd name="connsiteX3" fmla="*/ 553422 w 580353"/>
                <a:gd name="connsiteY3" fmla="*/ 470126 h 470979"/>
                <a:gd name="connsiteX4" fmla="*/ 400798 w 580353"/>
                <a:gd name="connsiteY4" fmla="*/ 419441 h 470979"/>
                <a:gd name="connsiteX5" fmla="*/ 276289 w 580353"/>
                <a:gd name="connsiteY5" fmla="*/ 468235 h 470979"/>
                <a:gd name="connsiteX6" fmla="*/ 49596 w 580353"/>
                <a:gd name="connsiteY6" fmla="*/ 413065 h 470979"/>
                <a:gd name="connsiteX7" fmla="*/ 36504 w 580353"/>
                <a:gd name="connsiteY7" fmla="*/ 50117 h 470979"/>
                <a:gd name="connsiteX0" fmla="*/ 36504 w 577615"/>
                <a:gd name="connsiteY0" fmla="*/ 44791 h 465653"/>
                <a:gd name="connsiteX1" fmla="*/ 525929 w 577615"/>
                <a:gd name="connsiteY1" fmla="*/ 25316 h 465653"/>
                <a:gd name="connsiteX2" fmla="*/ 566203 w 577615"/>
                <a:gd name="connsiteY2" fmla="*/ 313399 h 465653"/>
                <a:gd name="connsiteX3" fmla="*/ 553422 w 577615"/>
                <a:gd name="connsiteY3" fmla="*/ 464800 h 465653"/>
                <a:gd name="connsiteX4" fmla="*/ 400798 w 577615"/>
                <a:gd name="connsiteY4" fmla="*/ 414115 h 465653"/>
                <a:gd name="connsiteX5" fmla="*/ 276289 w 577615"/>
                <a:gd name="connsiteY5" fmla="*/ 462909 h 465653"/>
                <a:gd name="connsiteX6" fmla="*/ 49596 w 577615"/>
                <a:gd name="connsiteY6" fmla="*/ 407739 h 465653"/>
                <a:gd name="connsiteX7" fmla="*/ 36504 w 577615"/>
                <a:gd name="connsiteY7" fmla="*/ 44791 h 465653"/>
                <a:gd name="connsiteX0" fmla="*/ 36504 w 580213"/>
                <a:gd name="connsiteY0" fmla="*/ 44791 h 462925"/>
                <a:gd name="connsiteX1" fmla="*/ 525929 w 580213"/>
                <a:gd name="connsiteY1" fmla="*/ 25316 h 462925"/>
                <a:gd name="connsiteX2" fmla="*/ 566203 w 580213"/>
                <a:gd name="connsiteY2" fmla="*/ 313399 h 462925"/>
                <a:gd name="connsiteX3" fmla="*/ 509670 w 580213"/>
                <a:gd name="connsiteY3" fmla="*/ 414250 h 462925"/>
                <a:gd name="connsiteX4" fmla="*/ 400798 w 580213"/>
                <a:gd name="connsiteY4" fmla="*/ 414115 h 462925"/>
                <a:gd name="connsiteX5" fmla="*/ 276289 w 580213"/>
                <a:gd name="connsiteY5" fmla="*/ 462909 h 462925"/>
                <a:gd name="connsiteX6" fmla="*/ 49596 w 580213"/>
                <a:gd name="connsiteY6" fmla="*/ 407739 h 462925"/>
                <a:gd name="connsiteX7" fmla="*/ 36504 w 580213"/>
                <a:gd name="connsiteY7" fmla="*/ 44791 h 46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0213" h="462925">
                  <a:moveTo>
                    <a:pt x="36504" y="44791"/>
                  </a:moveTo>
                  <a:cubicBezTo>
                    <a:pt x="104951" y="250"/>
                    <a:pt x="437646" y="-19452"/>
                    <a:pt x="525929" y="25316"/>
                  </a:cubicBezTo>
                  <a:cubicBezTo>
                    <a:pt x="614212" y="70084"/>
                    <a:pt x="568913" y="248577"/>
                    <a:pt x="566203" y="313399"/>
                  </a:cubicBezTo>
                  <a:cubicBezTo>
                    <a:pt x="563493" y="378221"/>
                    <a:pt x="534566" y="405611"/>
                    <a:pt x="509670" y="414250"/>
                  </a:cubicBezTo>
                  <a:cubicBezTo>
                    <a:pt x="484774" y="422889"/>
                    <a:pt x="455999" y="413658"/>
                    <a:pt x="400798" y="414115"/>
                  </a:cubicBezTo>
                  <a:cubicBezTo>
                    <a:pt x="345597" y="414572"/>
                    <a:pt x="334823" y="463972"/>
                    <a:pt x="276289" y="462909"/>
                  </a:cubicBezTo>
                  <a:cubicBezTo>
                    <a:pt x="217755" y="461846"/>
                    <a:pt x="164951" y="441636"/>
                    <a:pt x="49596" y="407739"/>
                  </a:cubicBezTo>
                  <a:cubicBezTo>
                    <a:pt x="9632" y="338053"/>
                    <a:pt x="-31943" y="89332"/>
                    <a:pt x="36504" y="4479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2459128" y="1493134"/>
              <a:ext cx="839484" cy="974046"/>
            </a:xfrm>
            <a:custGeom>
              <a:avLst/>
              <a:gdLst>
                <a:gd name="connsiteX0" fmla="*/ 495434 w 700250"/>
                <a:gd name="connsiteY0" fmla="*/ 893975 h 893975"/>
                <a:gd name="connsiteX1" fmla="*/ 204816 w 700250"/>
                <a:gd name="connsiteY1" fmla="*/ 893975 h 893975"/>
                <a:gd name="connsiteX2" fmla="*/ 0 w 700250"/>
                <a:gd name="connsiteY2" fmla="*/ 689159 h 893975"/>
                <a:gd name="connsiteX3" fmla="*/ 0 w 700250"/>
                <a:gd name="connsiteY3" fmla="*/ 381081 h 893975"/>
                <a:gd name="connsiteX4" fmla="*/ 125093 w 700250"/>
                <a:gd name="connsiteY4" fmla="*/ 192361 h 893975"/>
                <a:gd name="connsiteX5" fmla="*/ 176943 w 700250"/>
                <a:gd name="connsiteY5" fmla="*/ 181892 h 893975"/>
                <a:gd name="connsiteX6" fmla="*/ 176943 w 700250"/>
                <a:gd name="connsiteY6" fmla="*/ 0 h 893975"/>
                <a:gd name="connsiteX7" fmla="*/ 523307 w 700250"/>
                <a:gd name="connsiteY7" fmla="*/ 0 h 893975"/>
                <a:gd name="connsiteX8" fmla="*/ 523307 w 700250"/>
                <a:gd name="connsiteY8" fmla="*/ 181892 h 893975"/>
                <a:gd name="connsiteX9" fmla="*/ 575158 w 700250"/>
                <a:gd name="connsiteY9" fmla="*/ 192361 h 893975"/>
                <a:gd name="connsiteX10" fmla="*/ 700250 w 700250"/>
                <a:gd name="connsiteY10" fmla="*/ 381081 h 893975"/>
                <a:gd name="connsiteX11" fmla="*/ 700250 w 700250"/>
                <a:gd name="connsiteY11" fmla="*/ 689159 h 893975"/>
                <a:gd name="connsiteX12" fmla="*/ 495434 w 700250"/>
                <a:gd name="connsiteY12" fmla="*/ 893975 h 893975"/>
                <a:gd name="connsiteX0" fmla="*/ 495434 w 719892"/>
                <a:gd name="connsiteY0" fmla="*/ 893975 h 893975"/>
                <a:gd name="connsiteX1" fmla="*/ 204816 w 719892"/>
                <a:gd name="connsiteY1" fmla="*/ 893975 h 893975"/>
                <a:gd name="connsiteX2" fmla="*/ 0 w 719892"/>
                <a:gd name="connsiteY2" fmla="*/ 689159 h 893975"/>
                <a:gd name="connsiteX3" fmla="*/ 0 w 719892"/>
                <a:gd name="connsiteY3" fmla="*/ 381081 h 893975"/>
                <a:gd name="connsiteX4" fmla="*/ 125093 w 719892"/>
                <a:gd name="connsiteY4" fmla="*/ 192361 h 893975"/>
                <a:gd name="connsiteX5" fmla="*/ 176943 w 719892"/>
                <a:gd name="connsiteY5" fmla="*/ 181892 h 893975"/>
                <a:gd name="connsiteX6" fmla="*/ 176943 w 719892"/>
                <a:gd name="connsiteY6" fmla="*/ 0 h 893975"/>
                <a:gd name="connsiteX7" fmla="*/ 523307 w 719892"/>
                <a:gd name="connsiteY7" fmla="*/ 0 h 893975"/>
                <a:gd name="connsiteX8" fmla="*/ 523307 w 719892"/>
                <a:gd name="connsiteY8" fmla="*/ 181892 h 893975"/>
                <a:gd name="connsiteX9" fmla="*/ 575158 w 719892"/>
                <a:gd name="connsiteY9" fmla="*/ 192361 h 893975"/>
                <a:gd name="connsiteX10" fmla="*/ 719892 w 719892"/>
                <a:gd name="connsiteY10" fmla="*/ 388782 h 893975"/>
                <a:gd name="connsiteX11" fmla="*/ 700250 w 719892"/>
                <a:gd name="connsiteY11" fmla="*/ 689159 h 893975"/>
                <a:gd name="connsiteX12" fmla="*/ 495434 w 719892"/>
                <a:gd name="connsiteY12" fmla="*/ 893975 h 893975"/>
                <a:gd name="connsiteX0" fmla="*/ 495434 w 729713"/>
                <a:gd name="connsiteY0" fmla="*/ 893975 h 893975"/>
                <a:gd name="connsiteX1" fmla="*/ 204816 w 729713"/>
                <a:gd name="connsiteY1" fmla="*/ 893975 h 893975"/>
                <a:gd name="connsiteX2" fmla="*/ 0 w 729713"/>
                <a:gd name="connsiteY2" fmla="*/ 689159 h 893975"/>
                <a:gd name="connsiteX3" fmla="*/ 0 w 729713"/>
                <a:gd name="connsiteY3" fmla="*/ 381081 h 893975"/>
                <a:gd name="connsiteX4" fmla="*/ 125093 w 729713"/>
                <a:gd name="connsiteY4" fmla="*/ 192361 h 893975"/>
                <a:gd name="connsiteX5" fmla="*/ 176943 w 729713"/>
                <a:gd name="connsiteY5" fmla="*/ 181892 h 893975"/>
                <a:gd name="connsiteX6" fmla="*/ 176943 w 729713"/>
                <a:gd name="connsiteY6" fmla="*/ 0 h 893975"/>
                <a:gd name="connsiteX7" fmla="*/ 523307 w 729713"/>
                <a:gd name="connsiteY7" fmla="*/ 0 h 893975"/>
                <a:gd name="connsiteX8" fmla="*/ 523307 w 729713"/>
                <a:gd name="connsiteY8" fmla="*/ 181892 h 893975"/>
                <a:gd name="connsiteX9" fmla="*/ 575158 w 729713"/>
                <a:gd name="connsiteY9" fmla="*/ 192361 h 893975"/>
                <a:gd name="connsiteX10" fmla="*/ 729713 w 729713"/>
                <a:gd name="connsiteY10" fmla="*/ 388782 h 893975"/>
                <a:gd name="connsiteX11" fmla="*/ 700250 w 729713"/>
                <a:gd name="connsiteY11" fmla="*/ 689159 h 893975"/>
                <a:gd name="connsiteX12" fmla="*/ 495434 w 729713"/>
                <a:gd name="connsiteY12" fmla="*/ 893975 h 893975"/>
                <a:gd name="connsiteX0" fmla="*/ 502800 w 737079"/>
                <a:gd name="connsiteY0" fmla="*/ 893975 h 894115"/>
                <a:gd name="connsiteX1" fmla="*/ 212182 w 737079"/>
                <a:gd name="connsiteY1" fmla="*/ 893975 h 894115"/>
                <a:gd name="connsiteX2" fmla="*/ 0 w 737079"/>
                <a:gd name="connsiteY2" fmla="*/ 789267 h 894115"/>
                <a:gd name="connsiteX3" fmla="*/ 7366 w 737079"/>
                <a:gd name="connsiteY3" fmla="*/ 381081 h 894115"/>
                <a:gd name="connsiteX4" fmla="*/ 132459 w 737079"/>
                <a:gd name="connsiteY4" fmla="*/ 192361 h 894115"/>
                <a:gd name="connsiteX5" fmla="*/ 184309 w 737079"/>
                <a:gd name="connsiteY5" fmla="*/ 181892 h 894115"/>
                <a:gd name="connsiteX6" fmla="*/ 184309 w 737079"/>
                <a:gd name="connsiteY6" fmla="*/ 0 h 894115"/>
                <a:gd name="connsiteX7" fmla="*/ 530673 w 737079"/>
                <a:gd name="connsiteY7" fmla="*/ 0 h 894115"/>
                <a:gd name="connsiteX8" fmla="*/ 530673 w 737079"/>
                <a:gd name="connsiteY8" fmla="*/ 181892 h 894115"/>
                <a:gd name="connsiteX9" fmla="*/ 582524 w 737079"/>
                <a:gd name="connsiteY9" fmla="*/ 192361 h 894115"/>
                <a:gd name="connsiteX10" fmla="*/ 737079 w 737079"/>
                <a:gd name="connsiteY10" fmla="*/ 388782 h 894115"/>
                <a:gd name="connsiteX11" fmla="*/ 707616 w 737079"/>
                <a:gd name="connsiteY11" fmla="*/ 689159 h 894115"/>
                <a:gd name="connsiteX12" fmla="*/ 502800 w 737079"/>
                <a:gd name="connsiteY12" fmla="*/ 893975 h 89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7079" h="894115">
                  <a:moveTo>
                    <a:pt x="502800" y="893975"/>
                  </a:moveTo>
                  <a:lnTo>
                    <a:pt x="212182" y="893975"/>
                  </a:lnTo>
                  <a:cubicBezTo>
                    <a:pt x="99065" y="893975"/>
                    <a:pt x="0" y="902384"/>
                    <a:pt x="0" y="789267"/>
                  </a:cubicBezTo>
                  <a:lnTo>
                    <a:pt x="7366" y="381081"/>
                  </a:lnTo>
                  <a:cubicBezTo>
                    <a:pt x="7366" y="296243"/>
                    <a:pt x="58947" y="223453"/>
                    <a:pt x="132459" y="192361"/>
                  </a:cubicBezTo>
                  <a:lnTo>
                    <a:pt x="184309" y="181892"/>
                  </a:lnTo>
                  <a:lnTo>
                    <a:pt x="184309" y="0"/>
                  </a:lnTo>
                  <a:lnTo>
                    <a:pt x="530673" y="0"/>
                  </a:lnTo>
                  <a:lnTo>
                    <a:pt x="530673" y="181892"/>
                  </a:lnTo>
                  <a:lnTo>
                    <a:pt x="582524" y="192361"/>
                  </a:lnTo>
                  <a:cubicBezTo>
                    <a:pt x="656036" y="223453"/>
                    <a:pt x="737079" y="303944"/>
                    <a:pt x="737079" y="388782"/>
                  </a:cubicBezTo>
                  <a:cubicBezTo>
                    <a:pt x="737079" y="491475"/>
                    <a:pt x="707616" y="586466"/>
                    <a:pt x="707616" y="689159"/>
                  </a:cubicBezTo>
                  <a:cubicBezTo>
                    <a:pt x="707616" y="802276"/>
                    <a:pt x="615917" y="893975"/>
                    <a:pt x="502800" y="89397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 rot="10800000">
              <a:off x="2317045" y="3866465"/>
              <a:ext cx="1145670" cy="1398673"/>
            </a:xfrm>
            <a:custGeom>
              <a:avLst/>
              <a:gdLst>
                <a:gd name="connsiteX0" fmla="*/ 1524000 w 1524000"/>
                <a:gd name="connsiteY0" fmla="*/ 2189389 h 2189389"/>
                <a:gd name="connsiteX1" fmla="*/ 0 w 1524000"/>
                <a:gd name="connsiteY1" fmla="*/ 2189389 h 2189389"/>
                <a:gd name="connsiteX2" fmla="*/ 150205 w 1524000"/>
                <a:gd name="connsiteY2" fmla="*/ 0 h 2189389"/>
                <a:gd name="connsiteX3" fmla="*/ 365676 w 1524000"/>
                <a:gd name="connsiteY3" fmla="*/ 0 h 2189389"/>
                <a:gd name="connsiteX4" fmla="*/ 436257 w 1524000"/>
                <a:gd name="connsiteY4" fmla="*/ 1932214 h 2189389"/>
                <a:gd name="connsiteX5" fmla="*/ 1087746 w 1524000"/>
                <a:gd name="connsiteY5" fmla="*/ 1932214 h 2189389"/>
                <a:gd name="connsiteX6" fmla="*/ 1158327 w 1524000"/>
                <a:gd name="connsiteY6" fmla="*/ 0 h 2189389"/>
                <a:gd name="connsiteX7" fmla="*/ 1373795 w 1524000"/>
                <a:gd name="connsiteY7" fmla="*/ 0 h 21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2189389">
                  <a:moveTo>
                    <a:pt x="1524000" y="2189389"/>
                  </a:moveTo>
                  <a:lnTo>
                    <a:pt x="0" y="2189389"/>
                  </a:lnTo>
                  <a:lnTo>
                    <a:pt x="150205" y="0"/>
                  </a:lnTo>
                  <a:lnTo>
                    <a:pt x="365676" y="0"/>
                  </a:lnTo>
                  <a:lnTo>
                    <a:pt x="436257" y="1932214"/>
                  </a:lnTo>
                  <a:lnTo>
                    <a:pt x="1087746" y="1932214"/>
                  </a:lnTo>
                  <a:lnTo>
                    <a:pt x="1158327" y="0"/>
                  </a:lnTo>
                  <a:lnTo>
                    <a:pt x="1373795" y="0"/>
                  </a:lnTo>
                  <a:close/>
                </a:path>
              </a:pathLst>
            </a:custGeom>
            <a:solidFill>
              <a:srgbClr val="008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srgbClr val="FF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2979664" y="1897900"/>
              <a:ext cx="88009" cy="135199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816814" y="2116871"/>
              <a:ext cx="302578" cy="72718"/>
            </a:xfrm>
            <a:custGeom>
              <a:avLst/>
              <a:gdLst>
                <a:gd name="connsiteX0" fmla="*/ 258 w 792712"/>
                <a:gd name="connsiteY0" fmla="*/ 0 h 398917"/>
                <a:gd name="connsiteX1" fmla="*/ 792454 w 792712"/>
                <a:gd name="connsiteY1" fmla="*/ 0 h 398917"/>
                <a:gd name="connsiteX2" fmla="*/ 792712 w 792712"/>
                <a:gd name="connsiteY2" fmla="*/ 2561 h 398917"/>
                <a:gd name="connsiteX3" fmla="*/ 396356 w 792712"/>
                <a:gd name="connsiteY3" fmla="*/ 398917 h 398917"/>
                <a:gd name="connsiteX4" fmla="*/ 0 w 792712"/>
                <a:gd name="connsiteY4" fmla="*/ 2561 h 39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712" h="398917">
                  <a:moveTo>
                    <a:pt x="258" y="0"/>
                  </a:moveTo>
                  <a:lnTo>
                    <a:pt x="792454" y="0"/>
                  </a:lnTo>
                  <a:lnTo>
                    <a:pt x="792712" y="2561"/>
                  </a:lnTo>
                  <a:cubicBezTo>
                    <a:pt x="792712" y="221462"/>
                    <a:pt x="615257" y="398917"/>
                    <a:pt x="396356" y="398917"/>
                  </a:cubicBezTo>
                  <a:cubicBezTo>
                    <a:pt x="177455" y="398917"/>
                    <a:pt x="0" y="221462"/>
                    <a:pt x="0" y="2561"/>
                  </a:cubicBezTo>
                  <a:close/>
                </a:path>
              </a:pathLst>
            </a:custGeom>
            <a:solidFill>
              <a:srgbClr val="CC5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 flipV="1">
              <a:off x="1994257" y="2405633"/>
              <a:ext cx="2095290" cy="1495417"/>
            </a:xfrm>
            <a:custGeom>
              <a:avLst/>
              <a:gdLst>
                <a:gd name="connsiteX0" fmla="*/ 828565 w 2379029"/>
                <a:gd name="connsiteY0" fmla="*/ 1697422 h 1697924"/>
                <a:gd name="connsiteX1" fmla="*/ 890358 w 2379029"/>
                <a:gd name="connsiteY1" fmla="*/ 1697073 h 1697924"/>
                <a:gd name="connsiteX2" fmla="*/ 1007227 w 2379029"/>
                <a:gd name="connsiteY2" fmla="*/ 1594447 h 1697924"/>
                <a:gd name="connsiteX3" fmla="*/ 1122601 w 2379029"/>
                <a:gd name="connsiteY3" fmla="*/ 1695761 h 1697924"/>
                <a:gd name="connsiteX4" fmla="*/ 1176844 w 2379029"/>
                <a:gd name="connsiteY4" fmla="*/ 1695454 h 1697924"/>
                <a:gd name="connsiteX5" fmla="*/ 1545832 w 2379029"/>
                <a:gd name="connsiteY5" fmla="*/ 1668955 h 1697924"/>
                <a:gd name="connsiteX6" fmla="*/ 1638982 w 2379029"/>
                <a:gd name="connsiteY6" fmla="*/ 1640758 h 1697924"/>
                <a:gd name="connsiteX7" fmla="*/ 1684229 w 2379029"/>
                <a:gd name="connsiteY7" fmla="*/ 1597379 h 1697924"/>
                <a:gd name="connsiteX8" fmla="*/ 1751915 w 2379029"/>
                <a:gd name="connsiteY8" fmla="*/ 1457452 h 1697924"/>
                <a:gd name="connsiteX9" fmla="*/ 1998534 w 2379029"/>
                <a:gd name="connsiteY9" fmla="*/ 1001709 h 1697924"/>
                <a:gd name="connsiteX10" fmla="*/ 2338955 w 2379029"/>
                <a:gd name="connsiteY10" fmla="*/ 646137 h 1697924"/>
                <a:gd name="connsiteX11" fmla="*/ 2379029 w 2379029"/>
                <a:gd name="connsiteY11" fmla="*/ 622468 h 1697924"/>
                <a:gd name="connsiteX12" fmla="*/ 2379029 w 2379029"/>
                <a:gd name="connsiteY12" fmla="*/ 438300 h 1697924"/>
                <a:gd name="connsiteX13" fmla="*/ 2361273 w 2379029"/>
                <a:gd name="connsiteY13" fmla="*/ 444645 h 1697924"/>
                <a:gd name="connsiteX14" fmla="*/ 1996995 w 2379029"/>
                <a:gd name="connsiteY14" fmla="*/ 691257 h 1697924"/>
                <a:gd name="connsiteX15" fmla="*/ 1738309 w 2379029"/>
                <a:gd name="connsiteY15" fmla="*/ 1017979 h 1697924"/>
                <a:gd name="connsiteX16" fmla="*/ 1693781 w 2379029"/>
                <a:gd name="connsiteY16" fmla="*/ 1089956 h 1697924"/>
                <a:gd name="connsiteX17" fmla="*/ 1669343 w 2379029"/>
                <a:gd name="connsiteY17" fmla="*/ 29911 h 1697924"/>
                <a:gd name="connsiteX18" fmla="*/ 994402 w 2379029"/>
                <a:gd name="connsiteY18" fmla="*/ 0 h 1697924"/>
                <a:gd name="connsiteX19" fmla="*/ 338054 w 2379029"/>
                <a:gd name="connsiteY19" fmla="*/ 29911 h 1697924"/>
                <a:gd name="connsiteX20" fmla="*/ 291346 w 2379029"/>
                <a:gd name="connsiteY20" fmla="*/ 1295891 h 1697924"/>
                <a:gd name="connsiteX21" fmla="*/ 196121 w 2379029"/>
                <a:gd name="connsiteY21" fmla="*/ 51254 h 1697924"/>
                <a:gd name="connsiteX22" fmla="*/ 196789 w 2379029"/>
                <a:gd name="connsiteY22" fmla="*/ 29911 h 1697924"/>
                <a:gd name="connsiteX23" fmla="*/ 12953 w 2379029"/>
                <a:gd name="connsiteY23" fmla="*/ 29911 h 1697924"/>
                <a:gd name="connsiteX24" fmla="*/ 5893 w 2379029"/>
                <a:gd name="connsiteY24" fmla="*/ 223312 h 1697924"/>
                <a:gd name="connsiteX25" fmla="*/ 26314 w 2379029"/>
                <a:gd name="connsiteY25" fmla="*/ 1293573 h 1697924"/>
                <a:gd name="connsiteX26" fmla="*/ 31553 w 2379029"/>
                <a:gd name="connsiteY26" fmla="*/ 1339499 h 1697924"/>
                <a:gd name="connsiteX27" fmla="*/ 34215 w 2379029"/>
                <a:gd name="connsiteY27" fmla="*/ 1340728 h 1697924"/>
                <a:gd name="connsiteX28" fmla="*/ 153293 w 2379029"/>
                <a:gd name="connsiteY28" fmla="*/ 1557750 h 1697924"/>
                <a:gd name="connsiteX29" fmla="*/ 275531 w 2379029"/>
                <a:gd name="connsiteY29" fmla="*/ 1647816 h 1697924"/>
                <a:gd name="connsiteX30" fmla="*/ 320207 w 2379029"/>
                <a:gd name="connsiteY30" fmla="*/ 1665473 h 1697924"/>
                <a:gd name="connsiteX31" fmla="*/ 828565 w 2379029"/>
                <a:gd name="connsiteY31" fmla="*/ 1697422 h 169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9029" h="1697924">
                  <a:moveTo>
                    <a:pt x="828565" y="1697422"/>
                  </a:moveTo>
                  <a:lnTo>
                    <a:pt x="890358" y="1697073"/>
                  </a:lnTo>
                  <a:lnTo>
                    <a:pt x="1007227" y="1594447"/>
                  </a:lnTo>
                  <a:lnTo>
                    <a:pt x="1122601" y="1695761"/>
                  </a:lnTo>
                  <a:lnTo>
                    <a:pt x="1176844" y="1695454"/>
                  </a:lnTo>
                  <a:cubicBezTo>
                    <a:pt x="1298196" y="1689397"/>
                    <a:pt x="1468809" y="1678070"/>
                    <a:pt x="1545832" y="1668955"/>
                  </a:cubicBezTo>
                  <a:cubicBezTo>
                    <a:pt x="1622855" y="1659838"/>
                    <a:pt x="1615916" y="1652687"/>
                    <a:pt x="1638982" y="1640758"/>
                  </a:cubicBezTo>
                  <a:cubicBezTo>
                    <a:pt x="1662049" y="1628828"/>
                    <a:pt x="1679317" y="1611808"/>
                    <a:pt x="1684229" y="1597379"/>
                  </a:cubicBezTo>
                  <a:cubicBezTo>
                    <a:pt x="1700160" y="1565683"/>
                    <a:pt x="1703145" y="1552138"/>
                    <a:pt x="1751915" y="1457452"/>
                  </a:cubicBezTo>
                  <a:cubicBezTo>
                    <a:pt x="1800686" y="1362765"/>
                    <a:pt x="1893499" y="1141177"/>
                    <a:pt x="1998534" y="1001709"/>
                  </a:cubicBezTo>
                  <a:cubicBezTo>
                    <a:pt x="2090439" y="879674"/>
                    <a:pt x="2232545" y="719026"/>
                    <a:pt x="2338955" y="646137"/>
                  </a:cubicBezTo>
                  <a:lnTo>
                    <a:pt x="2379029" y="622468"/>
                  </a:lnTo>
                  <a:lnTo>
                    <a:pt x="2379029" y="438300"/>
                  </a:lnTo>
                  <a:lnTo>
                    <a:pt x="2361273" y="444645"/>
                  </a:lnTo>
                  <a:cubicBezTo>
                    <a:pt x="2281941" y="480549"/>
                    <a:pt x="2091725" y="606259"/>
                    <a:pt x="1996995" y="691257"/>
                  </a:cubicBezTo>
                  <a:cubicBezTo>
                    <a:pt x="1888733" y="788398"/>
                    <a:pt x="1788966" y="939722"/>
                    <a:pt x="1738309" y="1017979"/>
                  </a:cubicBezTo>
                  <a:lnTo>
                    <a:pt x="1693781" y="1089956"/>
                  </a:lnTo>
                  <a:lnTo>
                    <a:pt x="1669343" y="29911"/>
                  </a:lnTo>
                  <a:lnTo>
                    <a:pt x="994402" y="0"/>
                  </a:lnTo>
                  <a:lnTo>
                    <a:pt x="338054" y="29911"/>
                  </a:lnTo>
                  <a:lnTo>
                    <a:pt x="291346" y="1295891"/>
                  </a:lnTo>
                  <a:cubicBezTo>
                    <a:pt x="210432" y="1232172"/>
                    <a:pt x="174422" y="864435"/>
                    <a:pt x="196121" y="51254"/>
                  </a:cubicBezTo>
                  <a:cubicBezTo>
                    <a:pt x="196344" y="44139"/>
                    <a:pt x="196566" y="37026"/>
                    <a:pt x="196789" y="29911"/>
                  </a:cubicBezTo>
                  <a:lnTo>
                    <a:pt x="12953" y="29911"/>
                  </a:lnTo>
                  <a:lnTo>
                    <a:pt x="5893" y="223312"/>
                  </a:lnTo>
                  <a:cubicBezTo>
                    <a:pt x="-6925" y="659121"/>
                    <a:pt x="1740" y="1035206"/>
                    <a:pt x="26314" y="1293573"/>
                  </a:cubicBezTo>
                  <a:lnTo>
                    <a:pt x="31553" y="1339499"/>
                  </a:lnTo>
                  <a:lnTo>
                    <a:pt x="34215" y="1340728"/>
                  </a:lnTo>
                  <a:cubicBezTo>
                    <a:pt x="40089" y="1408298"/>
                    <a:pt x="84669" y="1489545"/>
                    <a:pt x="153293" y="1557750"/>
                  </a:cubicBezTo>
                  <a:cubicBezTo>
                    <a:pt x="191112" y="1595337"/>
                    <a:pt x="233378" y="1626140"/>
                    <a:pt x="275531" y="1647816"/>
                  </a:cubicBezTo>
                  <a:lnTo>
                    <a:pt x="320207" y="1665473"/>
                  </a:lnTo>
                  <a:cubicBezTo>
                    <a:pt x="335099" y="1671359"/>
                    <a:pt x="597536" y="1702209"/>
                    <a:pt x="828565" y="1697422"/>
                  </a:cubicBezTo>
                  <a:close/>
                </a:path>
              </a:pathLst>
            </a:custGeom>
            <a:solidFill>
              <a:srgbClr val="00A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rgbClr val="FF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2516442" y="2711683"/>
              <a:ext cx="702804" cy="592853"/>
              <a:chOff x="3795670" y="2308153"/>
              <a:chExt cx="790463" cy="666798"/>
            </a:xfrm>
          </p:grpSpPr>
          <p:sp>
            <p:nvSpPr>
              <p:cNvPr id="51" name="직사각형 50"/>
              <p:cNvSpPr/>
              <p:nvPr/>
            </p:nvSpPr>
            <p:spPr>
              <a:xfrm flipH="1">
                <a:off x="3795670" y="2308153"/>
                <a:ext cx="790463" cy="10228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4153920" y="2322311"/>
                <a:ext cx="73965" cy="73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3900830" y="2322311"/>
                <a:ext cx="73965" cy="73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4406007" y="2322311"/>
                <a:ext cx="73965" cy="73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 flipH="1">
                <a:off x="3795670" y="2590412"/>
                <a:ext cx="790463" cy="10228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4153920" y="2604570"/>
                <a:ext cx="73965" cy="73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3900830" y="2604570"/>
                <a:ext cx="73965" cy="73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4406007" y="2604570"/>
                <a:ext cx="73965" cy="73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 flipH="1">
                <a:off x="3795670" y="2872668"/>
                <a:ext cx="790463" cy="10228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4153920" y="2886827"/>
                <a:ext cx="73965" cy="73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1" name="타원 60"/>
              <p:cNvSpPr/>
              <p:nvPr/>
            </p:nvSpPr>
            <p:spPr>
              <a:xfrm>
                <a:off x="3900830" y="2886827"/>
                <a:ext cx="73965" cy="73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4406007" y="2886827"/>
                <a:ext cx="73965" cy="7396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798662" y="1864621"/>
              <a:ext cx="366508" cy="88109"/>
              <a:chOff x="3959183" y="1492312"/>
              <a:chExt cx="379456" cy="56641"/>
            </a:xfrm>
          </p:grpSpPr>
          <p:sp>
            <p:nvSpPr>
              <p:cNvPr id="47" name="타원 46"/>
              <p:cNvSpPr/>
              <p:nvPr/>
            </p:nvSpPr>
            <p:spPr>
              <a:xfrm flipH="1">
                <a:off x="4272054" y="1509961"/>
                <a:ext cx="34089" cy="3899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 rot="988000" flipH="1">
                <a:off x="4212102" y="1492447"/>
                <a:ext cx="126537" cy="31431"/>
              </a:xfrm>
              <a:custGeom>
                <a:avLst/>
                <a:gdLst>
                  <a:gd name="connsiteX0" fmla="*/ 584554 w 608145"/>
                  <a:gd name="connsiteY0" fmla="*/ 60385 h 133981"/>
                  <a:gd name="connsiteX1" fmla="*/ 298804 w 608145"/>
                  <a:gd name="connsiteY1" fmla="*/ 60 h 133981"/>
                  <a:gd name="connsiteX2" fmla="*/ 54329 w 608145"/>
                  <a:gd name="connsiteY2" fmla="*/ 50860 h 133981"/>
                  <a:gd name="connsiteX3" fmla="*/ 3529 w 608145"/>
                  <a:gd name="connsiteY3" fmla="*/ 133410 h 133981"/>
                  <a:gd name="connsiteX4" fmla="*/ 117829 w 608145"/>
                  <a:gd name="connsiteY4" fmla="*/ 85785 h 133981"/>
                  <a:gd name="connsiteX5" fmla="*/ 314679 w 608145"/>
                  <a:gd name="connsiteY5" fmla="*/ 54035 h 133981"/>
                  <a:gd name="connsiteX6" fmla="*/ 559154 w 608145"/>
                  <a:gd name="connsiteY6" fmla="*/ 114360 h 133981"/>
                  <a:gd name="connsiteX7" fmla="*/ 584554 w 608145"/>
                  <a:gd name="connsiteY7" fmla="*/ 60385 h 133981"/>
                  <a:gd name="connsiteX0" fmla="*/ 584554 w 607450"/>
                  <a:gd name="connsiteY0" fmla="*/ 60385 h 133952"/>
                  <a:gd name="connsiteX1" fmla="*/ 298804 w 607450"/>
                  <a:gd name="connsiteY1" fmla="*/ 60 h 133952"/>
                  <a:gd name="connsiteX2" fmla="*/ 54329 w 607450"/>
                  <a:gd name="connsiteY2" fmla="*/ 50860 h 133952"/>
                  <a:gd name="connsiteX3" fmla="*/ 3529 w 607450"/>
                  <a:gd name="connsiteY3" fmla="*/ 133410 h 133952"/>
                  <a:gd name="connsiteX4" fmla="*/ 117829 w 607450"/>
                  <a:gd name="connsiteY4" fmla="*/ 85785 h 133952"/>
                  <a:gd name="connsiteX5" fmla="*/ 314679 w 607450"/>
                  <a:gd name="connsiteY5" fmla="*/ 69171 h 133952"/>
                  <a:gd name="connsiteX6" fmla="*/ 559154 w 607450"/>
                  <a:gd name="connsiteY6" fmla="*/ 114360 h 133952"/>
                  <a:gd name="connsiteX7" fmla="*/ 584554 w 607450"/>
                  <a:gd name="connsiteY7" fmla="*/ 60385 h 133952"/>
                  <a:gd name="connsiteX0" fmla="*/ 584554 w 607450"/>
                  <a:gd name="connsiteY0" fmla="*/ 60385 h 133952"/>
                  <a:gd name="connsiteX1" fmla="*/ 298804 w 607450"/>
                  <a:gd name="connsiteY1" fmla="*/ 60 h 133952"/>
                  <a:gd name="connsiteX2" fmla="*/ 54329 w 607450"/>
                  <a:gd name="connsiteY2" fmla="*/ 50860 h 133952"/>
                  <a:gd name="connsiteX3" fmla="*/ 3529 w 607450"/>
                  <a:gd name="connsiteY3" fmla="*/ 133410 h 133952"/>
                  <a:gd name="connsiteX4" fmla="*/ 117829 w 607450"/>
                  <a:gd name="connsiteY4" fmla="*/ 85785 h 133952"/>
                  <a:gd name="connsiteX5" fmla="*/ 314678 w 607450"/>
                  <a:gd name="connsiteY5" fmla="*/ 69171 h 133952"/>
                  <a:gd name="connsiteX6" fmla="*/ 559154 w 607450"/>
                  <a:gd name="connsiteY6" fmla="*/ 114360 h 133952"/>
                  <a:gd name="connsiteX7" fmla="*/ 584554 w 607450"/>
                  <a:gd name="connsiteY7" fmla="*/ 60385 h 133952"/>
                  <a:gd name="connsiteX0" fmla="*/ 584790 w 606789"/>
                  <a:gd name="connsiteY0" fmla="*/ 120838 h 194405"/>
                  <a:gd name="connsiteX1" fmla="*/ 311249 w 606789"/>
                  <a:gd name="connsiteY1" fmla="*/ 22 h 194405"/>
                  <a:gd name="connsiteX2" fmla="*/ 54565 w 606789"/>
                  <a:gd name="connsiteY2" fmla="*/ 111313 h 194405"/>
                  <a:gd name="connsiteX3" fmla="*/ 3765 w 606789"/>
                  <a:gd name="connsiteY3" fmla="*/ 193863 h 194405"/>
                  <a:gd name="connsiteX4" fmla="*/ 118065 w 606789"/>
                  <a:gd name="connsiteY4" fmla="*/ 146238 h 194405"/>
                  <a:gd name="connsiteX5" fmla="*/ 314914 w 606789"/>
                  <a:gd name="connsiteY5" fmla="*/ 129624 h 194405"/>
                  <a:gd name="connsiteX6" fmla="*/ 559390 w 606789"/>
                  <a:gd name="connsiteY6" fmla="*/ 174813 h 194405"/>
                  <a:gd name="connsiteX7" fmla="*/ 584790 w 606789"/>
                  <a:gd name="connsiteY7" fmla="*/ 120838 h 194405"/>
                  <a:gd name="connsiteX0" fmla="*/ 584519 w 607562"/>
                  <a:gd name="connsiteY0" fmla="*/ 145776 h 219343"/>
                  <a:gd name="connsiteX1" fmla="*/ 296766 w 607562"/>
                  <a:gd name="connsiteY1" fmla="*/ 18 h 219343"/>
                  <a:gd name="connsiteX2" fmla="*/ 54294 w 607562"/>
                  <a:gd name="connsiteY2" fmla="*/ 136251 h 219343"/>
                  <a:gd name="connsiteX3" fmla="*/ 3494 w 607562"/>
                  <a:gd name="connsiteY3" fmla="*/ 218801 h 219343"/>
                  <a:gd name="connsiteX4" fmla="*/ 117794 w 607562"/>
                  <a:gd name="connsiteY4" fmla="*/ 171176 h 219343"/>
                  <a:gd name="connsiteX5" fmla="*/ 314643 w 607562"/>
                  <a:gd name="connsiteY5" fmla="*/ 154562 h 219343"/>
                  <a:gd name="connsiteX6" fmla="*/ 559119 w 607562"/>
                  <a:gd name="connsiteY6" fmla="*/ 199751 h 219343"/>
                  <a:gd name="connsiteX7" fmla="*/ 584519 w 607562"/>
                  <a:gd name="connsiteY7" fmla="*/ 145776 h 219343"/>
                  <a:gd name="connsiteX0" fmla="*/ 584432 w 607829"/>
                  <a:gd name="connsiteY0" fmla="*/ 185444 h 259011"/>
                  <a:gd name="connsiteX1" fmla="*/ 291854 w 607829"/>
                  <a:gd name="connsiteY1" fmla="*/ 12 h 259011"/>
                  <a:gd name="connsiteX2" fmla="*/ 54207 w 607829"/>
                  <a:gd name="connsiteY2" fmla="*/ 175919 h 259011"/>
                  <a:gd name="connsiteX3" fmla="*/ 3407 w 607829"/>
                  <a:gd name="connsiteY3" fmla="*/ 258469 h 259011"/>
                  <a:gd name="connsiteX4" fmla="*/ 117707 w 607829"/>
                  <a:gd name="connsiteY4" fmla="*/ 210844 h 259011"/>
                  <a:gd name="connsiteX5" fmla="*/ 314556 w 607829"/>
                  <a:gd name="connsiteY5" fmla="*/ 194230 h 259011"/>
                  <a:gd name="connsiteX6" fmla="*/ 559032 w 607829"/>
                  <a:gd name="connsiteY6" fmla="*/ 239419 h 259011"/>
                  <a:gd name="connsiteX7" fmla="*/ 584432 w 607829"/>
                  <a:gd name="connsiteY7" fmla="*/ 185444 h 259011"/>
                  <a:gd name="connsiteX0" fmla="*/ 584552 w 607949"/>
                  <a:gd name="connsiteY0" fmla="*/ 185691 h 260240"/>
                  <a:gd name="connsiteX1" fmla="*/ 291974 w 607949"/>
                  <a:gd name="connsiteY1" fmla="*/ 259 h 260240"/>
                  <a:gd name="connsiteX2" fmla="*/ 53658 w 607949"/>
                  <a:gd name="connsiteY2" fmla="*/ 147689 h 260240"/>
                  <a:gd name="connsiteX3" fmla="*/ 3527 w 607949"/>
                  <a:gd name="connsiteY3" fmla="*/ 258716 h 260240"/>
                  <a:gd name="connsiteX4" fmla="*/ 117827 w 607949"/>
                  <a:gd name="connsiteY4" fmla="*/ 211091 h 260240"/>
                  <a:gd name="connsiteX5" fmla="*/ 314676 w 607949"/>
                  <a:gd name="connsiteY5" fmla="*/ 194477 h 260240"/>
                  <a:gd name="connsiteX6" fmla="*/ 559152 w 607949"/>
                  <a:gd name="connsiteY6" fmla="*/ 239666 h 260240"/>
                  <a:gd name="connsiteX7" fmla="*/ 584552 w 607949"/>
                  <a:gd name="connsiteY7" fmla="*/ 185691 h 260240"/>
                  <a:gd name="connsiteX0" fmla="*/ 584554 w 590751"/>
                  <a:gd name="connsiteY0" fmla="*/ 185654 h 260203"/>
                  <a:gd name="connsiteX1" fmla="*/ 530289 w 590751"/>
                  <a:gd name="connsiteY1" fmla="*/ 116066 h 260203"/>
                  <a:gd name="connsiteX2" fmla="*/ 291976 w 590751"/>
                  <a:gd name="connsiteY2" fmla="*/ 222 h 260203"/>
                  <a:gd name="connsiteX3" fmla="*/ 53660 w 590751"/>
                  <a:gd name="connsiteY3" fmla="*/ 147652 h 260203"/>
                  <a:gd name="connsiteX4" fmla="*/ 3529 w 590751"/>
                  <a:gd name="connsiteY4" fmla="*/ 258679 h 260203"/>
                  <a:gd name="connsiteX5" fmla="*/ 117829 w 590751"/>
                  <a:gd name="connsiteY5" fmla="*/ 211054 h 260203"/>
                  <a:gd name="connsiteX6" fmla="*/ 314678 w 590751"/>
                  <a:gd name="connsiteY6" fmla="*/ 194440 h 260203"/>
                  <a:gd name="connsiteX7" fmla="*/ 559154 w 590751"/>
                  <a:gd name="connsiteY7" fmla="*/ 239629 h 260203"/>
                  <a:gd name="connsiteX8" fmla="*/ 584554 w 590751"/>
                  <a:gd name="connsiteY8" fmla="*/ 185654 h 26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751" h="260203">
                    <a:moveTo>
                      <a:pt x="584554" y="185654"/>
                    </a:moveTo>
                    <a:cubicBezTo>
                      <a:pt x="579743" y="165060"/>
                      <a:pt x="579052" y="146971"/>
                      <a:pt x="530289" y="116066"/>
                    </a:cubicBezTo>
                    <a:cubicBezTo>
                      <a:pt x="481526" y="85161"/>
                      <a:pt x="371414" y="-5042"/>
                      <a:pt x="291976" y="222"/>
                    </a:cubicBezTo>
                    <a:cubicBezTo>
                      <a:pt x="212538" y="5486"/>
                      <a:pt x="101734" y="104576"/>
                      <a:pt x="53660" y="147652"/>
                    </a:cubicBezTo>
                    <a:cubicBezTo>
                      <a:pt x="5586" y="190728"/>
                      <a:pt x="-7166" y="248112"/>
                      <a:pt x="3529" y="258679"/>
                    </a:cubicBezTo>
                    <a:cubicBezTo>
                      <a:pt x="14224" y="269246"/>
                      <a:pt x="65971" y="221760"/>
                      <a:pt x="117829" y="211054"/>
                    </a:cubicBezTo>
                    <a:cubicBezTo>
                      <a:pt x="169687" y="200348"/>
                      <a:pt x="241124" y="189678"/>
                      <a:pt x="314678" y="194440"/>
                    </a:cubicBezTo>
                    <a:cubicBezTo>
                      <a:pt x="388232" y="199202"/>
                      <a:pt x="514175" y="241093"/>
                      <a:pt x="559154" y="239629"/>
                    </a:cubicBezTo>
                    <a:cubicBezTo>
                      <a:pt x="604133" y="238165"/>
                      <a:pt x="589365" y="206248"/>
                      <a:pt x="584554" y="185654"/>
                    </a:cubicBezTo>
                    <a:close/>
                  </a:path>
                </a:pathLst>
              </a:custGeom>
              <a:solidFill>
                <a:srgbClr val="D3A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타원 48"/>
              <p:cNvSpPr/>
              <p:nvPr/>
            </p:nvSpPr>
            <p:spPr>
              <a:xfrm flipH="1">
                <a:off x="4040938" y="1509961"/>
                <a:ext cx="34089" cy="3899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자유형 49"/>
              <p:cNvSpPr/>
              <p:nvPr/>
            </p:nvSpPr>
            <p:spPr>
              <a:xfrm rot="20612000">
                <a:off x="3959183" y="1492312"/>
                <a:ext cx="126537" cy="38055"/>
              </a:xfrm>
              <a:custGeom>
                <a:avLst/>
                <a:gdLst>
                  <a:gd name="connsiteX0" fmla="*/ 584554 w 608145"/>
                  <a:gd name="connsiteY0" fmla="*/ 60385 h 133981"/>
                  <a:gd name="connsiteX1" fmla="*/ 298804 w 608145"/>
                  <a:gd name="connsiteY1" fmla="*/ 60 h 133981"/>
                  <a:gd name="connsiteX2" fmla="*/ 54329 w 608145"/>
                  <a:gd name="connsiteY2" fmla="*/ 50860 h 133981"/>
                  <a:gd name="connsiteX3" fmla="*/ 3529 w 608145"/>
                  <a:gd name="connsiteY3" fmla="*/ 133410 h 133981"/>
                  <a:gd name="connsiteX4" fmla="*/ 117829 w 608145"/>
                  <a:gd name="connsiteY4" fmla="*/ 85785 h 133981"/>
                  <a:gd name="connsiteX5" fmla="*/ 314679 w 608145"/>
                  <a:gd name="connsiteY5" fmla="*/ 54035 h 133981"/>
                  <a:gd name="connsiteX6" fmla="*/ 559154 w 608145"/>
                  <a:gd name="connsiteY6" fmla="*/ 114360 h 133981"/>
                  <a:gd name="connsiteX7" fmla="*/ 584554 w 608145"/>
                  <a:gd name="connsiteY7" fmla="*/ 60385 h 133981"/>
                  <a:gd name="connsiteX0" fmla="*/ 584554 w 607450"/>
                  <a:gd name="connsiteY0" fmla="*/ 60385 h 133952"/>
                  <a:gd name="connsiteX1" fmla="*/ 298804 w 607450"/>
                  <a:gd name="connsiteY1" fmla="*/ 60 h 133952"/>
                  <a:gd name="connsiteX2" fmla="*/ 54329 w 607450"/>
                  <a:gd name="connsiteY2" fmla="*/ 50860 h 133952"/>
                  <a:gd name="connsiteX3" fmla="*/ 3529 w 607450"/>
                  <a:gd name="connsiteY3" fmla="*/ 133410 h 133952"/>
                  <a:gd name="connsiteX4" fmla="*/ 117829 w 607450"/>
                  <a:gd name="connsiteY4" fmla="*/ 85785 h 133952"/>
                  <a:gd name="connsiteX5" fmla="*/ 314679 w 607450"/>
                  <a:gd name="connsiteY5" fmla="*/ 69171 h 133952"/>
                  <a:gd name="connsiteX6" fmla="*/ 559154 w 607450"/>
                  <a:gd name="connsiteY6" fmla="*/ 114360 h 133952"/>
                  <a:gd name="connsiteX7" fmla="*/ 584554 w 607450"/>
                  <a:gd name="connsiteY7" fmla="*/ 60385 h 133952"/>
                  <a:gd name="connsiteX0" fmla="*/ 584554 w 607450"/>
                  <a:gd name="connsiteY0" fmla="*/ 60385 h 133952"/>
                  <a:gd name="connsiteX1" fmla="*/ 298804 w 607450"/>
                  <a:gd name="connsiteY1" fmla="*/ 60 h 133952"/>
                  <a:gd name="connsiteX2" fmla="*/ 54329 w 607450"/>
                  <a:gd name="connsiteY2" fmla="*/ 50860 h 133952"/>
                  <a:gd name="connsiteX3" fmla="*/ 3529 w 607450"/>
                  <a:gd name="connsiteY3" fmla="*/ 133410 h 133952"/>
                  <a:gd name="connsiteX4" fmla="*/ 117829 w 607450"/>
                  <a:gd name="connsiteY4" fmla="*/ 85785 h 133952"/>
                  <a:gd name="connsiteX5" fmla="*/ 314678 w 607450"/>
                  <a:gd name="connsiteY5" fmla="*/ 69171 h 133952"/>
                  <a:gd name="connsiteX6" fmla="*/ 559154 w 607450"/>
                  <a:gd name="connsiteY6" fmla="*/ 114360 h 133952"/>
                  <a:gd name="connsiteX7" fmla="*/ 584554 w 607450"/>
                  <a:gd name="connsiteY7" fmla="*/ 60385 h 133952"/>
                  <a:gd name="connsiteX0" fmla="*/ 584790 w 606789"/>
                  <a:gd name="connsiteY0" fmla="*/ 120838 h 194405"/>
                  <a:gd name="connsiteX1" fmla="*/ 311249 w 606789"/>
                  <a:gd name="connsiteY1" fmla="*/ 22 h 194405"/>
                  <a:gd name="connsiteX2" fmla="*/ 54565 w 606789"/>
                  <a:gd name="connsiteY2" fmla="*/ 111313 h 194405"/>
                  <a:gd name="connsiteX3" fmla="*/ 3765 w 606789"/>
                  <a:gd name="connsiteY3" fmla="*/ 193863 h 194405"/>
                  <a:gd name="connsiteX4" fmla="*/ 118065 w 606789"/>
                  <a:gd name="connsiteY4" fmla="*/ 146238 h 194405"/>
                  <a:gd name="connsiteX5" fmla="*/ 314914 w 606789"/>
                  <a:gd name="connsiteY5" fmla="*/ 129624 h 194405"/>
                  <a:gd name="connsiteX6" fmla="*/ 559390 w 606789"/>
                  <a:gd name="connsiteY6" fmla="*/ 174813 h 194405"/>
                  <a:gd name="connsiteX7" fmla="*/ 584790 w 606789"/>
                  <a:gd name="connsiteY7" fmla="*/ 120838 h 194405"/>
                  <a:gd name="connsiteX0" fmla="*/ 584519 w 607562"/>
                  <a:gd name="connsiteY0" fmla="*/ 145776 h 219343"/>
                  <a:gd name="connsiteX1" fmla="*/ 296766 w 607562"/>
                  <a:gd name="connsiteY1" fmla="*/ 18 h 219343"/>
                  <a:gd name="connsiteX2" fmla="*/ 54294 w 607562"/>
                  <a:gd name="connsiteY2" fmla="*/ 136251 h 219343"/>
                  <a:gd name="connsiteX3" fmla="*/ 3494 w 607562"/>
                  <a:gd name="connsiteY3" fmla="*/ 218801 h 219343"/>
                  <a:gd name="connsiteX4" fmla="*/ 117794 w 607562"/>
                  <a:gd name="connsiteY4" fmla="*/ 171176 h 219343"/>
                  <a:gd name="connsiteX5" fmla="*/ 314643 w 607562"/>
                  <a:gd name="connsiteY5" fmla="*/ 154562 h 219343"/>
                  <a:gd name="connsiteX6" fmla="*/ 559119 w 607562"/>
                  <a:gd name="connsiteY6" fmla="*/ 199751 h 219343"/>
                  <a:gd name="connsiteX7" fmla="*/ 584519 w 607562"/>
                  <a:gd name="connsiteY7" fmla="*/ 145776 h 219343"/>
                  <a:gd name="connsiteX0" fmla="*/ 584432 w 607829"/>
                  <a:gd name="connsiteY0" fmla="*/ 185444 h 259011"/>
                  <a:gd name="connsiteX1" fmla="*/ 291854 w 607829"/>
                  <a:gd name="connsiteY1" fmla="*/ 12 h 259011"/>
                  <a:gd name="connsiteX2" fmla="*/ 54207 w 607829"/>
                  <a:gd name="connsiteY2" fmla="*/ 175919 h 259011"/>
                  <a:gd name="connsiteX3" fmla="*/ 3407 w 607829"/>
                  <a:gd name="connsiteY3" fmla="*/ 258469 h 259011"/>
                  <a:gd name="connsiteX4" fmla="*/ 117707 w 607829"/>
                  <a:gd name="connsiteY4" fmla="*/ 210844 h 259011"/>
                  <a:gd name="connsiteX5" fmla="*/ 314556 w 607829"/>
                  <a:gd name="connsiteY5" fmla="*/ 194230 h 259011"/>
                  <a:gd name="connsiteX6" fmla="*/ 559032 w 607829"/>
                  <a:gd name="connsiteY6" fmla="*/ 239419 h 259011"/>
                  <a:gd name="connsiteX7" fmla="*/ 584432 w 607829"/>
                  <a:gd name="connsiteY7" fmla="*/ 185444 h 259011"/>
                  <a:gd name="connsiteX0" fmla="*/ 584552 w 607949"/>
                  <a:gd name="connsiteY0" fmla="*/ 185691 h 260240"/>
                  <a:gd name="connsiteX1" fmla="*/ 291974 w 607949"/>
                  <a:gd name="connsiteY1" fmla="*/ 259 h 260240"/>
                  <a:gd name="connsiteX2" fmla="*/ 53658 w 607949"/>
                  <a:gd name="connsiteY2" fmla="*/ 147689 h 260240"/>
                  <a:gd name="connsiteX3" fmla="*/ 3527 w 607949"/>
                  <a:gd name="connsiteY3" fmla="*/ 258716 h 260240"/>
                  <a:gd name="connsiteX4" fmla="*/ 117827 w 607949"/>
                  <a:gd name="connsiteY4" fmla="*/ 211091 h 260240"/>
                  <a:gd name="connsiteX5" fmla="*/ 314676 w 607949"/>
                  <a:gd name="connsiteY5" fmla="*/ 194477 h 260240"/>
                  <a:gd name="connsiteX6" fmla="*/ 559152 w 607949"/>
                  <a:gd name="connsiteY6" fmla="*/ 239666 h 260240"/>
                  <a:gd name="connsiteX7" fmla="*/ 584552 w 607949"/>
                  <a:gd name="connsiteY7" fmla="*/ 185691 h 260240"/>
                  <a:gd name="connsiteX0" fmla="*/ 584554 w 590751"/>
                  <a:gd name="connsiteY0" fmla="*/ 185654 h 260203"/>
                  <a:gd name="connsiteX1" fmla="*/ 530289 w 590751"/>
                  <a:gd name="connsiteY1" fmla="*/ 116066 h 260203"/>
                  <a:gd name="connsiteX2" fmla="*/ 291976 w 590751"/>
                  <a:gd name="connsiteY2" fmla="*/ 222 h 260203"/>
                  <a:gd name="connsiteX3" fmla="*/ 53660 w 590751"/>
                  <a:gd name="connsiteY3" fmla="*/ 147652 h 260203"/>
                  <a:gd name="connsiteX4" fmla="*/ 3529 w 590751"/>
                  <a:gd name="connsiteY4" fmla="*/ 258679 h 260203"/>
                  <a:gd name="connsiteX5" fmla="*/ 117829 w 590751"/>
                  <a:gd name="connsiteY5" fmla="*/ 211054 h 260203"/>
                  <a:gd name="connsiteX6" fmla="*/ 314678 w 590751"/>
                  <a:gd name="connsiteY6" fmla="*/ 194440 h 260203"/>
                  <a:gd name="connsiteX7" fmla="*/ 559154 w 590751"/>
                  <a:gd name="connsiteY7" fmla="*/ 239629 h 260203"/>
                  <a:gd name="connsiteX8" fmla="*/ 584554 w 590751"/>
                  <a:gd name="connsiteY8" fmla="*/ 185654 h 26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751" h="260203">
                    <a:moveTo>
                      <a:pt x="584554" y="185654"/>
                    </a:moveTo>
                    <a:cubicBezTo>
                      <a:pt x="579743" y="165060"/>
                      <a:pt x="579052" y="146971"/>
                      <a:pt x="530289" y="116066"/>
                    </a:cubicBezTo>
                    <a:cubicBezTo>
                      <a:pt x="481526" y="85161"/>
                      <a:pt x="371414" y="-5042"/>
                      <a:pt x="291976" y="222"/>
                    </a:cubicBezTo>
                    <a:cubicBezTo>
                      <a:pt x="212538" y="5486"/>
                      <a:pt x="101734" y="104576"/>
                      <a:pt x="53660" y="147652"/>
                    </a:cubicBezTo>
                    <a:cubicBezTo>
                      <a:pt x="5586" y="190728"/>
                      <a:pt x="-7166" y="248112"/>
                      <a:pt x="3529" y="258679"/>
                    </a:cubicBezTo>
                    <a:cubicBezTo>
                      <a:pt x="14224" y="269246"/>
                      <a:pt x="65971" y="221760"/>
                      <a:pt x="117829" y="211054"/>
                    </a:cubicBezTo>
                    <a:cubicBezTo>
                      <a:pt x="169687" y="200348"/>
                      <a:pt x="241124" y="189678"/>
                      <a:pt x="314678" y="194440"/>
                    </a:cubicBezTo>
                    <a:cubicBezTo>
                      <a:pt x="388232" y="199202"/>
                      <a:pt x="514175" y="241093"/>
                      <a:pt x="559154" y="239629"/>
                    </a:cubicBezTo>
                    <a:cubicBezTo>
                      <a:pt x="604133" y="238165"/>
                      <a:pt x="589365" y="206248"/>
                      <a:pt x="584554" y="185654"/>
                    </a:cubicBezTo>
                    <a:close/>
                  </a:path>
                </a:pathLst>
              </a:custGeom>
              <a:solidFill>
                <a:srgbClr val="D3A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8" name="자유형 17"/>
            <p:cNvSpPr/>
            <p:nvPr/>
          </p:nvSpPr>
          <p:spPr>
            <a:xfrm flipH="1">
              <a:off x="3035147" y="1813973"/>
              <a:ext cx="135865" cy="62450"/>
            </a:xfrm>
            <a:custGeom>
              <a:avLst/>
              <a:gdLst>
                <a:gd name="connsiteX0" fmla="*/ 584554 w 608145"/>
                <a:gd name="connsiteY0" fmla="*/ 60385 h 133981"/>
                <a:gd name="connsiteX1" fmla="*/ 298804 w 608145"/>
                <a:gd name="connsiteY1" fmla="*/ 60 h 133981"/>
                <a:gd name="connsiteX2" fmla="*/ 54329 w 608145"/>
                <a:gd name="connsiteY2" fmla="*/ 50860 h 133981"/>
                <a:gd name="connsiteX3" fmla="*/ 3529 w 608145"/>
                <a:gd name="connsiteY3" fmla="*/ 133410 h 133981"/>
                <a:gd name="connsiteX4" fmla="*/ 117829 w 608145"/>
                <a:gd name="connsiteY4" fmla="*/ 85785 h 133981"/>
                <a:gd name="connsiteX5" fmla="*/ 314679 w 608145"/>
                <a:gd name="connsiteY5" fmla="*/ 54035 h 133981"/>
                <a:gd name="connsiteX6" fmla="*/ 559154 w 608145"/>
                <a:gd name="connsiteY6" fmla="*/ 114360 h 133981"/>
                <a:gd name="connsiteX7" fmla="*/ 584554 w 608145"/>
                <a:gd name="connsiteY7" fmla="*/ 60385 h 133981"/>
                <a:gd name="connsiteX0" fmla="*/ 584554 w 607450"/>
                <a:gd name="connsiteY0" fmla="*/ 60385 h 133952"/>
                <a:gd name="connsiteX1" fmla="*/ 298804 w 607450"/>
                <a:gd name="connsiteY1" fmla="*/ 60 h 133952"/>
                <a:gd name="connsiteX2" fmla="*/ 54329 w 607450"/>
                <a:gd name="connsiteY2" fmla="*/ 50860 h 133952"/>
                <a:gd name="connsiteX3" fmla="*/ 3529 w 607450"/>
                <a:gd name="connsiteY3" fmla="*/ 133410 h 133952"/>
                <a:gd name="connsiteX4" fmla="*/ 117829 w 607450"/>
                <a:gd name="connsiteY4" fmla="*/ 85785 h 133952"/>
                <a:gd name="connsiteX5" fmla="*/ 314679 w 607450"/>
                <a:gd name="connsiteY5" fmla="*/ 69171 h 133952"/>
                <a:gd name="connsiteX6" fmla="*/ 559154 w 607450"/>
                <a:gd name="connsiteY6" fmla="*/ 114360 h 133952"/>
                <a:gd name="connsiteX7" fmla="*/ 584554 w 607450"/>
                <a:gd name="connsiteY7" fmla="*/ 60385 h 133952"/>
                <a:gd name="connsiteX0" fmla="*/ 584554 w 607244"/>
                <a:gd name="connsiteY0" fmla="*/ 60385 h 133984"/>
                <a:gd name="connsiteX1" fmla="*/ 298804 w 607244"/>
                <a:gd name="connsiteY1" fmla="*/ 60 h 133984"/>
                <a:gd name="connsiteX2" fmla="*/ 54329 w 607244"/>
                <a:gd name="connsiteY2" fmla="*/ 50860 h 133984"/>
                <a:gd name="connsiteX3" fmla="*/ 3529 w 607244"/>
                <a:gd name="connsiteY3" fmla="*/ 133410 h 133984"/>
                <a:gd name="connsiteX4" fmla="*/ 117829 w 607244"/>
                <a:gd name="connsiteY4" fmla="*/ 85785 h 133984"/>
                <a:gd name="connsiteX5" fmla="*/ 319482 w 607244"/>
                <a:gd name="connsiteY5" fmla="*/ 52825 h 133984"/>
                <a:gd name="connsiteX6" fmla="*/ 559154 w 607244"/>
                <a:gd name="connsiteY6" fmla="*/ 114360 h 133984"/>
                <a:gd name="connsiteX7" fmla="*/ 584554 w 607244"/>
                <a:gd name="connsiteY7" fmla="*/ 60385 h 133984"/>
                <a:gd name="connsiteX0" fmla="*/ 583610 w 606300"/>
                <a:gd name="connsiteY0" fmla="*/ 60385 h 133657"/>
                <a:gd name="connsiteX1" fmla="*/ 297860 w 606300"/>
                <a:gd name="connsiteY1" fmla="*/ 60 h 133657"/>
                <a:gd name="connsiteX2" fmla="*/ 53385 w 606300"/>
                <a:gd name="connsiteY2" fmla="*/ 50860 h 133657"/>
                <a:gd name="connsiteX3" fmla="*/ 2585 w 606300"/>
                <a:gd name="connsiteY3" fmla="*/ 133410 h 133657"/>
                <a:gd name="connsiteX4" fmla="*/ 102470 w 606300"/>
                <a:gd name="connsiteY4" fmla="*/ 75569 h 133657"/>
                <a:gd name="connsiteX5" fmla="*/ 318538 w 606300"/>
                <a:gd name="connsiteY5" fmla="*/ 52825 h 133657"/>
                <a:gd name="connsiteX6" fmla="*/ 558210 w 606300"/>
                <a:gd name="connsiteY6" fmla="*/ 114360 h 133657"/>
                <a:gd name="connsiteX7" fmla="*/ 583610 w 606300"/>
                <a:gd name="connsiteY7" fmla="*/ 60385 h 13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300" h="133657">
                  <a:moveTo>
                    <a:pt x="583610" y="60385"/>
                  </a:moveTo>
                  <a:cubicBezTo>
                    <a:pt x="540218" y="41335"/>
                    <a:pt x="386231" y="1647"/>
                    <a:pt x="297860" y="60"/>
                  </a:cubicBezTo>
                  <a:cubicBezTo>
                    <a:pt x="209489" y="-1527"/>
                    <a:pt x="102597" y="28635"/>
                    <a:pt x="53385" y="50860"/>
                  </a:cubicBezTo>
                  <a:cubicBezTo>
                    <a:pt x="4173" y="73085"/>
                    <a:pt x="-5596" y="129292"/>
                    <a:pt x="2585" y="133410"/>
                  </a:cubicBezTo>
                  <a:cubicBezTo>
                    <a:pt x="10766" y="137528"/>
                    <a:pt x="49811" y="89000"/>
                    <a:pt x="102470" y="75569"/>
                  </a:cubicBezTo>
                  <a:cubicBezTo>
                    <a:pt x="155129" y="62138"/>
                    <a:pt x="244984" y="48063"/>
                    <a:pt x="318538" y="52825"/>
                  </a:cubicBezTo>
                  <a:cubicBezTo>
                    <a:pt x="392092" y="57587"/>
                    <a:pt x="514031" y="113100"/>
                    <a:pt x="558210" y="114360"/>
                  </a:cubicBezTo>
                  <a:cubicBezTo>
                    <a:pt x="602389" y="115620"/>
                    <a:pt x="627002" y="79435"/>
                    <a:pt x="583610" y="60385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2791840" y="1813973"/>
              <a:ext cx="135865" cy="62450"/>
            </a:xfrm>
            <a:custGeom>
              <a:avLst/>
              <a:gdLst>
                <a:gd name="connsiteX0" fmla="*/ 584554 w 608145"/>
                <a:gd name="connsiteY0" fmla="*/ 60385 h 133981"/>
                <a:gd name="connsiteX1" fmla="*/ 298804 w 608145"/>
                <a:gd name="connsiteY1" fmla="*/ 60 h 133981"/>
                <a:gd name="connsiteX2" fmla="*/ 54329 w 608145"/>
                <a:gd name="connsiteY2" fmla="*/ 50860 h 133981"/>
                <a:gd name="connsiteX3" fmla="*/ 3529 w 608145"/>
                <a:gd name="connsiteY3" fmla="*/ 133410 h 133981"/>
                <a:gd name="connsiteX4" fmla="*/ 117829 w 608145"/>
                <a:gd name="connsiteY4" fmla="*/ 85785 h 133981"/>
                <a:gd name="connsiteX5" fmla="*/ 314679 w 608145"/>
                <a:gd name="connsiteY5" fmla="*/ 54035 h 133981"/>
                <a:gd name="connsiteX6" fmla="*/ 559154 w 608145"/>
                <a:gd name="connsiteY6" fmla="*/ 114360 h 133981"/>
                <a:gd name="connsiteX7" fmla="*/ 584554 w 608145"/>
                <a:gd name="connsiteY7" fmla="*/ 60385 h 133981"/>
                <a:gd name="connsiteX0" fmla="*/ 584554 w 607450"/>
                <a:gd name="connsiteY0" fmla="*/ 60385 h 133952"/>
                <a:gd name="connsiteX1" fmla="*/ 298804 w 607450"/>
                <a:gd name="connsiteY1" fmla="*/ 60 h 133952"/>
                <a:gd name="connsiteX2" fmla="*/ 54329 w 607450"/>
                <a:gd name="connsiteY2" fmla="*/ 50860 h 133952"/>
                <a:gd name="connsiteX3" fmla="*/ 3529 w 607450"/>
                <a:gd name="connsiteY3" fmla="*/ 133410 h 133952"/>
                <a:gd name="connsiteX4" fmla="*/ 117829 w 607450"/>
                <a:gd name="connsiteY4" fmla="*/ 85785 h 133952"/>
                <a:gd name="connsiteX5" fmla="*/ 314679 w 607450"/>
                <a:gd name="connsiteY5" fmla="*/ 69171 h 133952"/>
                <a:gd name="connsiteX6" fmla="*/ 559154 w 607450"/>
                <a:gd name="connsiteY6" fmla="*/ 114360 h 133952"/>
                <a:gd name="connsiteX7" fmla="*/ 584554 w 607450"/>
                <a:gd name="connsiteY7" fmla="*/ 60385 h 133952"/>
                <a:gd name="connsiteX0" fmla="*/ 584554 w 607244"/>
                <a:gd name="connsiteY0" fmla="*/ 60385 h 133984"/>
                <a:gd name="connsiteX1" fmla="*/ 298804 w 607244"/>
                <a:gd name="connsiteY1" fmla="*/ 60 h 133984"/>
                <a:gd name="connsiteX2" fmla="*/ 54329 w 607244"/>
                <a:gd name="connsiteY2" fmla="*/ 50860 h 133984"/>
                <a:gd name="connsiteX3" fmla="*/ 3529 w 607244"/>
                <a:gd name="connsiteY3" fmla="*/ 133410 h 133984"/>
                <a:gd name="connsiteX4" fmla="*/ 117829 w 607244"/>
                <a:gd name="connsiteY4" fmla="*/ 85785 h 133984"/>
                <a:gd name="connsiteX5" fmla="*/ 319482 w 607244"/>
                <a:gd name="connsiteY5" fmla="*/ 52825 h 133984"/>
                <a:gd name="connsiteX6" fmla="*/ 559154 w 607244"/>
                <a:gd name="connsiteY6" fmla="*/ 114360 h 133984"/>
                <a:gd name="connsiteX7" fmla="*/ 584554 w 607244"/>
                <a:gd name="connsiteY7" fmla="*/ 60385 h 133984"/>
                <a:gd name="connsiteX0" fmla="*/ 583610 w 606300"/>
                <a:gd name="connsiteY0" fmla="*/ 60385 h 133657"/>
                <a:gd name="connsiteX1" fmla="*/ 297860 w 606300"/>
                <a:gd name="connsiteY1" fmla="*/ 60 h 133657"/>
                <a:gd name="connsiteX2" fmla="*/ 53385 w 606300"/>
                <a:gd name="connsiteY2" fmla="*/ 50860 h 133657"/>
                <a:gd name="connsiteX3" fmla="*/ 2585 w 606300"/>
                <a:gd name="connsiteY3" fmla="*/ 133410 h 133657"/>
                <a:gd name="connsiteX4" fmla="*/ 102470 w 606300"/>
                <a:gd name="connsiteY4" fmla="*/ 75569 h 133657"/>
                <a:gd name="connsiteX5" fmla="*/ 318538 w 606300"/>
                <a:gd name="connsiteY5" fmla="*/ 52825 h 133657"/>
                <a:gd name="connsiteX6" fmla="*/ 558210 w 606300"/>
                <a:gd name="connsiteY6" fmla="*/ 114360 h 133657"/>
                <a:gd name="connsiteX7" fmla="*/ 583610 w 606300"/>
                <a:gd name="connsiteY7" fmla="*/ 60385 h 13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6300" h="133657">
                  <a:moveTo>
                    <a:pt x="583610" y="60385"/>
                  </a:moveTo>
                  <a:cubicBezTo>
                    <a:pt x="540218" y="41335"/>
                    <a:pt x="386231" y="1647"/>
                    <a:pt x="297860" y="60"/>
                  </a:cubicBezTo>
                  <a:cubicBezTo>
                    <a:pt x="209489" y="-1527"/>
                    <a:pt x="102597" y="28635"/>
                    <a:pt x="53385" y="50860"/>
                  </a:cubicBezTo>
                  <a:cubicBezTo>
                    <a:pt x="4173" y="73085"/>
                    <a:pt x="-5596" y="129292"/>
                    <a:pt x="2585" y="133410"/>
                  </a:cubicBezTo>
                  <a:cubicBezTo>
                    <a:pt x="10766" y="137528"/>
                    <a:pt x="49811" y="89000"/>
                    <a:pt x="102470" y="75569"/>
                  </a:cubicBezTo>
                  <a:cubicBezTo>
                    <a:pt x="155129" y="62138"/>
                    <a:pt x="244984" y="48063"/>
                    <a:pt x="318538" y="52825"/>
                  </a:cubicBezTo>
                  <a:cubicBezTo>
                    <a:pt x="392092" y="57587"/>
                    <a:pt x="514031" y="113100"/>
                    <a:pt x="558210" y="114360"/>
                  </a:cubicBezTo>
                  <a:cubicBezTo>
                    <a:pt x="602389" y="115620"/>
                    <a:pt x="627002" y="79435"/>
                    <a:pt x="583610" y="60385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387798" y="1356266"/>
              <a:ext cx="928461" cy="924135"/>
            </a:xfrm>
            <a:custGeom>
              <a:avLst/>
              <a:gdLst>
                <a:gd name="connsiteX0" fmla="*/ 1072443 w 1203833"/>
                <a:gd name="connsiteY0" fmla="*/ 58 h 887367"/>
                <a:gd name="connsiteX1" fmla="*/ 1091164 w 1203833"/>
                <a:gd name="connsiteY1" fmla="*/ 2258 h 887367"/>
                <a:gd name="connsiteX2" fmla="*/ 972425 w 1203833"/>
                <a:gd name="connsiteY2" fmla="*/ 166360 h 887367"/>
                <a:gd name="connsiteX3" fmla="*/ 1203743 w 1203833"/>
                <a:gd name="connsiteY3" fmla="*/ 199937 h 887367"/>
                <a:gd name="connsiteX4" fmla="*/ 991351 w 1203833"/>
                <a:gd name="connsiteY4" fmla="*/ 354788 h 887367"/>
                <a:gd name="connsiteX5" fmla="*/ 387748 w 1203833"/>
                <a:gd name="connsiteY5" fmla="*/ 344246 h 887367"/>
                <a:gd name="connsiteX6" fmla="*/ 239333 w 1203833"/>
                <a:gd name="connsiteY6" fmla="*/ 599067 h 887367"/>
                <a:gd name="connsiteX7" fmla="*/ 237744 w 1203833"/>
                <a:gd name="connsiteY7" fmla="*/ 600555 h 887367"/>
                <a:gd name="connsiteX8" fmla="*/ 210802 w 1203833"/>
                <a:gd name="connsiteY8" fmla="*/ 553973 h 887367"/>
                <a:gd name="connsiteX9" fmla="*/ 141588 w 1203833"/>
                <a:gd name="connsiteY9" fmla="*/ 512224 h 887367"/>
                <a:gd name="connsiteX10" fmla="*/ 116487 w 1203833"/>
                <a:gd name="connsiteY10" fmla="*/ 724810 h 887367"/>
                <a:gd name="connsiteX11" fmla="*/ 131030 w 1203833"/>
                <a:gd name="connsiteY11" fmla="*/ 765648 h 887367"/>
                <a:gd name="connsiteX12" fmla="*/ 130999 w 1203833"/>
                <a:gd name="connsiteY12" fmla="*/ 766257 h 887367"/>
                <a:gd name="connsiteX13" fmla="*/ 103829 w 1203833"/>
                <a:gd name="connsiteY13" fmla="*/ 887040 h 887367"/>
                <a:gd name="connsiteX14" fmla="*/ 23521 w 1203833"/>
                <a:gd name="connsiteY14" fmla="*/ 760346 h 887367"/>
                <a:gd name="connsiteX15" fmla="*/ 12189 w 1203833"/>
                <a:gd name="connsiteY15" fmla="*/ 557186 h 887367"/>
                <a:gd name="connsiteX16" fmla="*/ 181909 w 1203833"/>
                <a:gd name="connsiteY16" fmla="*/ 207676 h 887367"/>
                <a:gd name="connsiteX17" fmla="*/ 754028 w 1203833"/>
                <a:gd name="connsiteY17" fmla="*/ 79965 h 887367"/>
                <a:gd name="connsiteX18" fmla="*/ 1072443 w 1203833"/>
                <a:gd name="connsiteY18" fmla="*/ 58 h 887367"/>
                <a:gd name="connsiteX0" fmla="*/ 1088295 w 1219685"/>
                <a:gd name="connsiteY0" fmla="*/ 58 h 887412"/>
                <a:gd name="connsiteX1" fmla="*/ 1107016 w 1219685"/>
                <a:gd name="connsiteY1" fmla="*/ 2258 h 887412"/>
                <a:gd name="connsiteX2" fmla="*/ 988277 w 1219685"/>
                <a:gd name="connsiteY2" fmla="*/ 166360 h 887412"/>
                <a:gd name="connsiteX3" fmla="*/ 1219595 w 1219685"/>
                <a:gd name="connsiteY3" fmla="*/ 199937 h 887412"/>
                <a:gd name="connsiteX4" fmla="*/ 1007203 w 1219685"/>
                <a:gd name="connsiteY4" fmla="*/ 354788 h 887412"/>
                <a:gd name="connsiteX5" fmla="*/ 403600 w 1219685"/>
                <a:gd name="connsiteY5" fmla="*/ 344246 h 887412"/>
                <a:gd name="connsiteX6" fmla="*/ 255185 w 1219685"/>
                <a:gd name="connsiteY6" fmla="*/ 599067 h 887412"/>
                <a:gd name="connsiteX7" fmla="*/ 253596 w 1219685"/>
                <a:gd name="connsiteY7" fmla="*/ 600555 h 887412"/>
                <a:gd name="connsiteX8" fmla="*/ 226654 w 1219685"/>
                <a:gd name="connsiteY8" fmla="*/ 553973 h 887412"/>
                <a:gd name="connsiteX9" fmla="*/ 157440 w 1219685"/>
                <a:gd name="connsiteY9" fmla="*/ 512224 h 887412"/>
                <a:gd name="connsiteX10" fmla="*/ 132339 w 1219685"/>
                <a:gd name="connsiteY10" fmla="*/ 724810 h 887412"/>
                <a:gd name="connsiteX11" fmla="*/ 146882 w 1219685"/>
                <a:gd name="connsiteY11" fmla="*/ 765648 h 887412"/>
                <a:gd name="connsiteX12" fmla="*/ 146851 w 1219685"/>
                <a:gd name="connsiteY12" fmla="*/ 766257 h 887412"/>
                <a:gd name="connsiteX13" fmla="*/ 119681 w 1219685"/>
                <a:gd name="connsiteY13" fmla="*/ 887040 h 887412"/>
                <a:gd name="connsiteX14" fmla="*/ 39373 w 1219685"/>
                <a:gd name="connsiteY14" fmla="*/ 760346 h 887412"/>
                <a:gd name="connsiteX15" fmla="*/ 8991 w 1219685"/>
                <a:gd name="connsiteY15" fmla="*/ 495274 h 887412"/>
                <a:gd name="connsiteX16" fmla="*/ 197761 w 1219685"/>
                <a:gd name="connsiteY16" fmla="*/ 207676 h 887412"/>
                <a:gd name="connsiteX17" fmla="*/ 769880 w 1219685"/>
                <a:gd name="connsiteY17" fmla="*/ 79965 h 887412"/>
                <a:gd name="connsiteX18" fmla="*/ 1088295 w 1219685"/>
                <a:gd name="connsiteY18" fmla="*/ 58 h 887412"/>
                <a:gd name="connsiteX0" fmla="*/ 1088131 w 1219521"/>
                <a:gd name="connsiteY0" fmla="*/ 58 h 887412"/>
                <a:gd name="connsiteX1" fmla="*/ 1106852 w 1219521"/>
                <a:gd name="connsiteY1" fmla="*/ 2258 h 887412"/>
                <a:gd name="connsiteX2" fmla="*/ 988113 w 1219521"/>
                <a:gd name="connsiteY2" fmla="*/ 166360 h 887412"/>
                <a:gd name="connsiteX3" fmla="*/ 1219431 w 1219521"/>
                <a:gd name="connsiteY3" fmla="*/ 199937 h 887412"/>
                <a:gd name="connsiteX4" fmla="*/ 1007039 w 1219521"/>
                <a:gd name="connsiteY4" fmla="*/ 354788 h 887412"/>
                <a:gd name="connsiteX5" fmla="*/ 403436 w 1219521"/>
                <a:gd name="connsiteY5" fmla="*/ 344246 h 887412"/>
                <a:gd name="connsiteX6" fmla="*/ 255021 w 1219521"/>
                <a:gd name="connsiteY6" fmla="*/ 599067 h 887412"/>
                <a:gd name="connsiteX7" fmla="*/ 253432 w 1219521"/>
                <a:gd name="connsiteY7" fmla="*/ 600555 h 887412"/>
                <a:gd name="connsiteX8" fmla="*/ 226490 w 1219521"/>
                <a:gd name="connsiteY8" fmla="*/ 553973 h 887412"/>
                <a:gd name="connsiteX9" fmla="*/ 157276 w 1219521"/>
                <a:gd name="connsiteY9" fmla="*/ 512224 h 887412"/>
                <a:gd name="connsiteX10" fmla="*/ 132175 w 1219521"/>
                <a:gd name="connsiteY10" fmla="*/ 724810 h 887412"/>
                <a:gd name="connsiteX11" fmla="*/ 146718 w 1219521"/>
                <a:gd name="connsiteY11" fmla="*/ 765648 h 887412"/>
                <a:gd name="connsiteX12" fmla="*/ 146687 w 1219521"/>
                <a:gd name="connsiteY12" fmla="*/ 766257 h 887412"/>
                <a:gd name="connsiteX13" fmla="*/ 119517 w 1219521"/>
                <a:gd name="connsiteY13" fmla="*/ 887040 h 887412"/>
                <a:gd name="connsiteX14" fmla="*/ 39209 w 1219521"/>
                <a:gd name="connsiteY14" fmla="*/ 760346 h 887412"/>
                <a:gd name="connsiteX15" fmla="*/ 8827 w 1219521"/>
                <a:gd name="connsiteY15" fmla="*/ 495274 h 887412"/>
                <a:gd name="connsiteX16" fmla="*/ 195216 w 1219521"/>
                <a:gd name="connsiteY16" fmla="*/ 214819 h 887412"/>
                <a:gd name="connsiteX17" fmla="*/ 769716 w 1219521"/>
                <a:gd name="connsiteY17" fmla="*/ 79965 h 887412"/>
                <a:gd name="connsiteX18" fmla="*/ 1088131 w 1219521"/>
                <a:gd name="connsiteY18" fmla="*/ 58 h 887412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71808 w 1221613"/>
                <a:gd name="connsiteY17" fmla="*/ 79965 h 887427"/>
                <a:gd name="connsiteX18" fmla="*/ 1090223 w 1221613"/>
                <a:gd name="connsiteY18" fmla="*/ 58 h 887427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45614 w 1221613"/>
                <a:gd name="connsiteY17" fmla="*/ 87109 h 887427"/>
                <a:gd name="connsiteX18" fmla="*/ 1090223 w 1221613"/>
                <a:gd name="connsiteY18" fmla="*/ 58 h 887427"/>
                <a:gd name="connsiteX0" fmla="*/ 1090223 w 1221613"/>
                <a:gd name="connsiteY0" fmla="*/ 58 h 887046"/>
                <a:gd name="connsiteX1" fmla="*/ 1108944 w 1221613"/>
                <a:gd name="connsiteY1" fmla="*/ 2258 h 887046"/>
                <a:gd name="connsiteX2" fmla="*/ 990205 w 1221613"/>
                <a:gd name="connsiteY2" fmla="*/ 166360 h 887046"/>
                <a:gd name="connsiteX3" fmla="*/ 1221523 w 1221613"/>
                <a:gd name="connsiteY3" fmla="*/ 199937 h 887046"/>
                <a:gd name="connsiteX4" fmla="*/ 1009131 w 1221613"/>
                <a:gd name="connsiteY4" fmla="*/ 354788 h 887046"/>
                <a:gd name="connsiteX5" fmla="*/ 405528 w 1221613"/>
                <a:gd name="connsiteY5" fmla="*/ 344246 h 887046"/>
                <a:gd name="connsiteX6" fmla="*/ 257113 w 1221613"/>
                <a:gd name="connsiteY6" fmla="*/ 599067 h 887046"/>
                <a:gd name="connsiteX7" fmla="*/ 255524 w 1221613"/>
                <a:gd name="connsiteY7" fmla="*/ 600555 h 887046"/>
                <a:gd name="connsiteX8" fmla="*/ 228582 w 1221613"/>
                <a:gd name="connsiteY8" fmla="*/ 553973 h 887046"/>
                <a:gd name="connsiteX9" fmla="*/ 159368 w 1221613"/>
                <a:gd name="connsiteY9" fmla="*/ 512224 h 887046"/>
                <a:gd name="connsiteX10" fmla="*/ 134267 w 1221613"/>
                <a:gd name="connsiteY10" fmla="*/ 724810 h 887046"/>
                <a:gd name="connsiteX11" fmla="*/ 148810 w 1221613"/>
                <a:gd name="connsiteY11" fmla="*/ 765648 h 887046"/>
                <a:gd name="connsiteX12" fmla="*/ 121609 w 1221613"/>
                <a:gd name="connsiteY12" fmla="*/ 887040 h 887046"/>
                <a:gd name="connsiteX13" fmla="*/ 41301 w 1221613"/>
                <a:gd name="connsiteY13" fmla="*/ 760346 h 887046"/>
                <a:gd name="connsiteX14" fmla="*/ 8538 w 1221613"/>
                <a:gd name="connsiteY14" fmla="*/ 478605 h 887046"/>
                <a:gd name="connsiteX15" fmla="*/ 197308 w 1221613"/>
                <a:gd name="connsiteY15" fmla="*/ 214819 h 887046"/>
                <a:gd name="connsiteX16" fmla="*/ 745614 w 1221613"/>
                <a:gd name="connsiteY16" fmla="*/ 87109 h 887046"/>
                <a:gd name="connsiteX17" fmla="*/ 1090223 w 1221613"/>
                <a:gd name="connsiteY17" fmla="*/ 58 h 887046"/>
                <a:gd name="connsiteX0" fmla="*/ 1090128 w 1221518"/>
                <a:gd name="connsiteY0" fmla="*/ 58 h 910478"/>
                <a:gd name="connsiteX1" fmla="*/ 1108849 w 1221518"/>
                <a:gd name="connsiteY1" fmla="*/ 2258 h 910478"/>
                <a:gd name="connsiteX2" fmla="*/ 990110 w 1221518"/>
                <a:gd name="connsiteY2" fmla="*/ 166360 h 910478"/>
                <a:gd name="connsiteX3" fmla="*/ 1221428 w 1221518"/>
                <a:gd name="connsiteY3" fmla="*/ 199937 h 910478"/>
                <a:gd name="connsiteX4" fmla="*/ 1009036 w 1221518"/>
                <a:gd name="connsiteY4" fmla="*/ 354788 h 910478"/>
                <a:gd name="connsiteX5" fmla="*/ 405433 w 1221518"/>
                <a:gd name="connsiteY5" fmla="*/ 344246 h 910478"/>
                <a:gd name="connsiteX6" fmla="*/ 257018 w 1221518"/>
                <a:gd name="connsiteY6" fmla="*/ 599067 h 910478"/>
                <a:gd name="connsiteX7" fmla="*/ 255429 w 1221518"/>
                <a:gd name="connsiteY7" fmla="*/ 600555 h 910478"/>
                <a:gd name="connsiteX8" fmla="*/ 228487 w 1221518"/>
                <a:gd name="connsiteY8" fmla="*/ 553973 h 910478"/>
                <a:gd name="connsiteX9" fmla="*/ 159273 w 1221518"/>
                <a:gd name="connsiteY9" fmla="*/ 512224 h 910478"/>
                <a:gd name="connsiteX10" fmla="*/ 134172 w 1221518"/>
                <a:gd name="connsiteY10" fmla="*/ 724810 h 910478"/>
                <a:gd name="connsiteX11" fmla="*/ 148715 w 1221518"/>
                <a:gd name="connsiteY11" fmla="*/ 765648 h 910478"/>
                <a:gd name="connsiteX12" fmla="*/ 116828 w 1221518"/>
                <a:gd name="connsiteY12" fmla="*/ 910474 h 910478"/>
                <a:gd name="connsiteX13" fmla="*/ 41206 w 1221518"/>
                <a:gd name="connsiteY13" fmla="*/ 760346 h 910478"/>
                <a:gd name="connsiteX14" fmla="*/ 8443 w 1221518"/>
                <a:gd name="connsiteY14" fmla="*/ 478605 h 910478"/>
                <a:gd name="connsiteX15" fmla="*/ 197213 w 1221518"/>
                <a:gd name="connsiteY15" fmla="*/ 214819 h 910478"/>
                <a:gd name="connsiteX16" fmla="*/ 745519 w 1221518"/>
                <a:gd name="connsiteY16" fmla="*/ 87109 h 910478"/>
                <a:gd name="connsiteX17" fmla="*/ 1090128 w 1221518"/>
                <a:gd name="connsiteY17" fmla="*/ 58 h 910478"/>
                <a:gd name="connsiteX0" fmla="*/ 1090128 w 1221518"/>
                <a:gd name="connsiteY0" fmla="*/ 0 h 910420"/>
                <a:gd name="connsiteX1" fmla="*/ 990110 w 1221518"/>
                <a:gd name="connsiteY1" fmla="*/ 166302 h 910420"/>
                <a:gd name="connsiteX2" fmla="*/ 1221428 w 1221518"/>
                <a:gd name="connsiteY2" fmla="*/ 199879 h 910420"/>
                <a:gd name="connsiteX3" fmla="*/ 1009036 w 1221518"/>
                <a:gd name="connsiteY3" fmla="*/ 354730 h 910420"/>
                <a:gd name="connsiteX4" fmla="*/ 405433 w 1221518"/>
                <a:gd name="connsiteY4" fmla="*/ 344188 h 910420"/>
                <a:gd name="connsiteX5" fmla="*/ 257018 w 1221518"/>
                <a:gd name="connsiteY5" fmla="*/ 599009 h 910420"/>
                <a:gd name="connsiteX6" fmla="*/ 255429 w 1221518"/>
                <a:gd name="connsiteY6" fmla="*/ 600497 h 910420"/>
                <a:gd name="connsiteX7" fmla="*/ 228487 w 1221518"/>
                <a:gd name="connsiteY7" fmla="*/ 553915 h 910420"/>
                <a:gd name="connsiteX8" fmla="*/ 159273 w 1221518"/>
                <a:gd name="connsiteY8" fmla="*/ 512166 h 910420"/>
                <a:gd name="connsiteX9" fmla="*/ 134172 w 1221518"/>
                <a:gd name="connsiteY9" fmla="*/ 724752 h 910420"/>
                <a:gd name="connsiteX10" fmla="*/ 148715 w 1221518"/>
                <a:gd name="connsiteY10" fmla="*/ 765590 h 910420"/>
                <a:gd name="connsiteX11" fmla="*/ 116828 w 1221518"/>
                <a:gd name="connsiteY11" fmla="*/ 910416 h 910420"/>
                <a:gd name="connsiteX12" fmla="*/ 41206 w 1221518"/>
                <a:gd name="connsiteY12" fmla="*/ 760288 h 910420"/>
                <a:gd name="connsiteX13" fmla="*/ 8443 w 1221518"/>
                <a:gd name="connsiteY13" fmla="*/ 478547 h 910420"/>
                <a:gd name="connsiteX14" fmla="*/ 197213 w 1221518"/>
                <a:gd name="connsiteY14" fmla="*/ 214761 h 910420"/>
                <a:gd name="connsiteX15" fmla="*/ 745519 w 1221518"/>
                <a:gd name="connsiteY15" fmla="*/ 87051 h 910420"/>
                <a:gd name="connsiteX16" fmla="*/ 1090128 w 1221518"/>
                <a:gd name="connsiteY16" fmla="*/ 0 h 910420"/>
                <a:gd name="connsiteX0" fmla="*/ 745519 w 1221518"/>
                <a:gd name="connsiteY0" fmla="*/ 659 h 824028"/>
                <a:gd name="connsiteX1" fmla="*/ 990110 w 1221518"/>
                <a:gd name="connsiteY1" fmla="*/ 79910 h 824028"/>
                <a:gd name="connsiteX2" fmla="*/ 1221428 w 1221518"/>
                <a:gd name="connsiteY2" fmla="*/ 113487 h 824028"/>
                <a:gd name="connsiteX3" fmla="*/ 1009036 w 1221518"/>
                <a:gd name="connsiteY3" fmla="*/ 268338 h 824028"/>
                <a:gd name="connsiteX4" fmla="*/ 405433 w 1221518"/>
                <a:gd name="connsiteY4" fmla="*/ 257796 h 824028"/>
                <a:gd name="connsiteX5" fmla="*/ 257018 w 1221518"/>
                <a:gd name="connsiteY5" fmla="*/ 512617 h 824028"/>
                <a:gd name="connsiteX6" fmla="*/ 255429 w 1221518"/>
                <a:gd name="connsiteY6" fmla="*/ 514105 h 824028"/>
                <a:gd name="connsiteX7" fmla="*/ 228487 w 1221518"/>
                <a:gd name="connsiteY7" fmla="*/ 467523 h 824028"/>
                <a:gd name="connsiteX8" fmla="*/ 159273 w 1221518"/>
                <a:gd name="connsiteY8" fmla="*/ 425774 h 824028"/>
                <a:gd name="connsiteX9" fmla="*/ 134172 w 1221518"/>
                <a:gd name="connsiteY9" fmla="*/ 638360 h 824028"/>
                <a:gd name="connsiteX10" fmla="*/ 148715 w 1221518"/>
                <a:gd name="connsiteY10" fmla="*/ 679198 h 824028"/>
                <a:gd name="connsiteX11" fmla="*/ 116828 w 1221518"/>
                <a:gd name="connsiteY11" fmla="*/ 824024 h 824028"/>
                <a:gd name="connsiteX12" fmla="*/ 41206 w 1221518"/>
                <a:gd name="connsiteY12" fmla="*/ 673896 h 824028"/>
                <a:gd name="connsiteX13" fmla="*/ 8443 w 1221518"/>
                <a:gd name="connsiteY13" fmla="*/ 392155 h 824028"/>
                <a:gd name="connsiteX14" fmla="*/ 197213 w 1221518"/>
                <a:gd name="connsiteY14" fmla="*/ 128369 h 824028"/>
                <a:gd name="connsiteX15" fmla="*/ 745519 w 1221518"/>
                <a:gd name="connsiteY15" fmla="*/ 659 h 824028"/>
                <a:gd name="connsiteX0" fmla="*/ 745519 w 1221518"/>
                <a:gd name="connsiteY0" fmla="*/ 752 h 824121"/>
                <a:gd name="connsiteX1" fmla="*/ 990111 w 1221518"/>
                <a:gd name="connsiteY1" fmla="*/ 70629 h 824121"/>
                <a:gd name="connsiteX2" fmla="*/ 1221428 w 1221518"/>
                <a:gd name="connsiteY2" fmla="*/ 113580 h 824121"/>
                <a:gd name="connsiteX3" fmla="*/ 1009036 w 1221518"/>
                <a:gd name="connsiteY3" fmla="*/ 268431 h 824121"/>
                <a:gd name="connsiteX4" fmla="*/ 405433 w 1221518"/>
                <a:gd name="connsiteY4" fmla="*/ 257889 h 824121"/>
                <a:gd name="connsiteX5" fmla="*/ 257018 w 1221518"/>
                <a:gd name="connsiteY5" fmla="*/ 512710 h 824121"/>
                <a:gd name="connsiteX6" fmla="*/ 255429 w 1221518"/>
                <a:gd name="connsiteY6" fmla="*/ 514198 h 824121"/>
                <a:gd name="connsiteX7" fmla="*/ 228487 w 1221518"/>
                <a:gd name="connsiteY7" fmla="*/ 467616 h 824121"/>
                <a:gd name="connsiteX8" fmla="*/ 159273 w 1221518"/>
                <a:gd name="connsiteY8" fmla="*/ 425867 h 824121"/>
                <a:gd name="connsiteX9" fmla="*/ 134172 w 1221518"/>
                <a:gd name="connsiteY9" fmla="*/ 638453 h 824121"/>
                <a:gd name="connsiteX10" fmla="*/ 148715 w 1221518"/>
                <a:gd name="connsiteY10" fmla="*/ 679291 h 824121"/>
                <a:gd name="connsiteX11" fmla="*/ 116828 w 1221518"/>
                <a:gd name="connsiteY11" fmla="*/ 824117 h 824121"/>
                <a:gd name="connsiteX12" fmla="*/ 41206 w 1221518"/>
                <a:gd name="connsiteY12" fmla="*/ 673989 h 824121"/>
                <a:gd name="connsiteX13" fmla="*/ 8443 w 1221518"/>
                <a:gd name="connsiteY13" fmla="*/ 392248 h 824121"/>
                <a:gd name="connsiteX14" fmla="*/ 197213 w 1221518"/>
                <a:gd name="connsiteY14" fmla="*/ 128462 h 824121"/>
                <a:gd name="connsiteX15" fmla="*/ 745519 w 1221518"/>
                <a:gd name="connsiteY15" fmla="*/ 752 h 824121"/>
                <a:gd name="connsiteX0" fmla="*/ 679901 w 1221518"/>
                <a:gd name="connsiteY0" fmla="*/ 752 h 824121"/>
                <a:gd name="connsiteX1" fmla="*/ 990111 w 1221518"/>
                <a:gd name="connsiteY1" fmla="*/ 70629 h 824121"/>
                <a:gd name="connsiteX2" fmla="*/ 1221428 w 1221518"/>
                <a:gd name="connsiteY2" fmla="*/ 113580 h 824121"/>
                <a:gd name="connsiteX3" fmla="*/ 1009036 w 1221518"/>
                <a:gd name="connsiteY3" fmla="*/ 268431 h 824121"/>
                <a:gd name="connsiteX4" fmla="*/ 405433 w 1221518"/>
                <a:gd name="connsiteY4" fmla="*/ 257889 h 824121"/>
                <a:gd name="connsiteX5" fmla="*/ 257018 w 1221518"/>
                <a:gd name="connsiteY5" fmla="*/ 512710 h 824121"/>
                <a:gd name="connsiteX6" fmla="*/ 255429 w 1221518"/>
                <a:gd name="connsiteY6" fmla="*/ 514198 h 824121"/>
                <a:gd name="connsiteX7" fmla="*/ 228487 w 1221518"/>
                <a:gd name="connsiteY7" fmla="*/ 467616 h 824121"/>
                <a:gd name="connsiteX8" fmla="*/ 159273 w 1221518"/>
                <a:gd name="connsiteY8" fmla="*/ 425867 h 824121"/>
                <a:gd name="connsiteX9" fmla="*/ 134172 w 1221518"/>
                <a:gd name="connsiteY9" fmla="*/ 638453 h 824121"/>
                <a:gd name="connsiteX10" fmla="*/ 148715 w 1221518"/>
                <a:gd name="connsiteY10" fmla="*/ 679291 h 824121"/>
                <a:gd name="connsiteX11" fmla="*/ 116828 w 1221518"/>
                <a:gd name="connsiteY11" fmla="*/ 824117 h 824121"/>
                <a:gd name="connsiteX12" fmla="*/ 41206 w 1221518"/>
                <a:gd name="connsiteY12" fmla="*/ 673989 h 824121"/>
                <a:gd name="connsiteX13" fmla="*/ 8443 w 1221518"/>
                <a:gd name="connsiteY13" fmla="*/ 392248 h 824121"/>
                <a:gd name="connsiteX14" fmla="*/ 197213 w 1221518"/>
                <a:gd name="connsiteY14" fmla="*/ 128462 h 824121"/>
                <a:gd name="connsiteX15" fmla="*/ 679901 w 1221518"/>
                <a:gd name="connsiteY15" fmla="*/ 752 h 824121"/>
                <a:gd name="connsiteX0" fmla="*/ 679901 w 1223030"/>
                <a:gd name="connsiteY0" fmla="*/ 752 h 824121"/>
                <a:gd name="connsiteX1" fmla="*/ 990111 w 1223030"/>
                <a:gd name="connsiteY1" fmla="*/ 70629 h 824121"/>
                <a:gd name="connsiteX2" fmla="*/ 1221428 w 1223030"/>
                <a:gd name="connsiteY2" fmla="*/ 113580 h 824121"/>
                <a:gd name="connsiteX3" fmla="*/ 874052 w 1223030"/>
                <a:gd name="connsiteY3" fmla="*/ 343422 h 824121"/>
                <a:gd name="connsiteX4" fmla="*/ 405433 w 1223030"/>
                <a:gd name="connsiteY4" fmla="*/ 257889 h 824121"/>
                <a:gd name="connsiteX5" fmla="*/ 257018 w 1223030"/>
                <a:gd name="connsiteY5" fmla="*/ 512710 h 824121"/>
                <a:gd name="connsiteX6" fmla="*/ 255429 w 1223030"/>
                <a:gd name="connsiteY6" fmla="*/ 514198 h 824121"/>
                <a:gd name="connsiteX7" fmla="*/ 228487 w 1223030"/>
                <a:gd name="connsiteY7" fmla="*/ 467616 h 824121"/>
                <a:gd name="connsiteX8" fmla="*/ 159273 w 1223030"/>
                <a:gd name="connsiteY8" fmla="*/ 425867 h 824121"/>
                <a:gd name="connsiteX9" fmla="*/ 134172 w 1223030"/>
                <a:gd name="connsiteY9" fmla="*/ 638453 h 824121"/>
                <a:gd name="connsiteX10" fmla="*/ 148715 w 1223030"/>
                <a:gd name="connsiteY10" fmla="*/ 679291 h 824121"/>
                <a:gd name="connsiteX11" fmla="*/ 116828 w 1223030"/>
                <a:gd name="connsiteY11" fmla="*/ 824117 h 824121"/>
                <a:gd name="connsiteX12" fmla="*/ 41206 w 1223030"/>
                <a:gd name="connsiteY12" fmla="*/ 673989 h 824121"/>
                <a:gd name="connsiteX13" fmla="*/ 8443 w 1223030"/>
                <a:gd name="connsiteY13" fmla="*/ 392248 h 824121"/>
                <a:gd name="connsiteX14" fmla="*/ 197213 w 1223030"/>
                <a:gd name="connsiteY14" fmla="*/ 128462 h 824121"/>
                <a:gd name="connsiteX15" fmla="*/ 679901 w 1223030"/>
                <a:gd name="connsiteY15" fmla="*/ 752 h 824121"/>
                <a:gd name="connsiteX0" fmla="*/ 679901 w 1050281"/>
                <a:gd name="connsiteY0" fmla="*/ 1188 h 824557"/>
                <a:gd name="connsiteX1" fmla="*/ 990111 w 1050281"/>
                <a:gd name="connsiteY1" fmla="*/ 71065 h 824557"/>
                <a:gd name="connsiteX2" fmla="*/ 1041449 w 1050281"/>
                <a:gd name="connsiteY2" fmla="*/ 263998 h 824557"/>
                <a:gd name="connsiteX3" fmla="*/ 874052 w 1050281"/>
                <a:gd name="connsiteY3" fmla="*/ 343858 h 824557"/>
                <a:gd name="connsiteX4" fmla="*/ 405433 w 1050281"/>
                <a:gd name="connsiteY4" fmla="*/ 258325 h 824557"/>
                <a:gd name="connsiteX5" fmla="*/ 257018 w 1050281"/>
                <a:gd name="connsiteY5" fmla="*/ 513146 h 824557"/>
                <a:gd name="connsiteX6" fmla="*/ 255429 w 1050281"/>
                <a:gd name="connsiteY6" fmla="*/ 514634 h 824557"/>
                <a:gd name="connsiteX7" fmla="*/ 228487 w 1050281"/>
                <a:gd name="connsiteY7" fmla="*/ 468052 h 824557"/>
                <a:gd name="connsiteX8" fmla="*/ 159273 w 1050281"/>
                <a:gd name="connsiteY8" fmla="*/ 426303 h 824557"/>
                <a:gd name="connsiteX9" fmla="*/ 134172 w 1050281"/>
                <a:gd name="connsiteY9" fmla="*/ 638889 h 824557"/>
                <a:gd name="connsiteX10" fmla="*/ 148715 w 1050281"/>
                <a:gd name="connsiteY10" fmla="*/ 679727 h 824557"/>
                <a:gd name="connsiteX11" fmla="*/ 116828 w 1050281"/>
                <a:gd name="connsiteY11" fmla="*/ 824553 h 824557"/>
                <a:gd name="connsiteX12" fmla="*/ 41206 w 1050281"/>
                <a:gd name="connsiteY12" fmla="*/ 674425 h 824557"/>
                <a:gd name="connsiteX13" fmla="*/ 8443 w 1050281"/>
                <a:gd name="connsiteY13" fmla="*/ 392684 h 824557"/>
                <a:gd name="connsiteX14" fmla="*/ 197213 w 1050281"/>
                <a:gd name="connsiteY14" fmla="*/ 128898 h 824557"/>
                <a:gd name="connsiteX15" fmla="*/ 679901 w 1050281"/>
                <a:gd name="connsiteY15" fmla="*/ 1188 h 824557"/>
                <a:gd name="connsiteX0" fmla="*/ 492423 w 1058176"/>
                <a:gd name="connsiteY0" fmla="*/ 1088 h 829144"/>
                <a:gd name="connsiteX1" fmla="*/ 990111 w 1058176"/>
                <a:gd name="connsiteY1" fmla="*/ 75652 h 829144"/>
                <a:gd name="connsiteX2" fmla="*/ 1041449 w 1058176"/>
                <a:gd name="connsiteY2" fmla="*/ 268585 h 829144"/>
                <a:gd name="connsiteX3" fmla="*/ 874052 w 1058176"/>
                <a:gd name="connsiteY3" fmla="*/ 348445 h 829144"/>
                <a:gd name="connsiteX4" fmla="*/ 405433 w 1058176"/>
                <a:gd name="connsiteY4" fmla="*/ 262912 h 829144"/>
                <a:gd name="connsiteX5" fmla="*/ 257018 w 1058176"/>
                <a:gd name="connsiteY5" fmla="*/ 517733 h 829144"/>
                <a:gd name="connsiteX6" fmla="*/ 255429 w 1058176"/>
                <a:gd name="connsiteY6" fmla="*/ 519221 h 829144"/>
                <a:gd name="connsiteX7" fmla="*/ 228487 w 1058176"/>
                <a:gd name="connsiteY7" fmla="*/ 472639 h 829144"/>
                <a:gd name="connsiteX8" fmla="*/ 159273 w 1058176"/>
                <a:gd name="connsiteY8" fmla="*/ 430890 h 829144"/>
                <a:gd name="connsiteX9" fmla="*/ 134172 w 1058176"/>
                <a:gd name="connsiteY9" fmla="*/ 643476 h 829144"/>
                <a:gd name="connsiteX10" fmla="*/ 148715 w 1058176"/>
                <a:gd name="connsiteY10" fmla="*/ 684314 h 829144"/>
                <a:gd name="connsiteX11" fmla="*/ 116828 w 1058176"/>
                <a:gd name="connsiteY11" fmla="*/ 829140 h 829144"/>
                <a:gd name="connsiteX12" fmla="*/ 41206 w 1058176"/>
                <a:gd name="connsiteY12" fmla="*/ 679012 h 829144"/>
                <a:gd name="connsiteX13" fmla="*/ 8443 w 1058176"/>
                <a:gd name="connsiteY13" fmla="*/ 397271 h 829144"/>
                <a:gd name="connsiteX14" fmla="*/ 197213 w 1058176"/>
                <a:gd name="connsiteY14" fmla="*/ 133485 h 829144"/>
                <a:gd name="connsiteX15" fmla="*/ 492423 w 1058176"/>
                <a:gd name="connsiteY15" fmla="*/ 1088 h 829144"/>
                <a:gd name="connsiteX0" fmla="*/ 492423 w 1049400"/>
                <a:gd name="connsiteY0" fmla="*/ 1209 h 829265"/>
                <a:gd name="connsiteX1" fmla="*/ 966677 w 1049400"/>
                <a:gd name="connsiteY1" fmla="*/ 71087 h 829265"/>
                <a:gd name="connsiteX2" fmla="*/ 1041449 w 1049400"/>
                <a:gd name="connsiteY2" fmla="*/ 268706 h 829265"/>
                <a:gd name="connsiteX3" fmla="*/ 874052 w 1049400"/>
                <a:gd name="connsiteY3" fmla="*/ 348566 h 829265"/>
                <a:gd name="connsiteX4" fmla="*/ 405433 w 1049400"/>
                <a:gd name="connsiteY4" fmla="*/ 263033 h 829265"/>
                <a:gd name="connsiteX5" fmla="*/ 257018 w 1049400"/>
                <a:gd name="connsiteY5" fmla="*/ 517854 h 829265"/>
                <a:gd name="connsiteX6" fmla="*/ 255429 w 1049400"/>
                <a:gd name="connsiteY6" fmla="*/ 519342 h 829265"/>
                <a:gd name="connsiteX7" fmla="*/ 228487 w 1049400"/>
                <a:gd name="connsiteY7" fmla="*/ 472760 h 829265"/>
                <a:gd name="connsiteX8" fmla="*/ 159273 w 1049400"/>
                <a:gd name="connsiteY8" fmla="*/ 431011 h 829265"/>
                <a:gd name="connsiteX9" fmla="*/ 134172 w 1049400"/>
                <a:gd name="connsiteY9" fmla="*/ 643597 h 829265"/>
                <a:gd name="connsiteX10" fmla="*/ 148715 w 1049400"/>
                <a:gd name="connsiteY10" fmla="*/ 684435 h 829265"/>
                <a:gd name="connsiteX11" fmla="*/ 116828 w 1049400"/>
                <a:gd name="connsiteY11" fmla="*/ 829261 h 829265"/>
                <a:gd name="connsiteX12" fmla="*/ 41206 w 1049400"/>
                <a:gd name="connsiteY12" fmla="*/ 679133 h 829265"/>
                <a:gd name="connsiteX13" fmla="*/ 8443 w 1049400"/>
                <a:gd name="connsiteY13" fmla="*/ 397392 h 829265"/>
                <a:gd name="connsiteX14" fmla="*/ 197213 w 1049400"/>
                <a:gd name="connsiteY14" fmla="*/ 133606 h 829265"/>
                <a:gd name="connsiteX15" fmla="*/ 492423 w 1049400"/>
                <a:gd name="connsiteY15" fmla="*/ 1209 h 829265"/>
                <a:gd name="connsiteX0" fmla="*/ 492423 w 1049400"/>
                <a:gd name="connsiteY0" fmla="*/ 1209 h 829265"/>
                <a:gd name="connsiteX1" fmla="*/ 966677 w 1049400"/>
                <a:gd name="connsiteY1" fmla="*/ 71087 h 829265"/>
                <a:gd name="connsiteX2" fmla="*/ 1041449 w 1049400"/>
                <a:gd name="connsiteY2" fmla="*/ 268706 h 829265"/>
                <a:gd name="connsiteX3" fmla="*/ 874052 w 1049400"/>
                <a:gd name="connsiteY3" fmla="*/ 348566 h 829265"/>
                <a:gd name="connsiteX4" fmla="*/ 386685 w 1049400"/>
                <a:gd name="connsiteY4" fmla="*/ 319276 h 829265"/>
                <a:gd name="connsiteX5" fmla="*/ 257018 w 1049400"/>
                <a:gd name="connsiteY5" fmla="*/ 517854 h 829265"/>
                <a:gd name="connsiteX6" fmla="*/ 255429 w 1049400"/>
                <a:gd name="connsiteY6" fmla="*/ 519342 h 829265"/>
                <a:gd name="connsiteX7" fmla="*/ 228487 w 1049400"/>
                <a:gd name="connsiteY7" fmla="*/ 472760 h 829265"/>
                <a:gd name="connsiteX8" fmla="*/ 159273 w 1049400"/>
                <a:gd name="connsiteY8" fmla="*/ 431011 h 829265"/>
                <a:gd name="connsiteX9" fmla="*/ 134172 w 1049400"/>
                <a:gd name="connsiteY9" fmla="*/ 643597 h 829265"/>
                <a:gd name="connsiteX10" fmla="*/ 148715 w 1049400"/>
                <a:gd name="connsiteY10" fmla="*/ 684435 h 829265"/>
                <a:gd name="connsiteX11" fmla="*/ 116828 w 1049400"/>
                <a:gd name="connsiteY11" fmla="*/ 829261 h 829265"/>
                <a:gd name="connsiteX12" fmla="*/ 41206 w 1049400"/>
                <a:gd name="connsiteY12" fmla="*/ 679133 h 829265"/>
                <a:gd name="connsiteX13" fmla="*/ 8443 w 1049400"/>
                <a:gd name="connsiteY13" fmla="*/ 397392 h 829265"/>
                <a:gd name="connsiteX14" fmla="*/ 197213 w 1049400"/>
                <a:gd name="connsiteY14" fmla="*/ 133606 h 829265"/>
                <a:gd name="connsiteX15" fmla="*/ 492423 w 1049400"/>
                <a:gd name="connsiteY15" fmla="*/ 1209 h 829265"/>
                <a:gd name="connsiteX0" fmla="*/ 492423 w 1038475"/>
                <a:gd name="connsiteY0" fmla="*/ 1497 h 829553"/>
                <a:gd name="connsiteX1" fmla="*/ 966677 w 1038475"/>
                <a:gd name="connsiteY1" fmla="*/ 71375 h 829553"/>
                <a:gd name="connsiteX2" fmla="*/ 1027389 w 1038475"/>
                <a:gd name="connsiteY2" fmla="*/ 320550 h 829553"/>
                <a:gd name="connsiteX3" fmla="*/ 874052 w 1038475"/>
                <a:gd name="connsiteY3" fmla="*/ 348854 h 829553"/>
                <a:gd name="connsiteX4" fmla="*/ 386685 w 1038475"/>
                <a:gd name="connsiteY4" fmla="*/ 319564 h 829553"/>
                <a:gd name="connsiteX5" fmla="*/ 257018 w 1038475"/>
                <a:gd name="connsiteY5" fmla="*/ 518142 h 829553"/>
                <a:gd name="connsiteX6" fmla="*/ 255429 w 1038475"/>
                <a:gd name="connsiteY6" fmla="*/ 519630 h 829553"/>
                <a:gd name="connsiteX7" fmla="*/ 228487 w 1038475"/>
                <a:gd name="connsiteY7" fmla="*/ 473048 h 829553"/>
                <a:gd name="connsiteX8" fmla="*/ 159273 w 1038475"/>
                <a:gd name="connsiteY8" fmla="*/ 431299 h 829553"/>
                <a:gd name="connsiteX9" fmla="*/ 134172 w 1038475"/>
                <a:gd name="connsiteY9" fmla="*/ 643885 h 829553"/>
                <a:gd name="connsiteX10" fmla="*/ 148715 w 1038475"/>
                <a:gd name="connsiteY10" fmla="*/ 684723 h 829553"/>
                <a:gd name="connsiteX11" fmla="*/ 116828 w 1038475"/>
                <a:gd name="connsiteY11" fmla="*/ 829549 h 829553"/>
                <a:gd name="connsiteX12" fmla="*/ 41206 w 1038475"/>
                <a:gd name="connsiteY12" fmla="*/ 679421 h 829553"/>
                <a:gd name="connsiteX13" fmla="*/ 8443 w 1038475"/>
                <a:gd name="connsiteY13" fmla="*/ 397680 h 829553"/>
                <a:gd name="connsiteX14" fmla="*/ 197213 w 1038475"/>
                <a:gd name="connsiteY14" fmla="*/ 133894 h 829553"/>
                <a:gd name="connsiteX15" fmla="*/ 492423 w 1038475"/>
                <a:gd name="connsiteY15" fmla="*/ 1497 h 829553"/>
                <a:gd name="connsiteX0" fmla="*/ 492423 w 1030119"/>
                <a:gd name="connsiteY0" fmla="*/ 1722 h 829778"/>
                <a:gd name="connsiteX1" fmla="*/ 933869 w 1030119"/>
                <a:gd name="connsiteY1" fmla="*/ 66913 h 829778"/>
                <a:gd name="connsiteX2" fmla="*/ 1027389 w 1030119"/>
                <a:gd name="connsiteY2" fmla="*/ 320775 h 829778"/>
                <a:gd name="connsiteX3" fmla="*/ 874052 w 1030119"/>
                <a:gd name="connsiteY3" fmla="*/ 349079 h 829778"/>
                <a:gd name="connsiteX4" fmla="*/ 386685 w 1030119"/>
                <a:gd name="connsiteY4" fmla="*/ 319789 h 829778"/>
                <a:gd name="connsiteX5" fmla="*/ 257018 w 1030119"/>
                <a:gd name="connsiteY5" fmla="*/ 518367 h 829778"/>
                <a:gd name="connsiteX6" fmla="*/ 255429 w 1030119"/>
                <a:gd name="connsiteY6" fmla="*/ 519855 h 829778"/>
                <a:gd name="connsiteX7" fmla="*/ 228487 w 1030119"/>
                <a:gd name="connsiteY7" fmla="*/ 473273 h 829778"/>
                <a:gd name="connsiteX8" fmla="*/ 159273 w 1030119"/>
                <a:gd name="connsiteY8" fmla="*/ 431524 h 829778"/>
                <a:gd name="connsiteX9" fmla="*/ 134172 w 1030119"/>
                <a:gd name="connsiteY9" fmla="*/ 644110 h 829778"/>
                <a:gd name="connsiteX10" fmla="*/ 148715 w 1030119"/>
                <a:gd name="connsiteY10" fmla="*/ 684948 h 829778"/>
                <a:gd name="connsiteX11" fmla="*/ 116828 w 1030119"/>
                <a:gd name="connsiteY11" fmla="*/ 829774 h 829778"/>
                <a:gd name="connsiteX12" fmla="*/ 41206 w 1030119"/>
                <a:gd name="connsiteY12" fmla="*/ 679646 h 829778"/>
                <a:gd name="connsiteX13" fmla="*/ 8443 w 1030119"/>
                <a:gd name="connsiteY13" fmla="*/ 397905 h 829778"/>
                <a:gd name="connsiteX14" fmla="*/ 197213 w 1030119"/>
                <a:gd name="connsiteY14" fmla="*/ 134119 h 829778"/>
                <a:gd name="connsiteX15" fmla="*/ 492423 w 1030119"/>
                <a:gd name="connsiteY15" fmla="*/ 1722 h 829778"/>
                <a:gd name="connsiteX0" fmla="*/ 491469 w 1029165"/>
                <a:gd name="connsiteY0" fmla="*/ 1722 h 829778"/>
                <a:gd name="connsiteX1" fmla="*/ 932915 w 1029165"/>
                <a:gd name="connsiteY1" fmla="*/ 66913 h 829778"/>
                <a:gd name="connsiteX2" fmla="*/ 1026435 w 1029165"/>
                <a:gd name="connsiteY2" fmla="*/ 320775 h 829778"/>
                <a:gd name="connsiteX3" fmla="*/ 873098 w 1029165"/>
                <a:gd name="connsiteY3" fmla="*/ 349079 h 829778"/>
                <a:gd name="connsiteX4" fmla="*/ 385731 w 1029165"/>
                <a:gd name="connsiteY4" fmla="*/ 319789 h 829778"/>
                <a:gd name="connsiteX5" fmla="*/ 256064 w 1029165"/>
                <a:gd name="connsiteY5" fmla="*/ 518367 h 829778"/>
                <a:gd name="connsiteX6" fmla="*/ 254475 w 1029165"/>
                <a:gd name="connsiteY6" fmla="*/ 519855 h 829778"/>
                <a:gd name="connsiteX7" fmla="*/ 227533 w 1029165"/>
                <a:gd name="connsiteY7" fmla="*/ 473273 h 829778"/>
                <a:gd name="connsiteX8" fmla="*/ 158319 w 1029165"/>
                <a:gd name="connsiteY8" fmla="*/ 431524 h 829778"/>
                <a:gd name="connsiteX9" fmla="*/ 133218 w 1029165"/>
                <a:gd name="connsiteY9" fmla="*/ 644110 h 829778"/>
                <a:gd name="connsiteX10" fmla="*/ 147761 w 1029165"/>
                <a:gd name="connsiteY10" fmla="*/ 684948 h 829778"/>
                <a:gd name="connsiteX11" fmla="*/ 115874 w 1029165"/>
                <a:gd name="connsiteY11" fmla="*/ 829774 h 829778"/>
                <a:gd name="connsiteX12" fmla="*/ 40252 w 1029165"/>
                <a:gd name="connsiteY12" fmla="*/ 679646 h 829778"/>
                <a:gd name="connsiteX13" fmla="*/ 7489 w 1029165"/>
                <a:gd name="connsiteY13" fmla="*/ 397905 h 829778"/>
                <a:gd name="connsiteX14" fmla="*/ 182198 w 1029165"/>
                <a:gd name="connsiteY14" fmla="*/ 124746 h 829778"/>
                <a:gd name="connsiteX15" fmla="*/ 491469 w 1029165"/>
                <a:gd name="connsiteY15" fmla="*/ 1722 h 829778"/>
                <a:gd name="connsiteX0" fmla="*/ 491469 w 1029165"/>
                <a:gd name="connsiteY0" fmla="*/ 1529 h 834271"/>
                <a:gd name="connsiteX1" fmla="*/ 932915 w 1029165"/>
                <a:gd name="connsiteY1" fmla="*/ 71406 h 834271"/>
                <a:gd name="connsiteX2" fmla="*/ 1026435 w 1029165"/>
                <a:gd name="connsiteY2" fmla="*/ 325268 h 834271"/>
                <a:gd name="connsiteX3" fmla="*/ 873098 w 1029165"/>
                <a:gd name="connsiteY3" fmla="*/ 353572 h 834271"/>
                <a:gd name="connsiteX4" fmla="*/ 385731 w 1029165"/>
                <a:gd name="connsiteY4" fmla="*/ 324282 h 834271"/>
                <a:gd name="connsiteX5" fmla="*/ 256064 w 1029165"/>
                <a:gd name="connsiteY5" fmla="*/ 522860 h 834271"/>
                <a:gd name="connsiteX6" fmla="*/ 254475 w 1029165"/>
                <a:gd name="connsiteY6" fmla="*/ 524348 h 834271"/>
                <a:gd name="connsiteX7" fmla="*/ 227533 w 1029165"/>
                <a:gd name="connsiteY7" fmla="*/ 477766 h 834271"/>
                <a:gd name="connsiteX8" fmla="*/ 158319 w 1029165"/>
                <a:gd name="connsiteY8" fmla="*/ 436017 h 834271"/>
                <a:gd name="connsiteX9" fmla="*/ 133218 w 1029165"/>
                <a:gd name="connsiteY9" fmla="*/ 648603 h 834271"/>
                <a:gd name="connsiteX10" fmla="*/ 147761 w 1029165"/>
                <a:gd name="connsiteY10" fmla="*/ 689441 h 834271"/>
                <a:gd name="connsiteX11" fmla="*/ 115874 w 1029165"/>
                <a:gd name="connsiteY11" fmla="*/ 834267 h 834271"/>
                <a:gd name="connsiteX12" fmla="*/ 40252 w 1029165"/>
                <a:gd name="connsiteY12" fmla="*/ 684139 h 834271"/>
                <a:gd name="connsiteX13" fmla="*/ 7489 w 1029165"/>
                <a:gd name="connsiteY13" fmla="*/ 402398 h 834271"/>
                <a:gd name="connsiteX14" fmla="*/ 182198 w 1029165"/>
                <a:gd name="connsiteY14" fmla="*/ 129239 h 834271"/>
                <a:gd name="connsiteX15" fmla="*/ 491469 w 1029165"/>
                <a:gd name="connsiteY15" fmla="*/ 1529 h 834271"/>
                <a:gd name="connsiteX0" fmla="*/ 491469 w 1026558"/>
                <a:gd name="connsiteY0" fmla="*/ 1763 h 834505"/>
                <a:gd name="connsiteX1" fmla="*/ 890733 w 1026558"/>
                <a:gd name="connsiteY1" fmla="*/ 66952 h 834505"/>
                <a:gd name="connsiteX2" fmla="*/ 1026435 w 1026558"/>
                <a:gd name="connsiteY2" fmla="*/ 325502 h 834505"/>
                <a:gd name="connsiteX3" fmla="*/ 873098 w 1026558"/>
                <a:gd name="connsiteY3" fmla="*/ 353806 h 834505"/>
                <a:gd name="connsiteX4" fmla="*/ 385731 w 1026558"/>
                <a:gd name="connsiteY4" fmla="*/ 324516 h 834505"/>
                <a:gd name="connsiteX5" fmla="*/ 256064 w 1026558"/>
                <a:gd name="connsiteY5" fmla="*/ 523094 h 834505"/>
                <a:gd name="connsiteX6" fmla="*/ 254475 w 1026558"/>
                <a:gd name="connsiteY6" fmla="*/ 524582 h 834505"/>
                <a:gd name="connsiteX7" fmla="*/ 227533 w 1026558"/>
                <a:gd name="connsiteY7" fmla="*/ 478000 h 834505"/>
                <a:gd name="connsiteX8" fmla="*/ 158319 w 1026558"/>
                <a:gd name="connsiteY8" fmla="*/ 436251 h 834505"/>
                <a:gd name="connsiteX9" fmla="*/ 133218 w 1026558"/>
                <a:gd name="connsiteY9" fmla="*/ 648837 h 834505"/>
                <a:gd name="connsiteX10" fmla="*/ 147761 w 1026558"/>
                <a:gd name="connsiteY10" fmla="*/ 689675 h 834505"/>
                <a:gd name="connsiteX11" fmla="*/ 115874 w 1026558"/>
                <a:gd name="connsiteY11" fmla="*/ 834501 h 834505"/>
                <a:gd name="connsiteX12" fmla="*/ 40252 w 1026558"/>
                <a:gd name="connsiteY12" fmla="*/ 684373 h 834505"/>
                <a:gd name="connsiteX13" fmla="*/ 7489 w 1026558"/>
                <a:gd name="connsiteY13" fmla="*/ 402632 h 834505"/>
                <a:gd name="connsiteX14" fmla="*/ 182198 w 1026558"/>
                <a:gd name="connsiteY14" fmla="*/ 129473 h 834505"/>
                <a:gd name="connsiteX15" fmla="*/ 491469 w 1026558"/>
                <a:gd name="connsiteY15" fmla="*/ 1763 h 834505"/>
                <a:gd name="connsiteX0" fmla="*/ 491469 w 1026558"/>
                <a:gd name="connsiteY0" fmla="*/ 1763 h 834505"/>
                <a:gd name="connsiteX1" fmla="*/ 890733 w 1026558"/>
                <a:gd name="connsiteY1" fmla="*/ 66952 h 834505"/>
                <a:gd name="connsiteX2" fmla="*/ 1026435 w 1026558"/>
                <a:gd name="connsiteY2" fmla="*/ 325502 h 834505"/>
                <a:gd name="connsiteX3" fmla="*/ 873098 w 1026558"/>
                <a:gd name="connsiteY3" fmla="*/ 353806 h 834505"/>
                <a:gd name="connsiteX4" fmla="*/ 385731 w 1026558"/>
                <a:gd name="connsiteY4" fmla="*/ 324516 h 834505"/>
                <a:gd name="connsiteX5" fmla="*/ 256064 w 1026558"/>
                <a:gd name="connsiteY5" fmla="*/ 523094 h 834505"/>
                <a:gd name="connsiteX6" fmla="*/ 254475 w 1026558"/>
                <a:gd name="connsiteY6" fmla="*/ 524582 h 834505"/>
                <a:gd name="connsiteX7" fmla="*/ 227533 w 1026558"/>
                <a:gd name="connsiteY7" fmla="*/ 478000 h 834505"/>
                <a:gd name="connsiteX8" fmla="*/ 158319 w 1026558"/>
                <a:gd name="connsiteY8" fmla="*/ 436251 h 834505"/>
                <a:gd name="connsiteX9" fmla="*/ 133218 w 1026558"/>
                <a:gd name="connsiteY9" fmla="*/ 648837 h 834505"/>
                <a:gd name="connsiteX10" fmla="*/ 147761 w 1026558"/>
                <a:gd name="connsiteY10" fmla="*/ 689675 h 834505"/>
                <a:gd name="connsiteX11" fmla="*/ 115874 w 1026558"/>
                <a:gd name="connsiteY11" fmla="*/ 834501 h 834505"/>
                <a:gd name="connsiteX12" fmla="*/ 40252 w 1026558"/>
                <a:gd name="connsiteY12" fmla="*/ 684373 h 834505"/>
                <a:gd name="connsiteX13" fmla="*/ 7489 w 1026558"/>
                <a:gd name="connsiteY13" fmla="*/ 402632 h 834505"/>
                <a:gd name="connsiteX14" fmla="*/ 182198 w 1026558"/>
                <a:gd name="connsiteY14" fmla="*/ 129473 h 834505"/>
                <a:gd name="connsiteX15" fmla="*/ 491469 w 1026558"/>
                <a:gd name="connsiteY15" fmla="*/ 1763 h 834505"/>
                <a:gd name="connsiteX0" fmla="*/ 491469 w 1030439"/>
                <a:gd name="connsiteY0" fmla="*/ 1082 h 833824"/>
                <a:gd name="connsiteX1" fmla="*/ 940727 w 1030439"/>
                <a:gd name="connsiteY1" fmla="*/ 85019 h 833824"/>
                <a:gd name="connsiteX2" fmla="*/ 1026435 w 1030439"/>
                <a:gd name="connsiteY2" fmla="*/ 324821 h 833824"/>
                <a:gd name="connsiteX3" fmla="*/ 873098 w 1030439"/>
                <a:gd name="connsiteY3" fmla="*/ 353125 h 833824"/>
                <a:gd name="connsiteX4" fmla="*/ 385731 w 1030439"/>
                <a:gd name="connsiteY4" fmla="*/ 323835 h 833824"/>
                <a:gd name="connsiteX5" fmla="*/ 256064 w 1030439"/>
                <a:gd name="connsiteY5" fmla="*/ 522413 h 833824"/>
                <a:gd name="connsiteX6" fmla="*/ 254475 w 1030439"/>
                <a:gd name="connsiteY6" fmla="*/ 523901 h 833824"/>
                <a:gd name="connsiteX7" fmla="*/ 227533 w 1030439"/>
                <a:gd name="connsiteY7" fmla="*/ 477319 h 833824"/>
                <a:gd name="connsiteX8" fmla="*/ 158319 w 1030439"/>
                <a:gd name="connsiteY8" fmla="*/ 435570 h 833824"/>
                <a:gd name="connsiteX9" fmla="*/ 133218 w 1030439"/>
                <a:gd name="connsiteY9" fmla="*/ 648156 h 833824"/>
                <a:gd name="connsiteX10" fmla="*/ 147761 w 1030439"/>
                <a:gd name="connsiteY10" fmla="*/ 688994 h 833824"/>
                <a:gd name="connsiteX11" fmla="*/ 115874 w 1030439"/>
                <a:gd name="connsiteY11" fmla="*/ 833820 h 833824"/>
                <a:gd name="connsiteX12" fmla="*/ 40252 w 1030439"/>
                <a:gd name="connsiteY12" fmla="*/ 683692 h 833824"/>
                <a:gd name="connsiteX13" fmla="*/ 7489 w 1030439"/>
                <a:gd name="connsiteY13" fmla="*/ 401951 h 833824"/>
                <a:gd name="connsiteX14" fmla="*/ 182198 w 1030439"/>
                <a:gd name="connsiteY14" fmla="*/ 128792 h 833824"/>
                <a:gd name="connsiteX15" fmla="*/ 491469 w 1030439"/>
                <a:gd name="connsiteY15" fmla="*/ 1082 h 833824"/>
                <a:gd name="connsiteX0" fmla="*/ 491469 w 1030439"/>
                <a:gd name="connsiteY0" fmla="*/ 1082 h 833824"/>
                <a:gd name="connsiteX1" fmla="*/ 940727 w 1030439"/>
                <a:gd name="connsiteY1" fmla="*/ 85019 h 833824"/>
                <a:gd name="connsiteX2" fmla="*/ 1026435 w 1030439"/>
                <a:gd name="connsiteY2" fmla="*/ 324821 h 833824"/>
                <a:gd name="connsiteX3" fmla="*/ 873098 w 1030439"/>
                <a:gd name="connsiteY3" fmla="*/ 353125 h 833824"/>
                <a:gd name="connsiteX4" fmla="*/ 559058 w 1030439"/>
                <a:gd name="connsiteY4" fmla="*/ 320176 h 833824"/>
                <a:gd name="connsiteX5" fmla="*/ 385731 w 1030439"/>
                <a:gd name="connsiteY5" fmla="*/ 323835 h 833824"/>
                <a:gd name="connsiteX6" fmla="*/ 256064 w 1030439"/>
                <a:gd name="connsiteY6" fmla="*/ 522413 h 833824"/>
                <a:gd name="connsiteX7" fmla="*/ 254475 w 1030439"/>
                <a:gd name="connsiteY7" fmla="*/ 523901 h 833824"/>
                <a:gd name="connsiteX8" fmla="*/ 227533 w 1030439"/>
                <a:gd name="connsiteY8" fmla="*/ 477319 h 833824"/>
                <a:gd name="connsiteX9" fmla="*/ 158319 w 1030439"/>
                <a:gd name="connsiteY9" fmla="*/ 435570 h 833824"/>
                <a:gd name="connsiteX10" fmla="*/ 133218 w 1030439"/>
                <a:gd name="connsiteY10" fmla="*/ 648156 h 833824"/>
                <a:gd name="connsiteX11" fmla="*/ 147761 w 1030439"/>
                <a:gd name="connsiteY11" fmla="*/ 688994 h 833824"/>
                <a:gd name="connsiteX12" fmla="*/ 115874 w 1030439"/>
                <a:gd name="connsiteY12" fmla="*/ 833820 h 833824"/>
                <a:gd name="connsiteX13" fmla="*/ 40252 w 1030439"/>
                <a:gd name="connsiteY13" fmla="*/ 683692 h 833824"/>
                <a:gd name="connsiteX14" fmla="*/ 7489 w 1030439"/>
                <a:gd name="connsiteY14" fmla="*/ 401951 h 833824"/>
                <a:gd name="connsiteX15" fmla="*/ 182198 w 1030439"/>
                <a:gd name="connsiteY15" fmla="*/ 128792 h 833824"/>
                <a:gd name="connsiteX16" fmla="*/ 491469 w 1030439"/>
                <a:gd name="connsiteY16" fmla="*/ 1082 h 833824"/>
                <a:gd name="connsiteX0" fmla="*/ 491469 w 1030439"/>
                <a:gd name="connsiteY0" fmla="*/ 1082 h 833824"/>
                <a:gd name="connsiteX1" fmla="*/ 940727 w 1030439"/>
                <a:gd name="connsiteY1" fmla="*/ 85019 h 833824"/>
                <a:gd name="connsiteX2" fmla="*/ 1026435 w 1030439"/>
                <a:gd name="connsiteY2" fmla="*/ 324821 h 833824"/>
                <a:gd name="connsiteX3" fmla="*/ 873098 w 1030439"/>
                <a:gd name="connsiteY3" fmla="*/ 353125 h 833824"/>
                <a:gd name="connsiteX4" fmla="*/ 568432 w 1030439"/>
                <a:gd name="connsiteY4" fmla="*/ 345173 h 833824"/>
                <a:gd name="connsiteX5" fmla="*/ 385731 w 1030439"/>
                <a:gd name="connsiteY5" fmla="*/ 323835 h 833824"/>
                <a:gd name="connsiteX6" fmla="*/ 256064 w 1030439"/>
                <a:gd name="connsiteY6" fmla="*/ 522413 h 833824"/>
                <a:gd name="connsiteX7" fmla="*/ 254475 w 1030439"/>
                <a:gd name="connsiteY7" fmla="*/ 523901 h 833824"/>
                <a:gd name="connsiteX8" fmla="*/ 227533 w 1030439"/>
                <a:gd name="connsiteY8" fmla="*/ 477319 h 833824"/>
                <a:gd name="connsiteX9" fmla="*/ 158319 w 1030439"/>
                <a:gd name="connsiteY9" fmla="*/ 435570 h 833824"/>
                <a:gd name="connsiteX10" fmla="*/ 133218 w 1030439"/>
                <a:gd name="connsiteY10" fmla="*/ 648156 h 833824"/>
                <a:gd name="connsiteX11" fmla="*/ 147761 w 1030439"/>
                <a:gd name="connsiteY11" fmla="*/ 688994 h 833824"/>
                <a:gd name="connsiteX12" fmla="*/ 115874 w 1030439"/>
                <a:gd name="connsiteY12" fmla="*/ 833820 h 833824"/>
                <a:gd name="connsiteX13" fmla="*/ 40252 w 1030439"/>
                <a:gd name="connsiteY13" fmla="*/ 683692 h 833824"/>
                <a:gd name="connsiteX14" fmla="*/ 7489 w 1030439"/>
                <a:gd name="connsiteY14" fmla="*/ 401951 h 833824"/>
                <a:gd name="connsiteX15" fmla="*/ 182198 w 1030439"/>
                <a:gd name="connsiteY15" fmla="*/ 128792 h 833824"/>
                <a:gd name="connsiteX16" fmla="*/ 491469 w 1030439"/>
                <a:gd name="connsiteY16" fmla="*/ 1082 h 833824"/>
                <a:gd name="connsiteX0" fmla="*/ 491469 w 1030025"/>
                <a:gd name="connsiteY0" fmla="*/ 1082 h 833824"/>
                <a:gd name="connsiteX1" fmla="*/ 940727 w 1030025"/>
                <a:gd name="connsiteY1" fmla="*/ 85019 h 833824"/>
                <a:gd name="connsiteX2" fmla="*/ 1026435 w 1030025"/>
                <a:gd name="connsiteY2" fmla="*/ 324821 h 833824"/>
                <a:gd name="connsiteX3" fmla="*/ 879347 w 1030025"/>
                <a:gd name="connsiteY3" fmla="*/ 362499 h 833824"/>
                <a:gd name="connsiteX4" fmla="*/ 568432 w 1030025"/>
                <a:gd name="connsiteY4" fmla="*/ 345173 h 833824"/>
                <a:gd name="connsiteX5" fmla="*/ 385731 w 1030025"/>
                <a:gd name="connsiteY5" fmla="*/ 323835 h 833824"/>
                <a:gd name="connsiteX6" fmla="*/ 256064 w 1030025"/>
                <a:gd name="connsiteY6" fmla="*/ 522413 h 833824"/>
                <a:gd name="connsiteX7" fmla="*/ 254475 w 1030025"/>
                <a:gd name="connsiteY7" fmla="*/ 523901 h 833824"/>
                <a:gd name="connsiteX8" fmla="*/ 227533 w 1030025"/>
                <a:gd name="connsiteY8" fmla="*/ 477319 h 833824"/>
                <a:gd name="connsiteX9" fmla="*/ 158319 w 1030025"/>
                <a:gd name="connsiteY9" fmla="*/ 435570 h 833824"/>
                <a:gd name="connsiteX10" fmla="*/ 133218 w 1030025"/>
                <a:gd name="connsiteY10" fmla="*/ 648156 h 833824"/>
                <a:gd name="connsiteX11" fmla="*/ 147761 w 1030025"/>
                <a:gd name="connsiteY11" fmla="*/ 688994 h 833824"/>
                <a:gd name="connsiteX12" fmla="*/ 115874 w 1030025"/>
                <a:gd name="connsiteY12" fmla="*/ 833820 h 833824"/>
                <a:gd name="connsiteX13" fmla="*/ 40252 w 1030025"/>
                <a:gd name="connsiteY13" fmla="*/ 683692 h 833824"/>
                <a:gd name="connsiteX14" fmla="*/ 7489 w 1030025"/>
                <a:gd name="connsiteY14" fmla="*/ 401951 h 833824"/>
                <a:gd name="connsiteX15" fmla="*/ 182198 w 1030025"/>
                <a:gd name="connsiteY15" fmla="*/ 128792 h 833824"/>
                <a:gd name="connsiteX16" fmla="*/ 491469 w 1030025"/>
                <a:gd name="connsiteY16" fmla="*/ 1082 h 833824"/>
                <a:gd name="connsiteX0" fmla="*/ 491469 w 1024480"/>
                <a:gd name="connsiteY0" fmla="*/ 1093 h 833835"/>
                <a:gd name="connsiteX1" fmla="*/ 940727 w 1024480"/>
                <a:gd name="connsiteY1" fmla="*/ 85030 h 833835"/>
                <a:gd name="connsiteX2" fmla="*/ 1020186 w 1024480"/>
                <a:gd name="connsiteY2" fmla="*/ 327957 h 833835"/>
                <a:gd name="connsiteX3" fmla="*/ 879347 w 1024480"/>
                <a:gd name="connsiteY3" fmla="*/ 362510 h 833835"/>
                <a:gd name="connsiteX4" fmla="*/ 568432 w 1024480"/>
                <a:gd name="connsiteY4" fmla="*/ 345184 h 833835"/>
                <a:gd name="connsiteX5" fmla="*/ 385731 w 1024480"/>
                <a:gd name="connsiteY5" fmla="*/ 323846 h 833835"/>
                <a:gd name="connsiteX6" fmla="*/ 256064 w 1024480"/>
                <a:gd name="connsiteY6" fmla="*/ 522424 h 833835"/>
                <a:gd name="connsiteX7" fmla="*/ 254475 w 1024480"/>
                <a:gd name="connsiteY7" fmla="*/ 523912 h 833835"/>
                <a:gd name="connsiteX8" fmla="*/ 227533 w 1024480"/>
                <a:gd name="connsiteY8" fmla="*/ 477330 h 833835"/>
                <a:gd name="connsiteX9" fmla="*/ 158319 w 1024480"/>
                <a:gd name="connsiteY9" fmla="*/ 435581 h 833835"/>
                <a:gd name="connsiteX10" fmla="*/ 133218 w 1024480"/>
                <a:gd name="connsiteY10" fmla="*/ 648167 h 833835"/>
                <a:gd name="connsiteX11" fmla="*/ 147761 w 1024480"/>
                <a:gd name="connsiteY11" fmla="*/ 689005 h 833835"/>
                <a:gd name="connsiteX12" fmla="*/ 115874 w 1024480"/>
                <a:gd name="connsiteY12" fmla="*/ 833831 h 833835"/>
                <a:gd name="connsiteX13" fmla="*/ 40252 w 1024480"/>
                <a:gd name="connsiteY13" fmla="*/ 683703 h 833835"/>
                <a:gd name="connsiteX14" fmla="*/ 7489 w 1024480"/>
                <a:gd name="connsiteY14" fmla="*/ 401962 h 833835"/>
                <a:gd name="connsiteX15" fmla="*/ 182198 w 1024480"/>
                <a:gd name="connsiteY15" fmla="*/ 128803 h 833835"/>
                <a:gd name="connsiteX16" fmla="*/ 491469 w 1024480"/>
                <a:gd name="connsiteY16" fmla="*/ 1093 h 833835"/>
                <a:gd name="connsiteX0" fmla="*/ 491469 w 1022322"/>
                <a:gd name="connsiteY0" fmla="*/ 1093 h 833835"/>
                <a:gd name="connsiteX1" fmla="*/ 928229 w 1022322"/>
                <a:gd name="connsiteY1" fmla="*/ 85030 h 833835"/>
                <a:gd name="connsiteX2" fmla="*/ 1020186 w 1022322"/>
                <a:gd name="connsiteY2" fmla="*/ 327957 h 833835"/>
                <a:gd name="connsiteX3" fmla="*/ 879347 w 1022322"/>
                <a:gd name="connsiteY3" fmla="*/ 362510 h 833835"/>
                <a:gd name="connsiteX4" fmla="*/ 568432 w 1022322"/>
                <a:gd name="connsiteY4" fmla="*/ 345184 h 833835"/>
                <a:gd name="connsiteX5" fmla="*/ 385731 w 1022322"/>
                <a:gd name="connsiteY5" fmla="*/ 323846 h 833835"/>
                <a:gd name="connsiteX6" fmla="*/ 256064 w 1022322"/>
                <a:gd name="connsiteY6" fmla="*/ 522424 h 833835"/>
                <a:gd name="connsiteX7" fmla="*/ 254475 w 1022322"/>
                <a:gd name="connsiteY7" fmla="*/ 523912 h 833835"/>
                <a:gd name="connsiteX8" fmla="*/ 227533 w 1022322"/>
                <a:gd name="connsiteY8" fmla="*/ 477330 h 833835"/>
                <a:gd name="connsiteX9" fmla="*/ 158319 w 1022322"/>
                <a:gd name="connsiteY9" fmla="*/ 435581 h 833835"/>
                <a:gd name="connsiteX10" fmla="*/ 133218 w 1022322"/>
                <a:gd name="connsiteY10" fmla="*/ 648167 h 833835"/>
                <a:gd name="connsiteX11" fmla="*/ 147761 w 1022322"/>
                <a:gd name="connsiteY11" fmla="*/ 689005 h 833835"/>
                <a:gd name="connsiteX12" fmla="*/ 115874 w 1022322"/>
                <a:gd name="connsiteY12" fmla="*/ 833831 h 833835"/>
                <a:gd name="connsiteX13" fmla="*/ 40252 w 1022322"/>
                <a:gd name="connsiteY13" fmla="*/ 683703 h 833835"/>
                <a:gd name="connsiteX14" fmla="*/ 7489 w 1022322"/>
                <a:gd name="connsiteY14" fmla="*/ 401962 h 833835"/>
                <a:gd name="connsiteX15" fmla="*/ 182198 w 1022322"/>
                <a:gd name="connsiteY15" fmla="*/ 128803 h 833835"/>
                <a:gd name="connsiteX16" fmla="*/ 491469 w 1022322"/>
                <a:gd name="connsiteY16" fmla="*/ 1093 h 833835"/>
                <a:gd name="connsiteX0" fmla="*/ 491469 w 1025207"/>
                <a:gd name="connsiteY0" fmla="*/ 1025 h 833767"/>
                <a:gd name="connsiteX1" fmla="*/ 943852 w 1025207"/>
                <a:gd name="connsiteY1" fmla="*/ 88087 h 833767"/>
                <a:gd name="connsiteX2" fmla="*/ 1020186 w 1025207"/>
                <a:gd name="connsiteY2" fmla="*/ 327889 h 833767"/>
                <a:gd name="connsiteX3" fmla="*/ 879347 w 1025207"/>
                <a:gd name="connsiteY3" fmla="*/ 362442 h 833767"/>
                <a:gd name="connsiteX4" fmla="*/ 568432 w 1025207"/>
                <a:gd name="connsiteY4" fmla="*/ 345116 h 833767"/>
                <a:gd name="connsiteX5" fmla="*/ 385731 w 1025207"/>
                <a:gd name="connsiteY5" fmla="*/ 323778 h 833767"/>
                <a:gd name="connsiteX6" fmla="*/ 256064 w 1025207"/>
                <a:gd name="connsiteY6" fmla="*/ 522356 h 833767"/>
                <a:gd name="connsiteX7" fmla="*/ 254475 w 1025207"/>
                <a:gd name="connsiteY7" fmla="*/ 523844 h 833767"/>
                <a:gd name="connsiteX8" fmla="*/ 227533 w 1025207"/>
                <a:gd name="connsiteY8" fmla="*/ 477262 h 833767"/>
                <a:gd name="connsiteX9" fmla="*/ 158319 w 1025207"/>
                <a:gd name="connsiteY9" fmla="*/ 435513 h 833767"/>
                <a:gd name="connsiteX10" fmla="*/ 133218 w 1025207"/>
                <a:gd name="connsiteY10" fmla="*/ 648099 h 833767"/>
                <a:gd name="connsiteX11" fmla="*/ 147761 w 1025207"/>
                <a:gd name="connsiteY11" fmla="*/ 688937 h 833767"/>
                <a:gd name="connsiteX12" fmla="*/ 115874 w 1025207"/>
                <a:gd name="connsiteY12" fmla="*/ 833763 h 833767"/>
                <a:gd name="connsiteX13" fmla="*/ 40252 w 1025207"/>
                <a:gd name="connsiteY13" fmla="*/ 683635 h 833767"/>
                <a:gd name="connsiteX14" fmla="*/ 7489 w 1025207"/>
                <a:gd name="connsiteY14" fmla="*/ 401894 h 833767"/>
                <a:gd name="connsiteX15" fmla="*/ 182198 w 1025207"/>
                <a:gd name="connsiteY15" fmla="*/ 128735 h 833767"/>
                <a:gd name="connsiteX16" fmla="*/ 491469 w 1025207"/>
                <a:gd name="connsiteY16" fmla="*/ 1025 h 833767"/>
                <a:gd name="connsiteX0" fmla="*/ 491469 w 1025207"/>
                <a:gd name="connsiteY0" fmla="*/ 995 h 833737"/>
                <a:gd name="connsiteX1" fmla="*/ 943852 w 1025207"/>
                <a:gd name="connsiteY1" fmla="*/ 88057 h 833737"/>
                <a:gd name="connsiteX2" fmla="*/ 1020186 w 1025207"/>
                <a:gd name="connsiteY2" fmla="*/ 318485 h 833737"/>
                <a:gd name="connsiteX3" fmla="*/ 879347 w 1025207"/>
                <a:gd name="connsiteY3" fmla="*/ 362412 h 833737"/>
                <a:gd name="connsiteX4" fmla="*/ 568432 w 1025207"/>
                <a:gd name="connsiteY4" fmla="*/ 345086 h 833737"/>
                <a:gd name="connsiteX5" fmla="*/ 385731 w 1025207"/>
                <a:gd name="connsiteY5" fmla="*/ 323748 h 833737"/>
                <a:gd name="connsiteX6" fmla="*/ 256064 w 1025207"/>
                <a:gd name="connsiteY6" fmla="*/ 522326 h 833737"/>
                <a:gd name="connsiteX7" fmla="*/ 254475 w 1025207"/>
                <a:gd name="connsiteY7" fmla="*/ 523814 h 833737"/>
                <a:gd name="connsiteX8" fmla="*/ 227533 w 1025207"/>
                <a:gd name="connsiteY8" fmla="*/ 477232 h 833737"/>
                <a:gd name="connsiteX9" fmla="*/ 158319 w 1025207"/>
                <a:gd name="connsiteY9" fmla="*/ 435483 h 833737"/>
                <a:gd name="connsiteX10" fmla="*/ 133218 w 1025207"/>
                <a:gd name="connsiteY10" fmla="*/ 648069 h 833737"/>
                <a:gd name="connsiteX11" fmla="*/ 147761 w 1025207"/>
                <a:gd name="connsiteY11" fmla="*/ 688907 h 833737"/>
                <a:gd name="connsiteX12" fmla="*/ 115874 w 1025207"/>
                <a:gd name="connsiteY12" fmla="*/ 833733 h 833737"/>
                <a:gd name="connsiteX13" fmla="*/ 40252 w 1025207"/>
                <a:gd name="connsiteY13" fmla="*/ 683605 h 833737"/>
                <a:gd name="connsiteX14" fmla="*/ 7489 w 1025207"/>
                <a:gd name="connsiteY14" fmla="*/ 401864 h 833737"/>
                <a:gd name="connsiteX15" fmla="*/ 182198 w 1025207"/>
                <a:gd name="connsiteY15" fmla="*/ 128705 h 833737"/>
                <a:gd name="connsiteX16" fmla="*/ 491469 w 1025207"/>
                <a:gd name="connsiteY16" fmla="*/ 995 h 833737"/>
                <a:gd name="connsiteX0" fmla="*/ 491469 w 1020327"/>
                <a:gd name="connsiteY0" fmla="*/ 995 h 833737"/>
                <a:gd name="connsiteX1" fmla="*/ 943852 w 1020327"/>
                <a:gd name="connsiteY1" fmla="*/ 88057 h 833737"/>
                <a:gd name="connsiteX2" fmla="*/ 1020186 w 1020327"/>
                <a:gd name="connsiteY2" fmla="*/ 318485 h 833737"/>
                <a:gd name="connsiteX3" fmla="*/ 960575 w 1020327"/>
                <a:gd name="connsiteY3" fmla="*/ 354460 h 833737"/>
                <a:gd name="connsiteX4" fmla="*/ 879347 w 1020327"/>
                <a:gd name="connsiteY4" fmla="*/ 362412 h 833737"/>
                <a:gd name="connsiteX5" fmla="*/ 568432 w 1020327"/>
                <a:gd name="connsiteY5" fmla="*/ 345086 h 833737"/>
                <a:gd name="connsiteX6" fmla="*/ 385731 w 1020327"/>
                <a:gd name="connsiteY6" fmla="*/ 323748 h 833737"/>
                <a:gd name="connsiteX7" fmla="*/ 256064 w 1020327"/>
                <a:gd name="connsiteY7" fmla="*/ 522326 h 833737"/>
                <a:gd name="connsiteX8" fmla="*/ 254475 w 1020327"/>
                <a:gd name="connsiteY8" fmla="*/ 523814 h 833737"/>
                <a:gd name="connsiteX9" fmla="*/ 227533 w 1020327"/>
                <a:gd name="connsiteY9" fmla="*/ 477232 h 833737"/>
                <a:gd name="connsiteX10" fmla="*/ 158319 w 1020327"/>
                <a:gd name="connsiteY10" fmla="*/ 435483 h 833737"/>
                <a:gd name="connsiteX11" fmla="*/ 133218 w 1020327"/>
                <a:gd name="connsiteY11" fmla="*/ 648069 h 833737"/>
                <a:gd name="connsiteX12" fmla="*/ 147761 w 1020327"/>
                <a:gd name="connsiteY12" fmla="*/ 688907 h 833737"/>
                <a:gd name="connsiteX13" fmla="*/ 115874 w 1020327"/>
                <a:gd name="connsiteY13" fmla="*/ 833733 h 833737"/>
                <a:gd name="connsiteX14" fmla="*/ 40252 w 1020327"/>
                <a:gd name="connsiteY14" fmla="*/ 683605 h 833737"/>
                <a:gd name="connsiteX15" fmla="*/ 7489 w 1020327"/>
                <a:gd name="connsiteY15" fmla="*/ 401864 h 833737"/>
                <a:gd name="connsiteX16" fmla="*/ 182198 w 1020327"/>
                <a:gd name="connsiteY16" fmla="*/ 128705 h 833737"/>
                <a:gd name="connsiteX17" fmla="*/ 491469 w 1020327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79347 w 1041762"/>
                <a:gd name="connsiteY4" fmla="*/ 362412 h 833737"/>
                <a:gd name="connsiteX5" fmla="*/ 568432 w 1041762"/>
                <a:gd name="connsiteY5" fmla="*/ 345086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76472 h 833737"/>
                <a:gd name="connsiteX5" fmla="*/ 568432 w 1041762"/>
                <a:gd name="connsiteY5" fmla="*/ 345086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76472 h 833737"/>
                <a:gd name="connsiteX5" fmla="*/ 554372 w 1041762"/>
                <a:gd name="connsiteY5" fmla="*/ 354460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76472 h 833737"/>
                <a:gd name="connsiteX5" fmla="*/ 554372 w 1041762"/>
                <a:gd name="connsiteY5" fmla="*/ 354460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54372 w 1041762"/>
                <a:gd name="connsiteY5" fmla="*/ 354460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85731 w 1041762"/>
                <a:gd name="connsiteY6" fmla="*/ 32374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56064 w 1041762"/>
                <a:gd name="connsiteY7" fmla="*/ 522326 h 833737"/>
                <a:gd name="connsiteX8" fmla="*/ 254475 w 1041762"/>
                <a:gd name="connsiteY8" fmla="*/ 523814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56064 w 1041762"/>
                <a:gd name="connsiteY7" fmla="*/ 522326 h 833737"/>
                <a:gd name="connsiteX8" fmla="*/ 251415 w 1041762"/>
                <a:gd name="connsiteY8" fmla="*/ 606428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62184 w 1041762"/>
                <a:gd name="connsiteY7" fmla="*/ 641657 h 833737"/>
                <a:gd name="connsiteX8" fmla="*/ 251415 w 1041762"/>
                <a:gd name="connsiteY8" fmla="*/ 606428 h 833737"/>
                <a:gd name="connsiteX9" fmla="*/ 227533 w 1041762"/>
                <a:gd name="connsiteY9" fmla="*/ 477232 h 833737"/>
                <a:gd name="connsiteX10" fmla="*/ 158319 w 1041762"/>
                <a:gd name="connsiteY10" fmla="*/ 435483 h 833737"/>
                <a:gd name="connsiteX11" fmla="*/ 133218 w 1041762"/>
                <a:gd name="connsiteY11" fmla="*/ 648069 h 833737"/>
                <a:gd name="connsiteX12" fmla="*/ 147761 w 1041762"/>
                <a:gd name="connsiteY12" fmla="*/ 688907 h 833737"/>
                <a:gd name="connsiteX13" fmla="*/ 115874 w 1041762"/>
                <a:gd name="connsiteY13" fmla="*/ 833733 h 833737"/>
                <a:gd name="connsiteX14" fmla="*/ 40252 w 1041762"/>
                <a:gd name="connsiteY14" fmla="*/ 683605 h 833737"/>
                <a:gd name="connsiteX15" fmla="*/ 7489 w 1041762"/>
                <a:gd name="connsiteY15" fmla="*/ 401864 h 833737"/>
                <a:gd name="connsiteX16" fmla="*/ 182198 w 1041762"/>
                <a:gd name="connsiteY16" fmla="*/ 128705 h 833737"/>
                <a:gd name="connsiteX17" fmla="*/ 491469 w 1041762"/>
                <a:gd name="connsiteY17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98633 w 1041762"/>
                <a:gd name="connsiteY7" fmla="*/ 520248 h 833737"/>
                <a:gd name="connsiteX8" fmla="*/ 262184 w 1041762"/>
                <a:gd name="connsiteY8" fmla="*/ 641657 h 833737"/>
                <a:gd name="connsiteX9" fmla="*/ 251415 w 1041762"/>
                <a:gd name="connsiteY9" fmla="*/ 606428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41657 h 833737"/>
                <a:gd name="connsiteX9" fmla="*/ 251415 w 1041762"/>
                <a:gd name="connsiteY9" fmla="*/ 606428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41657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7967 w 1041762"/>
                <a:gd name="connsiteY5" fmla="*/ 359147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846539 w 1041762"/>
                <a:gd name="connsiteY4" fmla="*/ 381160 h 833737"/>
                <a:gd name="connsiteX5" fmla="*/ 531848 w 1041762"/>
                <a:gd name="connsiteY5" fmla="*/ 307131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699670 w 1041762"/>
                <a:gd name="connsiteY4" fmla="*/ 368921 h 833737"/>
                <a:gd name="connsiteX5" fmla="*/ 531848 w 1041762"/>
                <a:gd name="connsiteY5" fmla="*/ 307131 h 833737"/>
                <a:gd name="connsiteX6" fmla="*/ 374013 w 1041762"/>
                <a:gd name="connsiteY6" fmla="*/ 337808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699670 w 1041762"/>
                <a:gd name="connsiteY4" fmla="*/ 368921 h 833737"/>
                <a:gd name="connsiteX5" fmla="*/ 531848 w 1041762"/>
                <a:gd name="connsiteY5" fmla="*/ 307131 h 833737"/>
                <a:gd name="connsiteX6" fmla="*/ 367894 w 1041762"/>
                <a:gd name="connsiteY6" fmla="*/ 356166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699670 w 1041762"/>
                <a:gd name="connsiteY4" fmla="*/ 368921 h 833737"/>
                <a:gd name="connsiteX5" fmla="*/ 498191 w 1041762"/>
                <a:gd name="connsiteY5" fmla="*/ 310191 h 833737"/>
                <a:gd name="connsiteX6" fmla="*/ 367894 w 1041762"/>
                <a:gd name="connsiteY6" fmla="*/ 356166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1762"/>
                <a:gd name="connsiteY0" fmla="*/ 995 h 833737"/>
                <a:gd name="connsiteX1" fmla="*/ 943852 w 1041762"/>
                <a:gd name="connsiteY1" fmla="*/ 88057 h 833737"/>
                <a:gd name="connsiteX2" fmla="*/ 1020186 w 1041762"/>
                <a:gd name="connsiteY2" fmla="*/ 318485 h 833737"/>
                <a:gd name="connsiteX3" fmla="*/ 1030879 w 1041762"/>
                <a:gd name="connsiteY3" fmla="*/ 366178 h 833737"/>
                <a:gd name="connsiteX4" fmla="*/ 699670 w 1041762"/>
                <a:gd name="connsiteY4" fmla="*/ 368921 h 833737"/>
                <a:gd name="connsiteX5" fmla="*/ 498191 w 1041762"/>
                <a:gd name="connsiteY5" fmla="*/ 310191 h 833737"/>
                <a:gd name="connsiteX6" fmla="*/ 367894 w 1041762"/>
                <a:gd name="connsiteY6" fmla="*/ 356166 h 833737"/>
                <a:gd name="connsiteX7" fmla="*/ 292513 w 1041762"/>
                <a:gd name="connsiteY7" fmla="*/ 498829 h 833737"/>
                <a:gd name="connsiteX8" fmla="*/ 262184 w 1041762"/>
                <a:gd name="connsiteY8" fmla="*/ 693673 h 833737"/>
                <a:gd name="connsiteX9" fmla="*/ 233056 w 1041762"/>
                <a:gd name="connsiteY9" fmla="*/ 682922 h 833737"/>
                <a:gd name="connsiteX10" fmla="*/ 227533 w 1041762"/>
                <a:gd name="connsiteY10" fmla="*/ 477232 h 833737"/>
                <a:gd name="connsiteX11" fmla="*/ 158319 w 1041762"/>
                <a:gd name="connsiteY11" fmla="*/ 435483 h 833737"/>
                <a:gd name="connsiteX12" fmla="*/ 133218 w 1041762"/>
                <a:gd name="connsiteY12" fmla="*/ 648069 h 833737"/>
                <a:gd name="connsiteX13" fmla="*/ 147761 w 1041762"/>
                <a:gd name="connsiteY13" fmla="*/ 688907 h 833737"/>
                <a:gd name="connsiteX14" fmla="*/ 115874 w 1041762"/>
                <a:gd name="connsiteY14" fmla="*/ 833733 h 833737"/>
                <a:gd name="connsiteX15" fmla="*/ 40252 w 1041762"/>
                <a:gd name="connsiteY15" fmla="*/ 683605 h 833737"/>
                <a:gd name="connsiteX16" fmla="*/ 7489 w 1041762"/>
                <a:gd name="connsiteY16" fmla="*/ 401864 h 833737"/>
                <a:gd name="connsiteX17" fmla="*/ 182198 w 1041762"/>
                <a:gd name="connsiteY17" fmla="*/ 128705 h 833737"/>
                <a:gd name="connsiteX18" fmla="*/ 491469 w 1041762"/>
                <a:gd name="connsiteY18" fmla="*/ 995 h 833737"/>
                <a:gd name="connsiteX0" fmla="*/ 491469 w 1042394"/>
                <a:gd name="connsiteY0" fmla="*/ 995 h 833737"/>
                <a:gd name="connsiteX1" fmla="*/ 943852 w 1042394"/>
                <a:gd name="connsiteY1" fmla="*/ 88057 h 833737"/>
                <a:gd name="connsiteX2" fmla="*/ 1020186 w 1042394"/>
                <a:gd name="connsiteY2" fmla="*/ 318485 h 833737"/>
                <a:gd name="connsiteX3" fmla="*/ 1030879 w 1042394"/>
                <a:gd name="connsiteY3" fmla="*/ 366178 h 833737"/>
                <a:gd name="connsiteX4" fmla="*/ 870811 w 1042394"/>
                <a:gd name="connsiteY4" fmla="*/ 370319 h 833737"/>
                <a:gd name="connsiteX5" fmla="*/ 699670 w 1042394"/>
                <a:gd name="connsiteY5" fmla="*/ 368921 h 833737"/>
                <a:gd name="connsiteX6" fmla="*/ 498191 w 1042394"/>
                <a:gd name="connsiteY6" fmla="*/ 310191 h 833737"/>
                <a:gd name="connsiteX7" fmla="*/ 367894 w 1042394"/>
                <a:gd name="connsiteY7" fmla="*/ 356166 h 833737"/>
                <a:gd name="connsiteX8" fmla="*/ 292513 w 1042394"/>
                <a:gd name="connsiteY8" fmla="*/ 498829 h 833737"/>
                <a:gd name="connsiteX9" fmla="*/ 262184 w 1042394"/>
                <a:gd name="connsiteY9" fmla="*/ 693673 h 833737"/>
                <a:gd name="connsiteX10" fmla="*/ 233056 w 1042394"/>
                <a:gd name="connsiteY10" fmla="*/ 682922 h 833737"/>
                <a:gd name="connsiteX11" fmla="*/ 227533 w 1042394"/>
                <a:gd name="connsiteY11" fmla="*/ 477232 h 833737"/>
                <a:gd name="connsiteX12" fmla="*/ 158319 w 1042394"/>
                <a:gd name="connsiteY12" fmla="*/ 435483 h 833737"/>
                <a:gd name="connsiteX13" fmla="*/ 133218 w 1042394"/>
                <a:gd name="connsiteY13" fmla="*/ 648069 h 833737"/>
                <a:gd name="connsiteX14" fmla="*/ 147761 w 1042394"/>
                <a:gd name="connsiteY14" fmla="*/ 688907 h 833737"/>
                <a:gd name="connsiteX15" fmla="*/ 115874 w 1042394"/>
                <a:gd name="connsiteY15" fmla="*/ 833733 h 833737"/>
                <a:gd name="connsiteX16" fmla="*/ 40252 w 1042394"/>
                <a:gd name="connsiteY16" fmla="*/ 683605 h 833737"/>
                <a:gd name="connsiteX17" fmla="*/ 7489 w 1042394"/>
                <a:gd name="connsiteY17" fmla="*/ 401864 h 833737"/>
                <a:gd name="connsiteX18" fmla="*/ 182198 w 1042394"/>
                <a:gd name="connsiteY18" fmla="*/ 128705 h 833737"/>
                <a:gd name="connsiteX19" fmla="*/ 491469 w 1042394"/>
                <a:gd name="connsiteY19" fmla="*/ 995 h 833737"/>
                <a:gd name="connsiteX0" fmla="*/ 491469 w 1042394"/>
                <a:gd name="connsiteY0" fmla="*/ 995 h 833737"/>
                <a:gd name="connsiteX1" fmla="*/ 943852 w 1042394"/>
                <a:gd name="connsiteY1" fmla="*/ 88057 h 833737"/>
                <a:gd name="connsiteX2" fmla="*/ 1020186 w 1042394"/>
                <a:gd name="connsiteY2" fmla="*/ 318485 h 833737"/>
                <a:gd name="connsiteX3" fmla="*/ 1030879 w 1042394"/>
                <a:gd name="connsiteY3" fmla="*/ 366178 h 833737"/>
                <a:gd name="connsiteX4" fmla="*/ 870811 w 1042394"/>
                <a:gd name="connsiteY4" fmla="*/ 345841 h 833737"/>
                <a:gd name="connsiteX5" fmla="*/ 699670 w 1042394"/>
                <a:gd name="connsiteY5" fmla="*/ 368921 h 833737"/>
                <a:gd name="connsiteX6" fmla="*/ 498191 w 1042394"/>
                <a:gd name="connsiteY6" fmla="*/ 310191 h 833737"/>
                <a:gd name="connsiteX7" fmla="*/ 367894 w 1042394"/>
                <a:gd name="connsiteY7" fmla="*/ 356166 h 833737"/>
                <a:gd name="connsiteX8" fmla="*/ 292513 w 1042394"/>
                <a:gd name="connsiteY8" fmla="*/ 498829 h 833737"/>
                <a:gd name="connsiteX9" fmla="*/ 262184 w 1042394"/>
                <a:gd name="connsiteY9" fmla="*/ 693673 h 833737"/>
                <a:gd name="connsiteX10" fmla="*/ 233056 w 1042394"/>
                <a:gd name="connsiteY10" fmla="*/ 682922 h 833737"/>
                <a:gd name="connsiteX11" fmla="*/ 227533 w 1042394"/>
                <a:gd name="connsiteY11" fmla="*/ 477232 h 833737"/>
                <a:gd name="connsiteX12" fmla="*/ 158319 w 1042394"/>
                <a:gd name="connsiteY12" fmla="*/ 435483 h 833737"/>
                <a:gd name="connsiteX13" fmla="*/ 133218 w 1042394"/>
                <a:gd name="connsiteY13" fmla="*/ 648069 h 833737"/>
                <a:gd name="connsiteX14" fmla="*/ 147761 w 1042394"/>
                <a:gd name="connsiteY14" fmla="*/ 688907 h 833737"/>
                <a:gd name="connsiteX15" fmla="*/ 115874 w 1042394"/>
                <a:gd name="connsiteY15" fmla="*/ 833733 h 833737"/>
                <a:gd name="connsiteX16" fmla="*/ 40252 w 1042394"/>
                <a:gd name="connsiteY16" fmla="*/ 683605 h 833737"/>
                <a:gd name="connsiteX17" fmla="*/ 7489 w 1042394"/>
                <a:gd name="connsiteY17" fmla="*/ 401864 h 833737"/>
                <a:gd name="connsiteX18" fmla="*/ 182198 w 1042394"/>
                <a:gd name="connsiteY18" fmla="*/ 128705 h 833737"/>
                <a:gd name="connsiteX19" fmla="*/ 491469 w 1042394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70811 w 1031737"/>
                <a:gd name="connsiteY4" fmla="*/ 345841 h 833737"/>
                <a:gd name="connsiteX5" fmla="*/ 699670 w 1031737"/>
                <a:gd name="connsiteY5" fmla="*/ 368921 h 833737"/>
                <a:gd name="connsiteX6" fmla="*/ 498191 w 1031737"/>
                <a:gd name="connsiteY6" fmla="*/ 310191 h 833737"/>
                <a:gd name="connsiteX7" fmla="*/ 367894 w 1031737"/>
                <a:gd name="connsiteY7" fmla="*/ 356166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70811 w 1031737"/>
                <a:gd name="connsiteY4" fmla="*/ 345841 h 833737"/>
                <a:gd name="connsiteX5" fmla="*/ 699670 w 1031737"/>
                <a:gd name="connsiteY5" fmla="*/ 368921 h 833737"/>
                <a:gd name="connsiteX6" fmla="*/ 498191 w 1031737"/>
                <a:gd name="connsiteY6" fmla="*/ 310191 h 833737"/>
                <a:gd name="connsiteX7" fmla="*/ 377073 w 1031737"/>
                <a:gd name="connsiteY7" fmla="*/ 365345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70811 w 1031737"/>
                <a:gd name="connsiteY4" fmla="*/ 345841 h 833737"/>
                <a:gd name="connsiteX5" fmla="*/ 699670 w 1031737"/>
                <a:gd name="connsiteY5" fmla="*/ 368921 h 833737"/>
                <a:gd name="connsiteX6" fmla="*/ 510430 w 1031737"/>
                <a:gd name="connsiteY6" fmla="*/ 334669 h 833737"/>
                <a:gd name="connsiteX7" fmla="*/ 377073 w 1031737"/>
                <a:gd name="connsiteY7" fmla="*/ 365345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70811 w 1031737"/>
                <a:gd name="connsiteY4" fmla="*/ 345841 h 833737"/>
                <a:gd name="connsiteX5" fmla="*/ 684371 w 1031737"/>
                <a:gd name="connsiteY5" fmla="*/ 365861 h 833737"/>
                <a:gd name="connsiteX6" fmla="*/ 510430 w 1031737"/>
                <a:gd name="connsiteY6" fmla="*/ 334669 h 833737"/>
                <a:gd name="connsiteX7" fmla="*/ 377073 w 1031737"/>
                <a:gd name="connsiteY7" fmla="*/ 365345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31737"/>
                <a:gd name="connsiteY0" fmla="*/ 995 h 833737"/>
                <a:gd name="connsiteX1" fmla="*/ 943852 w 1031737"/>
                <a:gd name="connsiteY1" fmla="*/ 88057 h 833737"/>
                <a:gd name="connsiteX2" fmla="*/ 1020186 w 1031737"/>
                <a:gd name="connsiteY2" fmla="*/ 318485 h 833737"/>
                <a:gd name="connsiteX3" fmla="*/ 1015580 w 1031737"/>
                <a:gd name="connsiteY3" fmla="*/ 375357 h 833737"/>
                <a:gd name="connsiteX4" fmla="*/ 861632 w 1031737"/>
                <a:gd name="connsiteY4" fmla="*/ 345841 h 833737"/>
                <a:gd name="connsiteX5" fmla="*/ 684371 w 1031737"/>
                <a:gd name="connsiteY5" fmla="*/ 365861 h 833737"/>
                <a:gd name="connsiteX6" fmla="*/ 510430 w 1031737"/>
                <a:gd name="connsiteY6" fmla="*/ 334669 h 833737"/>
                <a:gd name="connsiteX7" fmla="*/ 377073 w 1031737"/>
                <a:gd name="connsiteY7" fmla="*/ 365345 h 833737"/>
                <a:gd name="connsiteX8" fmla="*/ 292513 w 1031737"/>
                <a:gd name="connsiteY8" fmla="*/ 498829 h 833737"/>
                <a:gd name="connsiteX9" fmla="*/ 262184 w 1031737"/>
                <a:gd name="connsiteY9" fmla="*/ 693673 h 833737"/>
                <a:gd name="connsiteX10" fmla="*/ 233056 w 1031737"/>
                <a:gd name="connsiteY10" fmla="*/ 682922 h 833737"/>
                <a:gd name="connsiteX11" fmla="*/ 227533 w 1031737"/>
                <a:gd name="connsiteY11" fmla="*/ 477232 h 833737"/>
                <a:gd name="connsiteX12" fmla="*/ 158319 w 1031737"/>
                <a:gd name="connsiteY12" fmla="*/ 435483 h 833737"/>
                <a:gd name="connsiteX13" fmla="*/ 133218 w 1031737"/>
                <a:gd name="connsiteY13" fmla="*/ 648069 h 833737"/>
                <a:gd name="connsiteX14" fmla="*/ 147761 w 1031737"/>
                <a:gd name="connsiteY14" fmla="*/ 688907 h 833737"/>
                <a:gd name="connsiteX15" fmla="*/ 115874 w 1031737"/>
                <a:gd name="connsiteY15" fmla="*/ 833733 h 833737"/>
                <a:gd name="connsiteX16" fmla="*/ 40252 w 1031737"/>
                <a:gd name="connsiteY16" fmla="*/ 683605 h 833737"/>
                <a:gd name="connsiteX17" fmla="*/ 7489 w 1031737"/>
                <a:gd name="connsiteY17" fmla="*/ 401864 h 833737"/>
                <a:gd name="connsiteX18" fmla="*/ 182198 w 1031737"/>
                <a:gd name="connsiteY18" fmla="*/ 128705 h 833737"/>
                <a:gd name="connsiteX19" fmla="*/ 491469 w 1031737"/>
                <a:gd name="connsiteY19" fmla="*/ 995 h 833737"/>
                <a:gd name="connsiteX0" fmla="*/ 491469 w 1028409"/>
                <a:gd name="connsiteY0" fmla="*/ 995 h 833737"/>
                <a:gd name="connsiteX1" fmla="*/ 943852 w 1028409"/>
                <a:gd name="connsiteY1" fmla="*/ 88057 h 833737"/>
                <a:gd name="connsiteX2" fmla="*/ 1020186 w 1028409"/>
                <a:gd name="connsiteY2" fmla="*/ 318485 h 833737"/>
                <a:gd name="connsiteX3" fmla="*/ 1009461 w 1028409"/>
                <a:gd name="connsiteY3" fmla="*/ 384537 h 833737"/>
                <a:gd name="connsiteX4" fmla="*/ 861632 w 1028409"/>
                <a:gd name="connsiteY4" fmla="*/ 345841 h 833737"/>
                <a:gd name="connsiteX5" fmla="*/ 684371 w 1028409"/>
                <a:gd name="connsiteY5" fmla="*/ 365861 h 833737"/>
                <a:gd name="connsiteX6" fmla="*/ 510430 w 1028409"/>
                <a:gd name="connsiteY6" fmla="*/ 334669 h 833737"/>
                <a:gd name="connsiteX7" fmla="*/ 377073 w 1028409"/>
                <a:gd name="connsiteY7" fmla="*/ 365345 h 833737"/>
                <a:gd name="connsiteX8" fmla="*/ 292513 w 1028409"/>
                <a:gd name="connsiteY8" fmla="*/ 498829 h 833737"/>
                <a:gd name="connsiteX9" fmla="*/ 262184 w 1028409"/>
                <a:gd name="connsiteY9" fmla="*/ 693673 h 833737"/>
                <a:gd name="connsiteX10" fmla="*/ 233056 w 1028409"/>
                <a:gd name="connsiteY10" fmla="*/ 682922 h 833737"/>
                <a:gd name="connsiteX11" fmla="*/ 227533 w 1028409"/>
                <a:gd name="connsiteY11" fmla="*/ 477232 h 833737"/>
                <a:gd name="connsiteX12" fmla="*/ 158319 w 1028409"/>
                <a:gd name="connsiteY12" fmla="*/ 435483 h 833737"/>
                <a:gd name="connsiteX13" fmla="*/ 133218 w 1028409"/>
                <a:gd name="connsiteY13" fmla="*/ 648069 h 833737"/>
                <a:gd name="connsiteX14" fmla="*/ 147761 w 1028409"/>
                <a:gd name="connsiteY14" fmla="*/ 688907 h 833737"/>
                <a:gd name="connsiteX15" fmla="*/ 115874 w 1028409"/>
                <a:gd name="connsiteY15" fmla="*/ 833733 h 833737"/>
                <a:gd name="connsiteX16" fmla="*/ 40252 w 1028409"/>
                <a:gd name="connsiteY16" fmla="*/ 683605 h 833737"/>
                <a:gd name="connsiteX17" fmla="*/ 7489 w 1028409"/>
                <a:gd name="connsiteY17" fmla="*/ 401864 h 833737"/>
                <a:gd name="connsiteX18" fmla="*/ 182198 w 1028409"/>
                <a:gd name="connsiteY18" fmla="*/ 128705 h 833737"/>
                <a:gd name="connsiteX19" fmla="*/ 491469 w 1028409"/>
                <a:gd name="connsiteY19" fmla="*/ 995 h 833737"/>
                <a:gd name="connsiteX0" fmla="*/ 491469 w 1028409"/>
                <a:gd name="connsiteY0" fmla="*/ 995 h 833737"/>
                <a:gd name="connsiteX1" fmla="*/ 943852 w 1028409"/>
                <a:gd name="connsiteY1" fmla="*/ 88057 h 833737"/>
                <a:gd name="connsiteX2" fmla="*/ 1020186 w 1028409"/>
                <a:gd name="connsiteY2" fmla="*/ 318485 h 833737"/>
                <a:gd name="connsiteX3" fmla="*/ 1009461 w 1028409"/>
                <a:gd name="connsiteY3" fmla="*/ 384537 h 833737"/>
                <a:gd name="connsiteX4" fmla="*/ 861632 w 1028409"/>
                <a:gd name="connsiteY4" fmla="*/ 345841 h 833737"/>
                <a:gd name="connsiteX5" fmla="*/ 684371 w 1028409"/>
                <a:gd name="connsiteY5" fmla="*/ 365861 h 833737"/>
                <a:gd name="connsiteX6" fmla="*/ 510430 w 1028409"/>
                <a:gd name="connsiteY6" fmla="*/ 334669 h 833737"/>
                <a:gd name="connsiteX7" fmla="*/ 377073 w 1028409"/>
                <a:gd name="connsiteY7" fmla="*/ 365345 h 833737"/>
                <a:gd name="connsiteX8" fmla="*/ 292513 w 1028409"/>
                <a:gd name="connsiteY8" fmla="*/ 498829 h 833737"/>
                <a:gd name="connsiteX9" fmla="*/ 280543 w 1028409"/>
                <a:gd name="connsiteY9" fmla="*/ 687554 h 833737"/>
                <a:gd name="connsiteX10" fmla="*/ 233056 w 1028409"/>
                <a:gd name="connsiteY10" fmla="*/ 682922 h 833737"/>
                <a:gd name="connsiteX11" fmla="*/ 227533 w 1028409"/>
                <a:gd name="connsiteY11" fmla="*/ 477232 h 833737"/>
                <a:gd name="connsiteX12" fmla="*/ 158319 w 1028409"/>
                <a:gd name="connsiteY12" fmla="*/ 435483 h 833737"/>
                <a:gd name="connsiteX13" fmla="*/ 133218 w 1028409"/>
                <a:gd name="connsiteY13" fmla="*/ 648069 h 833737"/>
                <a:gd name="connsiteX14" fmla="*/ 147761 w 1028409"/>
                <a:gd name="connsiteY14" fmla="*/ 688907 h 833737"/>
                <a:gd name="connsiteX15" fmla="*/ 115874 w 1028409"/>
                <a:gd name="connsiteY15" fmla="*/ 833733 h 833737"/>
                <a:gd name="connsiteX16" fmla="*/ 40252 w 1028409"/>
                <a:gd name="connsiteY16" fmla="*/ 683605 h 833737"/>
                <a:gd name="connsiteX17" fmla="*/ 7489 w 1028409"/>
                <a:gd name="connsiteY17" fmla="*/ 401864 h 833737"/>
                <a:gd name="connsiteX18" fmla="*/ 182198 w 1028409"/>
                <a:gd name="connsiteY18" fmla="*/ 128705 h 833737"/>
                <a:gd name="connsiteX19" fmla="*/ 491469 w 1028409"/>
                <a:gd name="connsiteY19" fmla="*/ 995 h 833737"/>
                <a:gd name="connsiteX0" fmla="*/ 491469 w 1028409"/>
                <a:gd name="connsiteY0" fmla="*/ 995 h 833737"/>
                <a:gd name="connsiteX1" fmla="*/ 943852 w 1028409"/>
                <a:gd name="connsiteY1" fmla="*/ 88057 h 833737"/>
                <a:gd name="connsiteX2" fmla="*/ 1020186 w 1028409"/>
                <a:gd name="connsiteY2" fmla="*/ 318485 h 833737"/>
                <a:gd name="connsiteX3" fmla="*/ 1009461 w 1028409"/>
                <a:gd name="connsiteY3" fmla="*/ 384537 h 833737"/>
                <a:gd name="connsiteX4" fmla="*/ 861632 w 1028409"/>
                <a:gd name="connsiteY4" fmla="*/ 345841 h 833737"/>
                <a:gd name="connsiteX5" fmla="*/ 684371 w 1028409"/>
                <a:gd name="connsiteY5" fmla="*/ 365861 h 833737"/>
                <a:gd name="connsiteX6" fmla="*/ 510430 w 1028409"/>
                <a:gd name="connsiteY6" fmla="*/ 334669 h 833737"/>
                <a:gd name="connsiteX7" fmla="*/ 377073 w 1028409"/>
                <a:gd name="connsiteY7" fmla="*/ 365345 h 833737"/>
                <a:gd name="connsiteX8" fmla="*/ 292513 w 1028409"/>
                <a:gd name="connsiteY8" fmla="*/ 498829 h 833737"/>
                <a:gd name="connsiteX9" fmla="*/ 280543 w 1028409"/>
                <a:gd name="connsiteY9" fmla="*/ 687554 h 833737"/>
                <a:gd name="connsiteX10" fmla="*/ 233056 w 1028409"/>
                <a:gd name="connsiteY10" fmla="*/ 682922 h 833737"/>
                <a:gd name="connsiteX11" fmla="*/ 227533 w 1028409"/>
                <a:gd name="connsiteY11" fmla="*/ 477232 h 833737"/>
                <a:gd name="connsiteX12" fmla="*/ 158319 w 1028409"/>
                <a:gd name="connsiteY12" fmla="*/ 435483 h 833737"/>
                <a:gd name="connsiteX13" fmla="*/ 133218 w 1028409"/>
                <a:gd name="connsiteY13" fmla="*/ 648069 h 833737"/>
                <a:gd name="connsiteX14" fmla="*/ 147761 w 1028409"/>
                <a:gd name="connsiteY14" fmla="*/ 688907 h 833737"/>
                <a:gd name="connsiteX15" fmla="*/ 115874 w 1028409"/>
                <a:gd name="connsiteY15" fmla="*/ 833733 h 833737"/>
                <a:gd name="connsiteX16" fmla="*/ 40252 w 1028409"/>
                <a:gd name="connsiteY16" fmla="*/ 683605 h 833737"/>
                <a:gd name="connsiteX17" fmla="*/ 7489 w 1028409"/>
                <a:gd name="connsiteY17" fmla="*/ 401864 h 833737"/>
                <a:gd name="connsiteX18" fmla="*/ 182198 w 1028409"/>
                <a:gd name="connsiteY18" fmla="*/ 116466 h 833737"/>
                <a:gd name="connsiteX19" fmla="*/ 491469 w 1028409"/>
                <a:gd name="connsiteY19" fmla="*/ 995 h 833737"/>
                <a:gd name="connsiteX0" fmla="*/ 491469 w 1028619"/>
                <a:gd name="connsiteY0" fmla="*/ 1303 h 834045"/>
                <a:gd name="connsiteX1" fmla="*/ 940793 w 1028619"/>
                <a:gd name="connsiteY1" fmla="*/ 76126 h 834045"/>
                <a:gd name="connsiteX2" fmla="*/ 1020186 w 1028619"/>
                <a:gd name="connsiteY2" fmla="*/ 318793 h 834045"/>
                <a:gd name="connsiteX3" fmla="*/ 1009461 w 1028619"/>
                <a:gd name="connsiteY3" fmla="*/ 384845 h 834045"/>
                <a:gd name="connsiteX4" fmla="*/ 861632 w 1028619"/>
                <a:gd name="connsiteY4" fmla="*/ 346149 h 834045"/>
                <a:gd name="connsiteX5" fmla="*/ 684371 w 1028619"/>
                <a:gd name="connsiteY5" fmla="*/ 366169 h 834045"/>
                <a:gd name="connsiteX6" fmla="*/ 510430 w 1028619"/>
                <a:gd name="connsiteY6" fmla="*/ 334977 h 834045"/>
                <a:gd name="connsiteX7" fmla="*/ 377073 w 1028619"/>
                <a:gd name="connsiteY7" fmla="*/ 365653 h 834045"/>
                <a:gd name="connsiteX8" fmla="*/ 292513 w 1028619"/>
                <a:gd name="connsiteY8" fmla="*/ 499137 h 834045"/>
                <a:gd name="connsiteX9" fmla="*/ 280543 w 1028619"/>
                <a:gd name="connsiteY9" fmla="*/ 687862 h 834045"/>
                <a:gd name="connsiteX10" fmla="*/ 233056 w 1028619"/>
                <a:gd name="connsiteY10" fmla="*/ 683230 h 834045"/>
                <a:gd name="connsiteX11" fmla="*/ 227533 w 1028619"/>
                <a:gd name="connsiteY11" fmla="*/ 477540 h 834045"/>
                <a:gd name="connsiteX12" fmla="*/ 158319 w 1028619"/>
                <a:gd name="connsiteY12" fmla="*/ 435791 h 834045"/>
                <a:gd name="connsiteX13" fmla="*/ 133218 w 1028619"/>
                <a:gd name="connsiteY13" fmla="*/ 648377 h 834045"/>
                <a:gd name="connsiteX14" fmla="*/ 147761 w 1028619"/>
                <a:gd name="connsiteY14" fmla="*/ 689215 h 834045"/>
                <a:gd name="connsiteX15" fmla="*/ 115874 w 1028619"/>
                <a:gd name="connsiteY15" fmla="*/ 834041 h 834045"/>
                <a:gd name="connsiteX16" fmla="*/ 40252 w 1028619"/>
                <a:gd name="connsiteY16" fmla="*/ 683913 h 834045"/>
                <a:gd name="connsiteX17" fmla="*/ 7489 w 1028619"/>
                <a:gd name="connsiteY17" fmla="*/ 402172 h 834045"/>
                <a:gd name="connsiteX18" fmla="*/ 182198 w 1028619"/>
                <a:gd name="connsiteY18" fmla="*/ 116774 h 834045"/>
                <a:gd name="connsiteX19" fmla="*/ 491469 w 1028619"/>
                <a:gd name="connsiteY19" fmla="*/ 1303 h 834045"/>
                <a:gd name="connsiteX0" fmla="*/ 491469 w 1030322"/>
                <a:gd name="connsiteY0" fmla="*/ 1303 h 834045"/>
                <a:gd name="connsiteX1" fmla="*/ 916315 w 1030322"/>
                <a:gd name="connsiteY1" fmla="*/ 76126 h 834045"/>
                <a:gd name="connsiteX2" fmla="*/ 1020186 w 1030322"/>
                <a:gd name="connsiteY2" fmla="*/ 318793 h 834045"/>
                <a:gd name="connsiteX3" fmla="*/ 1009461 w 1030322"/>
                <a:gd name="connsiteY3" fmla="*/ 384845 h 834045"/>
                <a:gd name="connsiteX4" fmla="*/ 861632 w 1030322"/>
                <a:gd name="connsiteY4" fmla="*/ 346149 h 834045"/>
                <a:gd name="connsiteX5" fmla="*/ 684371 w 1030322"/>
                <a:gd name="connsiteY5" fmla="*/ 366169 h 834045"/>
                <a:gd name="connsiteX6" fmla="*/ 510430 w 1030322"/>
                <a:gd name="connsiteY6" fmla="*/ 334977 h 834045"/>
                <a:gd name="connsiteX7" fmla="*/ 377073 w 1030322"/>
                <a:gd name="connsiteY7" fmla="*/ 365653 h 834045"/>
                <a:gd name="connsiteX8" fmla="*/ 292513 w 1030322"/>
                <a:gd name="connsiteY8" fmla="*/ 499137 h 834045"/>
                <a:gd name="connsiteX9" fmla="*/ 280543 w 1030322"/>
                <a:gd name="connsiteY9" fmla="*/ 687862 h 834045"/>
                <a:gd name="connsiteX10" fmla="*/ 233056 w 1030322"/>
                <a:gd name="connsiteY10" fmla="*/ 683230 h 834045"/>
                <a:gd name="connsiteX11" fmla="*/ 227533 w 1030322"/>
                <a:gd name="connsiteY11" fmla="*/ 477540 h 834045"/>
                <a:gd name="connsiteX12" fmla="*/ 158319 w 1030322"/>
                <a:gd name="connsiteY12" fmla="*/ 435791 h 834045"/>
                <a:gd name="connsiteX13" fmla="*/ 133218 w 1030322"/>
                <a:gd name="connsiteY13" fmla="*/ 648377 h 834045"/>
                <a:gd name="connsiteX14" fmla="*/ 147761 w 1030322"/>
                <a:gd name="connsiteY14" fmla="*/ 689215 h 834045"/>
                <a:gd name="connsiteX15" fmla="*/ 115874 w 1030322"/>
                <a:gd name="connsiteY15" fmla="*/ 834041 h 834045"/>
                <a:gd name="connsiteX16" fmla="*/ 40252 w 1030322"/>
                <a:gd name="connsiteY16" fmla="*/ 683913 h 834045"/>
                <a:gd name="connsiteX17" fmla="*/ 7489 w 1030322"/>
                <a:gd name="connsiteY17" fmla="*/ 402172 h 834045"/>
                <a:gd name="connsiteX18" fmla="*/ 182198 w 1030322"/>
                <a:gd name="connsiteY18" fmla="*/ 116774 h 834045"/>
                <a:gd name="connsiteX19" fmla="*/ 491469 w 1030322"/>
                <a:gd name="connsiteY19" fmla="*/ 1303 h 834045"/>
                <a:gd name="connsiteX0" fmla="*/ 491469 w 1030322"/>
                <a:gd name="connsiteY0" fmla="*/ 1303 h 834045"/>
                <a:gd name="connsiteX1" fmla="*/ 916315 w 1030322"/>
                <a:gd name="connsiteY1" fmla="*/ 76126 h 834045"/>
                <a:gd name="connsiteX2" fmla="*/ 1020186 w 1030322"/>
                <a:gd name="connsiteY2" fmla="*/ 318793 h 834045"/>
                <a:gd name="connsiteX3" fmla="*/ 1009461 w 1030322"/>
                <a:gd name="connsiteY3" fmla="*/ 384845 h 834045"/>
                <a:gd name="connsiteX4" fmla="*/ 861632 w 1030322"/>
                <a:gd name="connsiteY4" fmla="*/ 346149 h 834045"/>
                <a:gd name="connsiteX5" fmla="*/ 684371 w 1030322"/>
                <a:gd name="connsiteY5" fmla="*/ 366169 h 834045"/>
                <a:gd name="connsiteX6" fmla="*/ 510430 w 1030322"/>
                <a:gd name="connsiteY6" fmla="*/ 334977 h 834045"/>
                <a:gd name="connsiteX7" fmla="*/ 377073 w 1030322"/>
                <a:gd name="connsiteY7" fmla="*/ 365653 h 834045"/>
                <a:gd name="connsiteX8" fmla="*/ 292513 w 1030322"/>
                <a:gd name="connsiteY8" fmla="*/ 499137 h 834045"/>
                <a:gd name="connsiteX9" fmla="*/ 280543 w 1030322"/>
                <a:gd name="connsiteY9" fmla="*/ 687862 h 834045"/>
                <a:gd name="connsiteX10" fmla="*/ 233056 w 1030322"/>
                <a:gd name="connsiteY10" fmla="*/ 683230 h 834045"/>
                <a:gd name="connsiteX11" fmla="*/ 227533 w 1030322"/>
                <a:gd name="connsiteY11" fmla="*/ 477540 h 834045"/>
                <a:gd name="connsiteX12" fmla="*/ 158319 w 1030322"/>
                <a:gd name="connsiteY12" fmla="*/ 435791 h 834045"/>
                <a:gd name="connsiteX13" fmla="*/ 133218 w 1030322"/>
                <a:gd name="connsiteY13" fmla="*/ 648377 h 834045"/>
                <a:gd name="connsiteX14" fmla="*/ 147761 w 1030322"/>
                <a:gd name="connsiteY14" fmla="*/ 689215 h 834045"/>
                <a:gd name="connsiteX15" fmla="*/ 115874 w 1030322"/>
                <a:gd name="connsiteY15" fmla="*/ 834041 h 834045"/>
                <a:gd name="connsiteX16" fmla="*/ 40252 w 1030322"/>
                <a:gd name="connsiteY16" fmla="*/ 683913 h 834045"/>
                <a:gd name="connsiteX17" fmla="*/ 7489 w 1030322"/>
                <a:gd name="connsiteY17" fmla="*/ 402172 h 834045"/>
                <a:gd name="connsiteX18" fmla="*/ 182198 w 1030322"/>
                <a:gd name="connsiteY18" fmla="*/ 80057 h 834045"/>
                <a:gd name="connsiteX19" fmla="*/ 491469 w 1030322"/>
                <a:gd name="connsiteY19" fmla="*/ 1303 h 834045"/>
                <a:gd name="connsiteX0" fmla="*/ 485349 w 1030322"/>
                <a:gd name="connsiteY0" fmla="*/ 854 h 858074"/>
                <a:gd name="connsiteX1" fmla="*/ 916315 w 1030322"/>
                <a:gd name="connsiteY1" fmla="*/ 100155 h 858074"/>
                <a:gd name="connsiteX2" fmla="*/ 1020186 w 1030322"/>
                <a:gd name="connsiteY2" fmla="*/ 342822 h 858074"/>
                <a:gd name="connsiteX3" fmla="*/ 1009461 w 1030322"/>
                <a:gd name="connsiteY3" fmla="*/ 408874 h 858074"/>
                <a:gd name="connsiteX4" fmla="*/ 861632 w 1030322"/>
                <a:gd name="connsiteY4" fmla="*/ 370178 h 858074"/>
                <a:gd name="connsiteX5" fmla="*/ 684371 w 1030322"/>
                <a:gd name="connsiteY5" fmla="*/ 390198 h 858074"/>
                <a:gd name="connsiteX6" fmla="*/ 510430 w 1030322"/>
                <a:gd name="connsiteY6" fmla="*/ 359006 h 858074"/>
                <a:gd name="connsiteX7" fmla="*/ 377073 w 1030322"/>
                <a:gd name="connsiteY7" fmla="*/ 389682 h 858074"/>
                <a:gd name="connsiteX8" fmla="*/ 292513 w 1030322"/>
                <a:gd name="connsiteY8" fmla="*/ 523166 h 858074"/>
                <a:gd name="connsiteX9" fmla="*/ 280543 w 1030322"/>
                <a:gd name="connsiteY9" fmla="*/ 711891 h 858074"/>
                <a:gd name="connsiteX10" fmla="*/ 233056 w 1030322"/>
                <a:gd name="connsiteY10" fmla="*/ 707259 h 858074"/>
                <a:gd name="connsiteX11" fmla="*/ 227533 w 1030322"/>
                <a:gd name="connsiteY11" fmla="*/ 501569 h 858074"/>
                <a:gd name="connsiteX12" fmla="*/ 158319 w 1030322"/>
                <a:gd name="connsiteY12" fmla="*/ 459820 h 858074"/>
                <a:gd name="connsiteX13" fmla="*/ 133218 w 1030322"/>
                <a:gd name="connsiteY13" fmla="*/ 672406 h 858074"/>
                <a:gd name="connsiteX14" fmla="*/ 147761 w 1030322"/>
                <a:gd name="connsiteY14" fmla="*/ 713244 h 858074"/>
                <a:gd name="connsiteX15" fmla="*/ 115874 w 1030322"/>
                <a:gd name="connsiteY15" fmla="*/ 858070 h 858074"/>
                <a:gd name="connsiteX16" fmla="*/ 40252 w 1030322"/>
                <a:gd name="connsiteY16" fmla="*/ 707942 h 858074"/>
                <a:gd name="connsiteX17" fmla="*/ 7489 w 1030322"/>
                <a:gd name="connsiteY17" fmla="*/ 426201 h 858074"/>
                <a:gd name="connsiteX18" fmla="*/ 182198 w 1030322"/>
                <a:gd name="connsiteY18" fmla="*/ 104086 h 858074"/>
                <a:gd name="connsiteX19" fmla="*/ 485349 w 1030322"/>
                <a:gd name="connsiteY19" fmla="*/ 854 h 858074"/>
                <a:gd name="connsiteX0" fmla="*/ 485349 w 1030322"/>
                <a:gd name="connsiteY0" fmla="*/ 854 h 858074"/>
                <a:gd name="connsiteX1" fmla="*/ 916315 w 1030322"/>
                <a:gd name="connsiteY1" fmla="*/ 100155 h 858074"/>
                <a:gd name="connsiteX2" fmla="*/ 1020186 w 1030322"/>
                <a:gd name="connsiteY2" fmla="*/ 342822 h 858074"/>
                <a:gd name="connsiteX3" fmla="*/ 1009461 w 1030322"/>
                <a:gd name="connsiteY3" fmla="*/ 408874 h 858074"/>
                <a:gd name="connsiteX4" fmla="*/ 861632 w 1030322"/>
                <a:gd name="connsiteY4" fmla="*/ 370178 h 858074"/>
                <a:gd name="connsiteX5" fmla="*/ 684371 w 1030322"/>
                <a:gd name="connsiteY5" fmla="*/ 390198 h 858074"/>
                <a:gd name="connsiteX6" fmla="*/ 510430 w 1030322"/>
                <a:gd name="connsiteY6" fmla="*/ 359006 h 858074"/>
                <a:gd name="connsiteX7" fmla="*/ 377073 w 1030322"/>
                <a:gd name="connsiteY7" fmla="*/ 389682 h 858074"/>
                <a:gd name="connsiteX8" fmla="*/ 292513 w 1030322"/>
                <a:gd name="connsiteY8" fmla="*/ 523166 h 858074"/>
                <a:gd name="connsiteX9" fmla="*/ 280543 w 1030322"/>
                <a:gd name="connsiteY9" fmla="*/ 711891 h 858074"/>
                <a:gd name="connsiteX10" fmla="*/ 233056 w 1030322"/>
                <a:gd name="connsiteY10" fmla="*/ 707259 h 858074"/>
                <a:gd name="connsiteX11" fmla="*/ 227533 w 1030322"/>
                <a:gd name="connsiteY11" fmla="*/ 501569 h 858074"/>
                <a:gd name="connsiteX12" fmla="*/ 167805 w 1030322"/>
                <a:gd name="connsiteY12" fmla="*/ 542033 h 858074"/>
                <a:gd name="connsiteX13" fmla="*/ 133218 w 1030322"/>
                <a:gd name="connsiteY13" fmla="*/ 672406 h 858074"/>
                <a:gd name="connsiteX14" fmla="*/ 147761 w 1030322"/>
                <a:gd name="connsiteY14" fmla="*/ 713244 h 858074"/>
                <a:gd name="connsiteX15" fmla="*/ 115874 w 1030322"/>
                <a:gd name="connsiteY15" fmla="*/ 858070 h 858074"/>
                <a:gd name="connsiteX16" fmla="*/ 40252 w 1030322"/>
                <a:gd name="connsiteY16" fmla="*/ 707942 h 858074"/>
                <a:gd name="connsiteX17" fmla="*/ 7489 w 1030322"/>
                <a:gd name="connsiteY17" fmla="*/ 426201 h 858074"/>
                <a:gd name="connsiteX18" fmla="*/ 182198 w 1030322"/>
                <a:gd name="connsiteY18" fmla="*/ 104086 h 858074"/>
                <a:gd name="connsiteX19" fmla="*/ 485349 w 1030322"/>
                <a:gd name="connsiteY19" fmla="*/ 854 h 858074"/>
                <a:gd name="connsiteX0" fmla="*/ 485349 w 1030322"/>
                <a:gd name="connsiteY0" fmla="*/ 854 h 858074"/>
                <a:gd name="connsiteX1" fmla="*/ 916315 w 1030322"/>
                <a:gd name="connsiteY1" fmla="*/ 100155 h 858074"/>
                <a:gd name="connsiteX2" fmla="*/ 1020186 w 1030322"/>
                <a:gd name="connsiteY2" fmla="*/ 342822 h 858074"/>
                <a:gd name="connsiteX3" fmla="*/ 1009461 w 1030322"/>
                <a:gd name="connsiteY3" fmla="*/ 408874 h 858074"/>
                <a:gd name="connsiteX4" fmla="*/ 861632 w 1030322"/>
                <a:gd name="connsiteY4" fmla="*/ 370178 h 858074"/>
                <a:gd name="connsiteX5" fmla="*/ 684371 w 1030322"/>
                <a:gd name="connsiteY5" fmla="*/ 390198 h 858074"/>
                <a:gd name="connsiteX6" fmla="*/ 510430 w 1030322"/>
                <a:gd name="connsiteY6" fmla="*/ 359006 h 858074"/>
                <a:gd name="connsiteX7" fmla="*/ 377073 w 1030322"/>
                <a:gd name="connsiteY7" fmla="*/ 389682 h 858074"/>
                <a:gd name="connsiteX8" fmla="*/ 292513 w 1030322"/>
                <a:gd name="connsiteY8" fmla="*/ 523166 h 858074"/>
                <a:gd name="connsiteX9" fmla="*/ 280543 w 1030322"/>
                <a:gd name="connsiteY9" fmla="*/ 711891 h 858074"/>
                <a:gd name="connsiteX10" fmla="*/ 233056 w 1030322"/>
                <a:gd name="connsiteY10" fmla="*/ 707259 h 858074"/>
                <a:gd name="connsiteX11" fmla="*/ 227533 w 1030322"/>
                <a:gd name="connsiteY11" fmla="*/ 501569 h 858074"/>
                <a:gd name="connsiteX12" fmla="*/ 167805 w 1030322"/>
                <a:gd name="connsiteY12" fmla="*/ 542033 h 858074"/>
                <a:gd name="connsiteX13" fmla="*/ 133218 w 1030322"/>
                <a:gd name="connsiteY13" fmla="*/ 672406 h 858074"/>
                <a:gd name="connsiteX14" fmla="*/ 147761 w 1030322"/>
                <a:gd name="connsiteY14" fmla="*/ 713244 h 858074"/>
                <a:gd name="connsiteX15" fmla="*/ 115874 w 1030322"/>
                <a:gd name="connsiteY15" fmla="*/ 858070 h 858074"/>
                <a:gd name="connsiteX16" fmla="*/ 40252 w 1030322"/>
                <a:gd name="connsiteY16" fmla="*/ 707942 h 858074"/>
                <a:gd name="connsiteX17" fmla="*/ 7489 w 1030322"/>
                <a:gd name="connsiteY17" fmla="*/ 426201 h 858074"/>
                <a:gd name="connsiteX18" fmla="*/ 182198 w 1030322"/>
                <a:gd name="connsiteY18" fmla="*/ 104086 h 858074"/>
                <a:gd name="connsiteX19" fmla="*/ 485349 w 1030322"/>
                <a:gd name="connsiteY19" fmla="*/ 854 h 858074"/>
                <a:gd name="connsiteX0" fmla="*/ 485349 w 1030322"/>
                <a:gd name="connsiteY0" fmla="*/ 854 h 858747"/>
                <a:gd name="connsiteX1" fmla="*/ 916315 w 1030322"/>
                <a:gd name="connsiteY1" fmla="*/ 100155 h 858747"/>
                <a:gd name="connsiteX2" fmla="*/ 1020186 w 1030322"/>
                <a:gd name="connsiteY2" fmla="*/ 342822 h 858747"/>
                <a:gd name="connsiteX3" fmla="*/ 1009461 w 1030322"/>
                <a:gd name="connsiteY3" fmla="*/ 408874 h 858747"/>
                <a:gd name="connsiteX4" fmla="*/ 861632 w 1030322"/>
                <a:gd name="connsiteY4" fmla="*/ 370178 h 858747"/>
                <a:gd name="connsiteX5" fmla="*/ 684371 w 1030322"/>
                <a:gd name="connsiteY5" fmla="*/ 390198 h 858747"/>
                <a:gd name="connsiteX6" fmla="*/ 510430 w 1030322"/>
                <a:gd name="connsiteY6" fmla="*/ 359006 h 858747"/>
                <a:gd name="connsiteX7" fmla="*/ 377073 w 1030322"/>
                <a:gd name="connsiteY7" fmla="*/ 389682 h 858747"/>
                <a:gd name="connsiteX8" fmla="*/ 292513 w 1030322"/>
                <a:gd name="connsiteY8" fmla="*/ 523166 h 858747"/>
                <a:gd name="connsiteX9" fmla="*/ 280543 w 1030322"/>
                <a:gd name="connsiteY9" fmla="*/ 711891 h 858747"/>
                <a:gd name="connsiteX10" fmla="*/ 233056 w 1030322"/>
                <a:gd name="connsiteY10" fmla="*/ 707259 h 858747"/>
                <a:gd name="connsiteX11" fmla="*/ 227533 w 1030322"/>
                <a:gd name="connsiteY11" fmla="*/ 501569 h 858747"/>
                <a:gd name="connsiteX12" fmla="*/ 167805 w 1030322"/>
                <a:gd name="connsiteY12" fmla="*/ 542033 h 858747"/>
                <a:gd name="connsiteX13" fmla="*/ 133218 w 1030322"/>
                <a:gd name="connsiteY13" fmla="*/ 672406 h 858747"/>
                <a:gd name="connsiteX14" fmla="*/ 154085 w 1030322"/>
                <a:gd name="connsiteY14" fmla="*/ 760674 h 858747"/>
                <a:gd name="connsiteX15" fmla="*/ 115874 w 1030322"/>
                <a:gd name="connsiteY15" fmla="*/ 858070 h 858747"/>
                <a:gd name="connsiteX16" fmla="*/ 40252 w 1030322"/>
                <a:gd name="connsiteY16" fmla="*/ 707942 h 858747"/>
                <a:gd name="connsiteX17" fmla="*/ 7489 w 1030322"/>
                <a:gd name="connsiteY17" fmla="*/ 426201 h 858747"/>
                <a:gd name="connsiteX18" fmla="*/ 182198 w 1030322"/>
                <a:gd name="connsiteY18" fmla="*/ 104086 h 858747"/>
                <a:gd name="connsiteX19" fmla="*/ 485349 w 1030322"/>
                <a:gd name="connsiteY19" fmla="*/ 854 h 858747"/>
                <a:gd name="connsiteX0" fmla="*/ 485349 w 1030322"/>
                <a:gd name="connsiteY0" fmla="*/ 854 h 858747"/>
                <a:gd name="connsiteX1" fmla="*/ 916315 w 1030322"/>
                <a:gd name="connsiteY1" fmla="*/ 100155 h 858747"/>
                <a:gd name="connsiteX2" fmla="*/ 1020186 w 1030322"/>
                <a:gd name="connsiteY2" fmla="*/ 342822 h 858747"/>
                <a:gd name="connsiteX3" fmla="*/ 1009461 w 1030322"/>
                <a:gd name="connsiteY3" fmla="*/ 408874 h 858747"/>
                <a:gd name="connsiteX4" fmla="*/ 861632 w 1030322"/>
                <a:gd name="connsiteY4" fmla="*/ 370178 h 858747"/>
                <a:gd name="connsiteX5" fmla="*/ 684371 w 1030322"/>
                <a:gd name="connsiteY5" fmla="*/ 390198 h 858747"/>
                <a:gd name="connsiteX6" fmla="*/ 510430 w 1030322"/>
                <a:gd name="connsiteY6" fmla="*/ 359006 h 858747"/>
                <a:gd name="connsiteX7" fmla="*/ 377073 w 1030322"/>
                <a:gd name="connsiteY7" fmla="*/ 389682 h 858747"/>
                <a:gd name="connsiteX8" fmla="*/ 292513 w 1030322"/>
                <a:gd name="connsiteY8" fmla="*/ 523166 h 858747"/>
                <a:gd name="connsiteX9" fmla="*/ 280543 w 1030322"/>
                <a:gd name="connsiteY9" fmla="*/ 711891 h 858747"/>
                <a:gd name="connsiteX10" fmla="*/ 233056 w 1030322"/>
                <a:gd name="connsiteY10" fmla="*/ 707259 h 858747"/>
                <a:gd name="connsiteX11" fmla="*/ 227533 w 1030322"/>
                <a:gd name="connsiteY11" fmla="*/ 501569 h 858747"/>
                <a:gd name="connsiteX12" fmla="*/ 167805 w 1030322"/>
                <a:gd name="connsiteY12" fmla="*/ 542033 h 858747"/>
                <a:gd name="connsiteX13" fmla="*/ 155353 w 1030322"/>
                <a:gd name="connsiteY13" fmla="*/ 704026 h 858747"/>
                <a:gd name="connsiteX14" fmla="*/ 154085 w 1030322"/>
                <a:gd name="connsiteY14" fmla="*/ 760674 h 858747"/>
                <a:gd name="connsiteX15" fmla="*/ 115874 w 1030322"/>
                <a:gd name="connsiteY15" fmla="*/ 858070 h 858747"/>
                <a:gd name="connsiteX16" fmla="*/ 40252 w 1030322"/>
                <a:gd name="connsiteY16" fmla="*/ 707942 h 858747"/>
                <a:gd name="connsiteX17" fmla="*/ 7489 w 1030322"/>
                <a:gd name="connsiteY17" fmla="*/ 426201 h 858747"/>
                <a:gd name="connsiteX18" fmla="*/ 182198 w 1030322"/>
                <a:gd name="connsiteY18" fmla="*/ 104086 h 858747"/>
                <a:gd name="connsiteX19" fmla="*/ 485349 w 1030322"/>
                <a:gd name="connsiteY19" fmla="*/ 854 h 858747"/>
                <a:gd name="connsiteX0" fmla="*/ 485349 w 1030322"/>
                <a:gd name="connsiteY0" fmla="*/ 854 h 858747"/>
                <a:gd name="connsiteX1" fmla="*/ 916315 w 1030322"/>
                <a:gd name="connsiteY1" fmla="*/ 100155 h 858747"/>
                <a:gd name="connsiteX2" fmla="*/ 1020186 w 1030322"/>
                <a:gd name="connsiteY2" fmla="*/ 342822 h 858747"/>
                <a:gd name="connsiteX3" fmla="*/ 1009461 w 1030322"/>
                <a:gd name="connsiteY3" fmla="*/ 408874 h 858747"/>
                <a:gd name="connsiteX4" fmla="*/ 861632 w 1030322"/>
                <a:gd name="connsiteY4" fmla="*/ 370178 h 858747"/>
                <a:gd name="connsiteX5" fmla="*/ 684371 w 1030322"/>
                <a:gd name="connsiteY5" fmla="*/ 390198 h 858747"/>
                <a:gd name="connsiteX6" fmla="*/ 510430 w 1030322"/>
                <a:gd name="connsiteY6" fmla="*/ 359006 h 858747"/>
                <a:gd name="connsiteX7" fmla="*/ 377073 w 1030322"/>
                <a:gd name="connsiteY7" fmla="*/ 389682 h 858747"/>
                <a:gd name="connsiteX8" fmla="*/ 292513 w 1030322"/>
                <a:gd name="connsiteY8" fmla="*/ 523166 h 858747"/>
                <a:gd name="connsiteX9" fmla="*/ 280543 w 1030322"/>
                <a:gd name="connsiteY9" fmla="*/ 711891 h 858747"/>
                <a:gd name="connsiteX10" fmla="*/ 233056 w 1030322"/>
                <a:gd name="connsiteY10" fmla="*/ 707259 h 858747"/>
                <a:gd name="connsiteX11" fmla="*/ 227533 w 1030322"/>
                <a:gd name="connsiteY11" fmla="*/ 555324 h 858747"/>
                <a:gd name="connsiteX12" fmla="*/ 167805 w 1030322"/>
                <a:gd name="connsiteY12" fmla="*/ 542033 h 858747"/>
                <a:gd name="connsiteX13" fmla="*/ 155353 w 1030322"/>
                <a:gd name="connsiteY13" fmla="*/ 704026 h 858747"/>
                <a:gd name="connsiteX14" fmla="*/ 154085 w 1030322"/>
                <a:gd name="connsiteY14" fmla="*/ 760674 h 858747"/>
                <a:gd name="connsiteX15" fmla="*/ 115874 w 1030322"/>
                <a:gd name="connsiteY15" fmla="*/ 858070 h 858747"/>
                <a:gd name="connsiteX16" fmla="*/ 40252 w 1030322"/>
                <a:gd name="connsiteY16" fmla="*/ 707942 h 858747"/>
                <a:gd name="connsiteX17" fmla="*/ 7489 w 1030322"/>
                <a:gd name="connsiteY17" fmla="*/ 426201 h 858747"/>
                <a:gd name="connsiteX18" fmla="*/ 182198 w 1030322"/>
                <a:gd name="connsiteY18" fmla="*/ 104086 h 858747"/>
                <a:gd name="connsiteX19" fmla="*/ 485349 w 1030322"/>
                <a:gd name="connsiteY19" fmla="*/ 854 h 858747"/>
                <a:gd name="connsiteX0" fmla="*/ 485349 w 1030322"/>
                <a:gd name="connsiteY0" fmla="*/ 854 h 858747"/>
                <a:gd name="connsiteX1" fmla="*/ 916315 w 1030322"/>
                <a:gd name="connsiteY1" fmla="*/ 100155 h 858747"/>
                <a:gd name="connsiteX2" fmla="*/ 1020186 w 1030322"/>
                <a:gd name="connsiteY2" fmla="*/ 342822 h 858747"/>
                <a:gd name="connsiteX3" fmla="*/ 1009461 w 1030322"/>
                <a:gd name="connsiteY3" fmla="*/ 408874 h 858747"/>
                <a:gd name="connsiteX4" fmla="*/ 861632 w 1030322"/>
                <a:gd name="connsiteY4" fmla="*/ 370178 h 858747"/>
                <a:gd name="connsiteX5" fmla="*/ 684371 w 1030322"/>
                <a:gd name="connsiteY5" fmla="*/ 390198 h 858747"/>
                <a:gd name="connsiteX6" fmla="*/ 510430 w 1030322"/>
                <a:gd name="connsiteY6" fmla="*/ 359006 h 858747"/>
                <a:gd name="connsiteX7" fmla="*/ 377073 w 1030322"/>
                <a:gd name="connsiteY7" fmla="*/ 389682 h 858747"/>
                <a:gd name="connsiteX8" fmla="*/ 292513 w 1030322"/>
                <a:gd name="connsiteY8" fmla="*/ 523166 h 858747"/>
                <a:gd name="connsiteX9" fmla="*/ 280543 w 1030322"/>
                <a:gd name="connsiteY9" fmla="*/ 711891 h 858747"/>
                <a:gd name="connsiteX10" fmla="*/ 233056 w 1030322"/>
                <a:gd name="connsiteY10" fmla="*/ 707259 h 858747"/>
                <a:gd name="connsiteX11" fmla="*/ 227533 w 1030322"/>
                <a:gd name="connsiteY11" fmla="*/ 555324 h 858747"/>
                <a:gd name="connsiteX12" fmla="*/ 167805 w 1030322"/>
                <a:gd name="connsiteY12" fmla="*/ 542033 h 858747"/>
                <a:gd name="connsiteX13" fmla="*/ 151908 w 1030322"/>
                <a:gd name="connsiteY13" fmla="*/ 680617 h 858747"/>
                <a:gd name="connsiteX14" fmla="*/ 155353 w 1030322"/>
                <a:gd name="connsiteY14" fmla="*/ 704026 h 858747"/>
                <a:gd name="connsiteX15" fmla="*/ 154085 w 1030322"/>
                <a:gd name="connsiteY15" fmla="*/ 760674 h 858747"/>
                <a:gd name="connsiteX16" fmla="*/ 115874 w 1030322"/>
                <a:gd name="connsiteY16" fmla="*/ 858070 h 858747"/>
                <a:gd name="connsiteX17" fmla="*/ 40252 w 1030322"/>
                <a:gd name="connsiteY17" fmla="*/ 707942 h 858747"/>
                <a:gd name="connsiteX18" fmla="*/ 7489 w 1030322"/>
                <a:gd name="connsiteY18" fmla="*/ 426201 h 858747"/>
                <a:gd name="connsiteX19" fmla="*/ 182198 w 1030322"/>
                <a:gd name="connsiteY19" fmla="*/ 104086 h 858747"/>
                <a:gd name="connsiteX20" fmla="*/ 485349 w 1030322"/>
                <a:gd name="connsiteY20" fmla="*/ 854 h 858747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280543 w 1030322"/>
                <a:gd name="connsiteY9" fmla="*/ 711891 h 858309"/>
                <a:gd name="connsiteX10" fmla="*/ 233056 w 1030322"/>
                <a:gd name="connsiteY10" fmla="*/ 707259 h 858309"/>
                <a:gd name="connsiteX11" fmla="*/ 227533 w 1030322"/>
                <a:gd name="connsiteY11" fmla="*/ 555324 h 858309"/>
                <a:gd name="connsiteX12" fmla="*/ 167805 w 1030322"/>
                <a:gd name="connsiteY12" fmla="*/ 542033 h 858309"/>
                <a:gd name="connsiteX13" fmla="*/ 151908 w 1030322"/>
                <a:gd name="connsiteY13" fmla="*/ 680617 h 858309"/>
                <a:gd name="connsiteX14" fmla="*/ 155353 w 1030322"/>
                <a:gd name="connsiteY14" fmla="*/ 704026 h 858309"/>
                <a:gd name="connsiteX15" fmla="*/ 173057 w 1030322"/>
                <a:gd name="connsiteY15" fmla="*/ 741702 h 858309"/>
                <a:gd name="connsiteX16" fmla="*/ 115874 w 1030322"/>
                <a:gd name="connsiteY16" fmla="*/ 858070 h 858309"/>
                <a:gd name="connsiteX17" fmla="*/ 40252 w 1030322"/>
                <a:gd name="connsiteY17" fmla="*/ 707942 h 858309"/>
                <a:gd name="connsiteX18" fmla="*/ 7489 w 1030322"/>
                <a:gd name="connsiteY18" fmla="*/ 426201 h 858309"/>
                <a:gd name="connsiteX19" fmla="*/ 182198 w 1030322"/>
                <a:gd name="connsiteY19" fmla="*/ 104086 h 858309"/>
                <a:gd name="connsiteX20" fmla="*/ 485349 w 1030322"/>
                <a:gd name="connsiteY20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33056 w 1030322"/>
                <a:gd name="connsiteY10" fmla="*/ 707259 h 858309"/>
                <a:gd name="connsiteX11" fmla="*/ 227533 w 1030322"/>
                <a:gd name="connsiteY11" fmla="*/ 555324 h 858309"/>
                <a:gd name="connsiteX12" fmla="*/ 167805 w 1030322"/>
                <a:gd name="connsiteY12" fmla="*/ 542033 h 858309"/>
                <a:gd name="connsiteX13" fmla="*/ 151908 w 1030322"/>
                <a:gd name="connsiteY13" fmla="*/ 680617 h 858309"/>
                <a:gd name="connsiteX14" fmla="*/ 155353 w 1030322"/>
                <a:gd name="connsiteY14" fmla="*/ 704026 h 858309"/>
                <a:gd name="connsiteX15" fmla="*/ 173057 w 1030322"/>
                <a:gd name="connsiteY15" fmla="*/ 741702 h 858309"/>
                <a:gd name="connsiteX16" fmla="*/ 115874 w 1030322"/>
                <a:gd name="connsiteY16" fmla="*/ 858070 h 858309"/>
                <a:gd name="connsiteX17" fmla="*/ 40252 w 1030322"/>
                <a:gd name="connsiteY17" fmla="*/ 707942 h 858309"/>
                <a:gd name="connsiteX18" fmla="*/ 7489 w 1030322"/>
                <a:gd name="connsiteY18" fmla="*/ 426201 h 858309"/>
                <a:gd name="connsiteX19" fmla="*/ 182198 w 1030322"/>
                <a:gd name="connsiteY19" fmla="*/ 104086 h 858309"/>
                <a:gd name="connsiteX20" fmla="*/ 485349 w 1030322"/>
                <a:gd name="connsiteY20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27533 w 1030322"/>
                <a:gd name="connsiteY11" fmla="*/ 555324 h 858309"/>
                <a:gd name="connsiteX12" fmla="*/ 167805 w 1030322"/>
                <a:gd name="connsiteY12" fmla="*/ 542033 h 858309"/>
                <a:gd name="connsiteX13" fmla="*/ 151908 w 1030322"/>
                <a:gd name="connsiteY13" fmla="*/ 680617 h 858309"/>
                <a:gd name="connsiteX14" fmla="*/ 155353 w 1030322"/>
                <a:gd name="connsiteY14" fmla="*/ 704026 h 858309"/>
                <a:gd name="connsiteX15" fmla="*/ 173057 w 1030322"/>
                <a:gd name="connsiteY15" fmla="*/ 741702 h 858309"/>
                <a:gd name="connsiteX16" fmla="*/ 115874 w 1030322"/>
                <a:gd name="connsiteY16" fmla="*/ 858070 h 858309"/>
                <a:gd name="connsiteX17" fmla="*/ 40252 w 1030322"/>
                <a:gd name="connsiteY17" fmla="*/ 707942 h 858309"/>
                <a:gd name="connsiteX18" fmla="*/ 7489 w 1030322"/>
                <a:gd name="connsiteY18" fmla="*/ 426201 h 858309"/>
                <a:gd name="connsiteX19" fmla="*/ 182198 w 1030322"/>
                <a:gd name="connsiteY19" fmla="*/ 104086 h 858309"/>
                <a:gd name="connsiteX20" fmla="*/ 485349 w 1030322"/>
                <a:gd name="connsiteY20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227533 w 1030322"/>
                <a:gd name="connsiteY12" fmla="*/ 555324 h 858309"/>
                <a:gd name="connsiteX13" fmla="*/ 167805 w 1030322"/>
                <a:gd name="connsiteY13" fmla="*/ 542033 h 858309"/>
                <a:gd name="connsiteX14" fmla="*/ 151908 w 1030322"/>
                <a:gd name="connsiteY14" fmla="*/ 680617 h 858309"/>
                <a:gd name="connsiteX15" fmla="*/ 155353 w 1030322"/>
                <a:gd name="connsiteY15" fmla="*/ 704026 h 858309"/>
                <a:gd name="connsiteX16" fmla="*/ 173057 w 1030322"/>
                <a:gd name="connsiteY16" fmla="*/ 741702 h 858309"/>
                <a:gd name="connsiteX17" fmla="*/ 115874 w 1030322"/>
                <a:gd name="connsiteY17" fmla="*/ 858070 h 858309"/>
                <a:gd name="connsiteX18" fmla="*/ 40252 w 1030322"/>
                <a:gd name="connsiteY18" fmla="*/ 707942 h 858309"/>
                <a:gd name="connsiteX19" fmla="*/ 7489 w 1030322"/>
                <a:gd name="connsiteY19" fmla="*/ 426201 h 858309"/>
                <a:gd name="connsiteX20" fmla="*/ 182198 w 1030322"/>
                <a:gd name="connsiteY20" fmla="*/ 104086 h 858309"/>
                <a:gd name="connsiteX21" fmla="*/ 485349 w 1030322"/>
                <a:gd name="connsiteY21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167805 w 1030322"/>
                <a:gd name="connsiteY12" fmla="*/ 542033 h 858309"/>
                <a:gd name="connsiteX13" fmla="*/ 151908 w 1030322"/>
                <a:gd name="connsiteY13" fmla="*/ 680617 h 858309"/>
                <a:gd name="connsiteX14" fmla="*/ 155353 w 1030322"/>
                <a:gd name="connsiteY14" fmla="*/ 704026 h 858309"/>
                <a:gd name="connsiteX15" fmla="*/ 173057 w 1030322"/>
                <a:gd name="connsiteY15" fmla="*/ 741702 h 858309"/>
                <a:gd name="connsiteX16" fmla="*/ 115874 w 1030322"/>
                <a:gd name="connsiteY16" fmla="*/ 858070 h 858309"/>
                <a:gd name="connsiteX17" fmla="*/ 40252 w 1030322"/>
                <a:gd name="connsiteY17" fmla="*/ 707942 h 858309"/>
                <a:gd name="connsiteX18" fmla="*/ 7489 w 1030322"/>
                <a:gd name="connsiteY18" fmla="*/ 426201 h 858309"/>
                <a:gd name="connsiteX19" fmla="*/ 182198 w 1030322"/>
                <a:gd name="connsiteY19" fmla="*/ 104086 h 858309"/>
                <a:gd name="connsiteX20" fmla="*/ 485349 w 1030322"/>
                <a:gd name="connsiteY20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151908 w 1030322"/>
                <a:gd name="connsiteY12" fmla="*/ 680617 h 858309"/>
                <a:gd name="connsiteX13" fmla="*/ 155353 w 1030322"/>
                <a:gd name="connsiteY13" fmla="*/ 704026 h 858309"/>
                <a:gd name="connsiteX14" fmla="*/ 173057 w 1030322"/>
                <a:gd name="connsiteY14" fmla="*/ 741702 h 858309"/>
                <a:gd name="connsiteX15" fmla="*/ 115874 w 1030322"/>
                <a:gd name="connsiteY15" fmla="*/ 858070 h 858309"/>
                <a:gd name="connsiteX16" fmla="*/ 40252 w 1030322"/>
                <a:gd name="connsiteY16" fmla="*/ 707942 h 858309"/>
                <a:gd name="connsiteX17" fmla="*/ 7489 w 1030322"/>
                <a:gd name="connsiteY17" fmla="*/ 426201 h 858309"/>
                <a:gd name="connsiteX18" fmla="*/ 182198 w 1030322"/>
                <a:gd name="connsiteY18" fmla="*/ 104086 h 858309"/>
                <a:gd name="connsiteX19" fmla="*/ 485349 w 1030322"/>
                <a:gd name="connsiteY19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155353 w 1030322"/>
                <a:gd name="connsiteY12" fmla="*/ 704026 h 858309"/>
                <a:gd name="connsiteX13" fmla="*/ 173057 w 1030322"/>
                <a:gd name="connsiteY13" fmla="*/ 741702 h 858309"/>
                <a:gd name="connsiteX14" fmla="*/ 115874 w 1030322"/>
                <a:gd name="connsiteY14" fmla="*/ 858070 h 858309"/>
                <a:gd name="connsiteX15" fmla="*/ 40252 w 1030322"/>
                <a:gd name="connsiteY15" fmla="*/ 707942 h 858309"/>
                <a:gd name="connsiteX16" fmla="*/ 7489 w 1030322"/>
                <a:gd name="connsiteY16" fmla="*/ 426201 h 858309"/>
                <a:gd name="connsiteX17" fmla="*/ 182198 w 1030322"/>
                <a:gd name="connsiteY17" fmla="*/ 104086 h 858309"/>
                <a:gd name="connsiteX18" fmla="*/ 485349 w 1030322"/>
                <a:gd name="connsiteY18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238074 w 1030322"/>
                <a:gd name="connsiteY11" fmla="*/ 663227 h 858309"/>
                <a:gd name="connsiteX12" fmla="*/ 173057 w 1030322"/>
                <a:gd name="connsiteY12" fmla="*/ 741702 h 858309"/>
                <a:gd name="connsiteX13" fmla="*/ 115874 w 1030322"/>
                <a:gd name="connsiteY13" fmla="*/ 858070 h 858309"/>
                <a:gd name="connsiteX14" fmla="*/ 40252 w 1030322"/>
                <a:gd name="connsiteY14" fmla="*/ 707942 h 858309"/>
                <a:gd name="connsiteX15" fmla="*/ 7489 w 1030322"/>
                <a:gd name="connsiteY15" fmla="*/ 426201 h 858309"/>
                <a:gd name="connsiteX16" fmla="*/ 182198 w 1030322"/>
                <a:gd name="connsiteY16" fmla="*/ 104086 h 858309"/>
                <a:gd name="connsiteX17" fmla="*/ 485349 w 1030322"/>
                <a:gd name="connsiteY17" fmla="*/ 854 h 858309"/>
                <a:gd name="connsiteX0" fmla="*/ 485349 w 1030322"/>
                <a:gd name="connsiteY0" fmla="*/ 854 h 858309"/>
                <a:gd name="connsiteX1" fmla="*/ 916315 w 1030322"/>
                <a:gd name="connsiteY1" fmla="*/ 100155 h 858309"/>
                <a:gd name="connsiteX2" fmla="*/ 1020186 w 1030322"/>
                <a:gd name="connsiteY2" fmla="*/ 342822 h 858309"/>
                <a:gd name="connsiteX3" fmla="*/ 1009461 w 1030322"/>
                <a:gd name="connsiteY3" fmla="*/ 408874 h 858309"/>
                <a:gd name="connsiteX4" fmla="*/ 861632 w 1030322"/>
                <a:gd name="connsiteY4" fmla="*/ 370178 h 858309"/>
                <a:gd name="connsiteX5" fmla="*/ 684371 w 1030322"/>
                <a:gd name="connsiteY5" fmla="*/ 390198 h 858309"/>
                <a:gd name="connsiteX6" fmla="*/ 510430 w 1030322"/>
                <a:gd name="connsiteY6" fmla="*/ 359006 h 858309"/>
                <a:gd name="connsiteX7" fmla="*/ 377073 w 1030322"/>
                <a:gd name="connsiteY7" fmla="*/ 389682 h 858309"/>
                <a:gd name="connsiteX8" fmla="*/ 292513 w 1030322"/>
                <a:gd name="connsiteY8" fmla="*/ 523166 h 858309"/>
                <a:gd name="connsiteX9" fmla="*/ 306630 w 1030322"/>
                <a:gd name="connsiteY9" fmla="*/ 726120 h 858309"/>
                <a:gd name="connsiteX10" fmla="*/ 249657 w 1030322"/>
                <a:gd name="connsiteY10" fmla="*/ 742832 h 858309"/>
                <a:gd name="connsiteX11" fmla="*/ 173057 w 1030322"/>
                <a:gd name="connsiteY11" fmla="*/ 741702 h 858309"/>
                <a:gd name="connsiteX12" fmla="*/ 115874 w 1030322"/>
                <a:gd name="connsiteY12" fmla="*/ 858070 h 858309"/>
                <a:gd name="connsiteX13" fmla="*/ 40252 w 1030322"/>
                <a:gd name="connsiteY13" fmla="*/ 707942 h 858309"/>
                <a:gd name="connsiteX14" fmla="*/ 7489 w 1030322"/>
                <a:gd name="connsiteY14" fmla="*/ 426201 h 858309"/>
                <a:gd name="connsiteX15" fmla="*/ 182198 w 1030322"/>
                <a:gd name="connsiteY15" fmla="*/ 104086 h 858309"/>
                <a:gd name="connsiteX16" fmla="*/ 485349 w 1030322"/>
                <a:gd name="connsiteY16" fmla="*/ 854 h 858309"/>
                <a:gd name="connsiteX0" fmla="*/ 485349 w 1030322"/>
                <a:gd name="connsiteY0" fmla="*/ 854 h 858257"/>
                <a:gd name="connsiteX1" fmla="*/ 916315 w 1030322"/>
                <a:gd name="connsiteY1" fmla="*/ 100155 h 858257"/>
                <a:gd name="connsiteX2" fmla="*/ 1020186 w 1030322"/>
                <a:gd name="connsiteY2" fmla="*/ 342822 h 858257"/>
                <a:gd name="connsiteX3" fmla="*/ 1009461 w 1030322"/>
                <a:gd name="connsiteY3" fmla="*/ 408874 h 858257"/>
                <a:gd name="connsiteX4" fmla="*/ 861632 w 1030322"/>
                <a:gd name="connsiteY4" fmla="*/ 370178 h 858257"/>
                <a:gd name="connsiteX5" fmla="*/ 684371 w 1030322"/>
                <a:gd name="connsiteY5" fmla="*/ 390198 h 858257"/>
                <a:gd name="connsiteX6" fmla="*/ 510430 w 1030322"/>
                <a:gd name="connsiteY6" fmla="*/ 359006 h 858257"/>
                <a:gd name="connsiteX7" fmla="*/ 377073 w 1030322"/>
                <a:gd name="connsiteY7" fmla="*/ 389682 h 858257"/>
                <a:gd name="connsiteX8" fmla="*/ 292513 w 1030322"/>
                <a:gd name="connsiteY8" fmla="*/ 523166 h 858257"/>
                <a:gd name="connsiteX9" fmla="*/ 306630 w 1030322"/>
                <a:gd name="connsiteY9" fmla="*/ 726120 h 858257"/>
                <a:gd name="connsiteX10" fmla="*/ 249657 w 1030322"/>
                <a:gd name="connsiteY10" fmla="*/ 742832 h 858257"/>
                <a:gd name="connsiteX11" fmla="*/ 201516 w 1030322"/>
                <a:gd name="connsiteY11" fmla="*/ 680043 h 858257"/>
                <a:gd name="connsiteX12" fmla="*/ 115874 w 1030322"/>
                <a:gd name="connsiteY12" fmla="*/ 858070 h 858257"/>
                <a:gd name="connsiteX13" fmla="*/ 40252 w 1030322"/>
                <a:gd name="connsiteY13" fmla="*/ 707942 h 858257"/>
                <a:gd name="connsiteX14" fmla="*/ 7489 w 1030322"/>
                <a:gd name="connsiteY14" fmla="*/ 426201 h 858257"/>
                <a:gd name="connsiteX15" fmla="*/ 182198 w 1030322"/>
                <a:gd name="connsiteY15" fmla="*/ 104086 h 858257"/>
                <a:gd name="connsiteX16" fmla="*/ 485349 w 1030322"/>
                <a:gd name="connsiteY16" fmla="*/ 854 h 858257"/>
                <a:gd name="connsiteX0" fmla="*/ 485349 w 1030322"/>
                <a:gd name="connsiteY0" fmla="*/ 854 h 858257"/>
                <a:gd name="connsiteX1" fmla="*/ 916315 w 1030322"/>
                <a:gd name="connsiteY1" fmla="*/ 100155 h 858257"/>
                <a:gd name="connsiteX2" fmla="*/ 1020186 w 1030322"/>
                <a:gd name="connsiteY2" fmla="*/ 342822 h 858257"/>
                <a:gd name="connsiteX3" fmla="*/ 1009461 w 1030322"/>
                <a:gd name="connsiteY3" fmla="*/ 408874 h 858257"/>
                <a:gd name="connsiteX4" fmla="*/ 861632 w 1030322"/>
                <a:gd name="connsiteY4" fmla="*/ 370178 h 858257"/>
                <a:gd name="connsiteX5" fmla="*/ 684371 w 1030322"/>
                <a:gd name="connsiteY5" fmla="*/ 390198 h 858257"/>
                <a:gd name="connsiteX6" fmla="*/ 498441 w 1030322"/>
                <a:gd name="connsiteY6" fmla="*/ 363802 h 858257"/>
                <a:gd name="connsiteX7" fmla="*/ 377073 w 1030322"/>
                <a:gd name="connsiteY7" fmla="*/ 389682 h 858257"/>
                <a:gd name="connsiteX8" fmla="*/ 292513 w 1030322"/>
                <a:gd name="connsiteY8" fmla="*/ 523166 h 858257"/>
                <a:gd name="connsiteX9" fmla="*/ 306630 w 1030322"/>
                <a:gd name="connsiteY9" fmla="*/ 726120 h 858257"/>
                <a:gd name="connsiteX10" fmla="*/ 249657 w 1030322"/>
                <a:gd name="connsiteY10" fmla="*/ 742832 h 858257"/>
                <a:gd name="connsiteX11" fmla="*/ 201516 w 1030322"/>
                <a:gd name="connsiteY11" fmla="*/ 680043 h 858257"/>
                <a:gd name="connsiteX12" fmla="*/ 115874 w 1030322"/>
                <a:gd name="connsiteY12" fmla="*/ 858070 h 858257"/>
                <a:gd name="connsiteX13" fmla="*/ 40252 w 1030322"/>
                <a:gd name="connsiteY13" fmla="*/ 707942 h 858257"/>
                <a:gd name="connsiteX14" fmla="*/ 7489 w 1030322"/>
                <a:gd name="connsiteY14" fmla="*/ 426201 h 858257"/>
                <a:gd name="connsiteX15" fmla="*/ 182198 w 1030322"/>
                <a:gd name="connsiteY15" fmla="*/ 104086 h 858257"/>
                <a:gd name="connsiteX16" fmla="*/ 485349 w 1030322"/>
                <a:gd name="connsiteY16" fmla="*/ 854 h 858257"/>
                <a:gd name="connsiteX0" fmla="*/ 485349 w 1030322"/>
                <a:gd name="connsiteY0" fmla="*/ 854 h 858257"/>
                <a:gd name="connsiteX1" fmla="*/ 916315 w 1030322"/>
                <a:gd name="connsiteY1" fmla="*/ 100155 h 858257"/>
                <a:gd name="connsiteX2" fmla="*/ 1020186 w 1030322"/>
                <a:gd name="connsiteY2" fmla="*/ 342822 h 858257"/>
                <a:gd name="connsiteX3" fmla="*/ 1009461 w 1030322"/>
                <a:gd name="connsiteY3" fmla="*/ 408874 h 858257"/>
                <a:gd name="connsiteX4" fmla="*/ 861632 w 1030322"/>
                <a:gd name="connsiteY4" fmla="*/ 370178 h 858257"/>
                <a:gd name="connsiteX5" fmla="*/ 725134 w 1030322"/>
                <a:gd name="connsiteY5" fmla="*/ 418972 h 858257"/>
                <a:gd name="connsiteX6" fmla="*/ 498441 w 1030322"/>
                <a:gd name="connsiteY6" fmla="*/ 363802 h 858257"/>
                <a:gd name="connsiteX7" fmla="*/ 377073 w 1030322"/>
                <a:gd name="connsiteY7" fmla="*/ 389682 h 858257"/>
                <a:gd name="connsiteX8" fmla="*/ 292513 w 1030322"/>
                <a:gd name="connsiteY8" fmla="*/ 523166 h 858257"/>
                <a:gd name="connsiteX9" fmla="*/ 306630 w 1030322"/>
                <a:gd name="connsiteY9" fmla="*/ 726120 h 858257"/>
                <a:gd name="connsiteX10" fmla="*/ 249657 w 1030322"/>
                <a:gd name="connsiteY10" fmla="*/ 742832 h 858257"/>
                <a:gd name="connsiteX11" fmla="*/ 201516 w 1030322"/>
                <a:gd name="connsiteY11" fmla="*/ 680043 h 858257"/>
                <a:gd name="connsiteX12" fmla="*/ 115874 w 1030322"/>
                <a:gd name="connsiteY12" fmla="*/ 858070 h 858257"/>
                <a:gd name="connsiteX13" fmla="*/ 40252 w 1030322"/>
                <a:gd name="connsiteY13" fmla="*/ 707942 h 858257"/>
                <a:gd name="connsiteX14" fmla="*/ 7489 w 1030322"/>
                <a:gd name="connsiteY14" fmla="*/ 426201 h 858257"/>
                <a:gd name="connsiteX15" fmla="*/ 182198 w 1030322"/>
                <a:gd name="connsiteY15" fmla="*/ 104086 h 858257"/>
                <a:gd name="connsiteX16" fmla="*/ 485349 w 1030322"/>
                <a:gd name="connsiteY16" fmla="*/ 854 h 858257"/>
                <a:gd name="connsiteX0" fmla="*/ 485349 w 1030322"/>
                <a:gd name="connsiteY0" fmla="*/ 854 h 858257"/>
                <a:gd name="connsiteX1" fmla="*/ 916315 w 1030322"/>
                <a:gd name="connsiteY1" fmla="*/ 100155 h 858257"/>
                <a:gd name="connsiteX2" fmla="*/ 1020186 w 1030322"/>
                <a:gd name="connsiteY2" fmla="*/ 342822 h 858257"/>
                <a:gd name="connsiteX3" fmla="*/ 1009461 w 1030322"/>
                <a:gd name="connsiteY3" fmla="*/ 408874 h 858257"/>
                <a:gd name="connsiteX4" fmla="*/ 849643 w 1030322"/>
                <a:gd name="connsiteY4" fmla="*/ 370178 h 858257"/>
                <a:gd name="connsiteX5" fmla="*/ 725134 w 1030322"/>
                <a:gd name="connsiteY5" fmla="*/ 418972 h 858257"/>
                <a:gd name="connsiteX6" fmla="*/ 498441 w 1030322"/>
                <a:gd name="connsiteY6" fmla="*/ 363802 h 858257"/>
                <a:gd name="connsiteX7" fmla="*/ 377073 w 1030322"/>
                <a:gd name="connsiteY7" fmla="*/ 389682 h 858257"/>
                <a:gd name="connsiteX8" fmla="*/ 292513 w 1030322"/>
                <a:gd name="connsiteY8" fmla="*/ 523166 h 858257"/>
                <a:gd name="connsiteX9" fmla="*/ 306630 w 1030322"/>
                <a:gd name="connsiteY9" fmla="*/ 726120 h 858257"/>
                <a:gd name="connsiteX10" fmla="*/ 249657 w 1030322"/>
                <a:gd name="connsiteY10" fmla="*/ 742832 h 858257"/>
                <a:gd name="connsiteX11" fmla="*/ 201516 w 1030322"/>
                <a:gd name="connsiteY11" fmla="*/ 680043 h 858257"/>
                <a:gd name="connsiteX12" fmla="*/ 115874 w 1030322"/>
                <a:gd name="connsiteY12" fmla="*/ 858070 h 858257"/>
                <a:gd name="connsiteX13" fmla="*/ 40252 w 1030322"/>
                <a:gd name="connsiteY13" fmla="*/ 707942 h 858257"/>
                <a:gd name="connsiteX14" fmla="*/ 7489 w 1030322"/>
                <a:gd name="connsiteY14" fmla="*/ 426201 h 858257"/>
                <a:gd name="connsiteX15" fmla="*/ 182198 w 1030322"/>
                <a:gd name="connsiteY15" fmla="*/ 104086 h 858257"/>
                <a:gd name="connsiteX16" fmla="*/ 485349 w 1030322"/>
                <a:gd name="connsiteY16" fmla="*/ 854 h 858257"/>
                <a:gd name="connsiteX0" fmla="*/ 485349 w 1027443"/>
                <a:gd name="connsiteY0" fmla="*/ 854 h 858257"/>
                <a:gd name="connsiteX1" fmla="*/ 916315 w 1027443"/>
                <a:gd name="connsiteY1" fmla="*/ 100155 h 858257"/>
                <a:gd name="connsiteX2" fmla="*/ 1020186 w 1027443"/>
                <a:gd name="connsiteY2" fmla="*/ 342822 h 858257"/>
                <a:gd name="connsiteX3" fmla="*/ 1002267 w 1027443"/>
                <a:gd name="connsiteY3" fmla="*/ 420863 h 858257"/>
                <a:gd name="connsiteX4" fmla="*/ 849643 w 1027443"/>
                <a:gd name="connsiteY4" fmla="*/ 370178 h 858257"/>
                <a:gd name="connsiteX5" fmla="*/ 725134 w 1027443"/>
                <a:gd name="connsiteY5" fmla="*/ 418972 h 858257"/>
                <a:gd name="connsiteX6" fmla="*/ 498441 w 1027443"/>
                <a:gd name="connsiteY6" fmla="*/ 363802 h 858257"/>
                <a:gd name="connsiteX7" fmla="*/ 377073 w 1027443"/>
                <a:gd name="connsiteY7" fmla="*/ 389682 h 858257"/>
                <a:gd name="connsiteX8" fmla="*/ 292513 w 1027443"/>
                <a:gd name="connsiteY8" fmla="*/ 523166 h 858257"/>
                <a:gd name="connsiteX9" fmla="*/ 306630 w 1027443"/>
                <a:gd name="connsiteY9" fmla="*/ 726120 h 858257"/>
                <a:gd name="connsiteX10" fmla="*/ 249657 w 1027443"/>
                <a:gd name="connsiteY10" fmla="*/ 742832 h 858257"/>
                <a:gd name="connsiteX11" fmla="*/ 201516 w 1027443"/>
                <a:gd name="connsiteY11" fmla="*/ 680043 h 858257"/>
                <a:gd name="connsiteX12" fmla="*/ 115874 w 1027443"/>
                <a:gd name="connsiteY12" fmla="*/ 858070 h 858257"/>
                <a:gd name="connsiteX13" fmla="*/ 40252 w 1027443"/>
                <a:gd name="connsiteY13" fmla="*/ 707942 h 858257"/>
                <a:gd name="connsiteX14" fmla="*/ 7489 w 1027443"/>
                <a:gd name="connsiteY14" fmla="*/ 426201 h 858257"/>
                <a:gd name="connsiteX15" fmla="*/ 182198 w 1027443"/>
                <a:gd name="connsiteY15" fmla="*/ 104086 h 858257"/>
                <a:gd name="connsiteX16" fmla="*/ 485349 w 1027443"/>
                <a:gd name="connsiteY16" fmla="*/ 854 h 858257"/>
                <a:gd name="connsiteX0" fmla="*/ 485349 w 1027976"/>
                <a:gd name="connsiteY0" fmla="*/ 910 h 858313"/>
                <a:gd name="connsiteX1" fmla="*/ 909121 w 1027976"/>
                <a:gd name="connsiteY1" fmla="*/ 96614 h 858313"/>
                <a:gd name="connsiteX2" fmla="*/ 1020186 w 1027976"/>
                <a:gd name="connsiteY2" fmla="*/ 342878 h 858313"/>
                <a:gd name="connsiteX3" fmla="*/ 1002267 w 1027976"/>
                <a:gd name="connsiteY3" fmla="*/ 420919 h 858313"/>
                <a:gd name="connsiteX4" fmla="*/ 849643 w 1027976"/>
                <a:gd name="connsiteY4" fmla="*/ 370234 h 858313"/>
                <a:gd name="connsiteX5" fmla="*/ 725134 w 1027976"/>
                <a:gd name="connsiteY5" fmla="*/ 419028 h 858313"/>
                <a:gd name="connsiteX6" fmla="*/ 498441 w 1027976"/>
                <a:gd name="connsiteY6" fmla="*/ 363858 h 858313"/>
                <a:gd name="connsiteX7" fmla="*/ 377073 w 1027976"/>
                <a:gd name="connsiteY7" fmla="*/ 389738 h 858313"/>
                <a:gd name="connsiteX8" fmla="*/ 292513 w 1027976"/>
                <a:gd name="connsiteY8" fmla="*/ 523222 h 858313"/>
                <a:gd name="connsiteX9" fmla="*/ 306630 w 1027976"/>
                <a:gd name="connsiteY9" fmla="*/ 726176 h 858313"/>
                <a:gd name="connsiteX10" fmla="*/ 249657 w 1027976"/>
                <a:gd name="connsiteY10" fmla="*/ 742888 h 858313"/>
                <a:gd name="connsiteX11" fmla="*/ 201516 w 1027976"/>
                <a:gd name="connsiteY11" fmla="*/ 680099 h 858313"/>
                <a:gd name="connsiteX12" fmla="*/ 115874 w 1027976"/>
                <a:gd name="connsiteY12" fmla="*/ 858126 h 858313"/>
                <a:gd name="connsiteX13" fmla="*/ 40252 w 1027976"/>
                <a:gd name="connsiteY13" fmla="*/ 707998 h 858313"/>
                <a:gd name="connsiteX14" fmla="*/ 7489 w 1027976"/>
                <a:gd name="connsiteY14" fmla="*/ 426257 h 858313"/>
                <a:gd name="connsiteX15" fmla="*/ 182198 w 1027976"/>
                <a:gd name="connsiteY15" fmla="*/ 104142 h 858313"/>
                <a:gd name="connsiteX16" fmla="*/ 485349 w 1027976"/>
                <a:gd name="connsiteY16" fmla="*/ 910 h 858313"/>
                <a:gd name="connsiteX0" fmla="*/ 485349 w 1027976"/>
                <a:gd name="connsiteY0" fmla="*/ 910 h 858390"/>
                <a:gd name="connsiteX1" fmla="*/ 909121 w 1027976"/>
                <a:gd name="connsiteY1" fmla="*/ 96614 h 858390"/>
                <a:gd name="connsiteX2" fmla="*/ 1020186 w 1027976"/>
                <a:gd name="connsiteY2" fmla="*/ 342878 h 858390"/>
                <a:gd name="connsiteX3" fmla="*/ 1002267 w 1027976"/>
                <a:gd name="connsiteY3" fmla="*/ 420919 h 858390"/>
                <a:gd name="connsiteX4" fmla="*/ 849643 w 1027976"/>
                <a:gd name="connsiteY4" fmla="*/ 370234 h 858390"/>
                <a:gd name="connsiteX5" fmla="*/ 725134 w 1027976"/>
                <a:gd name="connsiteY5" fmla="*/ 419028 h 858390"/>
                <a:gd name="connsiteX6" fmla="*/ 498441 w 1027976"/>
                <a:gd name="connsiteY6" fmla="*/ 363858 h 858390"/>
                <a:gd name="connsiteX7" fmla="*/ 377073 w 1027976"/>
                <a:gd name="connsiteY7" fmla="*/ 389738 h 858390"/>
                <a:gd name="connsiteX8" fmla="*/ 292513 w 1027976"/>
                <a:gd name="connsiteY8" fmla="*/ 523222 h 858390"/>
                <a:gd name="connsiteX9" fmla="*/ 306630 w 1027976"/>
                <a:gd name="connsiteY9" fmla="*/ 726176 h 858390"/>
                <a:gd name="connsiteX10" fmla="*/ 249657 w 1027976"/>
                <a:gd name="connsiteY10" fmla="*/ 742888 h 858390"/>
                <a:gd name="connsiteX11" fmla="*/ 184802 w 1027976"/>
                <a:gd name="connsiteY11" fmla="*/ 674528 h 858390"/>
                <a:gd name="connsiteX12" fmla="*/ 115874 w 1027976"/>
                <a:gd name="connsiteY12" fmla="*/ 858126 h 858390"/>
                <a:gd name="connsiteX13" fmla="*/ 40252 w 1027976"/>
                <a:gd name="connsiteY13" fmla="*/ 707998 h 858390"/>
                <a:gd name="connsiteX14" fmla="*/ 7489 w 1027976"/>
                <a:gd name="connsiteY14" fmla="*/ 426257 h 858390"/>
                <a:gd name="connsiteX15" fmla="*/ 182198 w 1027976"/>
                <a:gd name="connsiteY15" fmla="*/ 104142 h 858390"/>
                <a:gd name="connsiteX16" fmla="*/ 485349 w 1027976"/>
                <a:gd name="connsiteY16" fmla="*/ 910 h 858390"/>
                <a:gd name="connsiteX0" fmla="*/ 485349 w 1027976"/>
                <a:gd name="connsiteY0" fmla="*/ 910 h 858390"/>
                <a:gd name="connsiteX1" fmla="*/ 909121 w 1027976"/>
                <a:gd name="connsiteY1" fmla="*/ 96614 h 858390"/>
                <a:gd name="connsiteX2" fmla="*/ 1020186 w 1027976"/>
                <a:gd name="connsiteY2" fmla="*/ 342878 h 858390"/>
                <a:gd name="connsiteX3" fmla="*/ 1002267 w 1027976"/>
                <a:gd name="connsiteY3" fmla="*/ 420919 h 858390"/>
                <a:gd name="connsiteX4" fmla="*/ 849643 w 1027976"/>
                <a:gd name="connsiteY4" fmla="*/ 370234 h 858390"/>
                <a:gd name="connsiteX5" fmla="*/ 725134 w 1027976"/>
                <a:gd name="connsiteY5" fmla="*/ 419028 h 858390"/>
                <a:gd name="connsiteX6" fmla="*/ 498441 w 1027976"/>
                <a:gd name="connsiteY6" fmla="*/ 363858 h 858390"/>
                <a:gd name="connsiteX7" fmla="*/ 377073 w 1027976"/>
                <a:gd name="connsiteY7" fmla="*/ 389738 h 858390"/>
                <a:gd name="connsiteX8" fmla="*/ 292513 w 1027976"/>
                <a:gd name="connsiteY8" fmla="*/ 523222 h 858390"/>
                <a:gd name="connsiteX9" fmla="*/ 306630 w 1027976"/>
                <a:gd name="connsiteY9" fmla="*/ 726176 h 858390"/>
                <a:gd name="connsiteX10" fmla="*/ 252442 w 1027976"/>
                <a:gd name="connsiteY10" fmla="*/ 812528 h 858390"/>
                <a:gd name="connsiteX11" fmla="*/ 184802 w 1027976"/>
                <a:gd name="connsiteY11" fmla="*/ 674528 h 858390"/>
                <a:gd name="connsiteX12" fmla="*/ 115874 w 1027976"/>
                <a:gd name="connsiteY12" fmla="*/ 858126 h 858390"/>
                <a:gd name="connsiteX13" fmla="*/ 40252 w 1027976"/>
                <a:gd name="connsiteY13" fmla="*/ 707998 h 858390"/>
                <a:gd name="connsiteX14" fmla="*/ 7489 w 1027976"/>
                <a:gd name="connsiteY14" fmla="*/ 426257 h 858390"/>
                <a:gd name="connsiteX15" fmla="*/ 182198 w 1027976"/>
                <a:gd name="connsiteY15" fmla="*/ 104142 h 858390"/>
                <a:gd name="connsiteX16" fmla="*/ 485349 w 1027976"/>
                <a:gd name="connsiteY16" fmla="*/ 910 h 858390"/>
                <a:gd name="connsiteX0" fmla="*/ 485349 w 1027976"/>
                <a:gd name="connsiteY0" fmla="*/ 910 h 858390"/>
                <a:gd name="connsiteX1" fmla="*/ 909121 w 1027976"/>
                <a:gd name="connsiteY1" fmla="*/ 96614 h 858390"/>
                <a:gd name="connsiteX2" fmla="*/ 1020186 w 1027976"/>
                <a:gd name="connsiteY2" fmla="*/ 342878 h 858390"/>
                <a:gd name="connsiteX3" fmla="*/ 1002267 w 1027976"/>
                <a:gd name="connsiteY3" fmla="*/ 420919 h 858390"/>
                <a:gd name="connsiteX4" fmla="*/ 849643 w 1027976"/>
                <a:gd name="connsiteY4" fmla="*/ 370234 h 858390"/>
                <a:gd name="connsiteX5" fmla="*/ 725134 w 1027976"/>
                <a:gd name="connsiteY5" fmla="*/ 419028 h 858390"/>
                <a:gd name="connsiteX6" fmla="*/ 498441 w 1027976"/>
                <a:gd name="connsiteY6" fmla="*/ 363858 h 858390"/>
                <a:gd name="connsiteX7" fmla="*/ 377073 w 1027976"/>
                <a:gd name="connsiteY7" fmla="*/ 389738 h 858390"/>
                <a:gd name="connsiteX8" fmla="*/ 292513 w 1027976"/>
                <a:gd name="connsiteY8" fmla="*/ 523222 h 858390"/>
                <a:gd name="connsiteX9" fmla="*/ 298273 w 1027976"/>
                <a:gd name="connsiteY9" fmla="*/ 787460 h 858390"/>
                <a:gd name="connsiteX10" fmla="*/ 252442 w 1027976"/>
                <a:gd name="connsiteY10" fmla="*/ 812528 h 858390"/>
                <a:gd name="connsiteX11" fmla="*/ 184802 w 1027976"/>
                <a:gd name="connsiteY11" fmla="*/ 674528 h 858390"/>
                <a:gd name="connsiteX12" fmla="*/ 115874 w 1027976"/>
                <a:gd name="connsiteY12" fmla="*/ 858126 h 858390"/>
                <a:gd name="connsiteX13" fmla="*/ 40252 w 1027976"/>
                <a:gd name="connsiteY13" fmla="*/ 707998 h 858390"/>
                <a:gd name="connsiteX14" fmla="*/ 7489 w 1027976"/>
                <a:gd name="connsiteY14" fmla="*/ 426257 h 858390"/>
                <a:gd name="connsiteX15" fmla="*/ 182198 w 1027976"/>
                <a:gd name="connsiteY15" fmla="*/ 104142 h 858390"/>
                <a:gd name="connsiteX16" fmla="*/ 485349 w 1027976"/>
                <a:gd name="connsiteY16" fmla="*/ 910 h 858390"/>
                <a:gd name="connsiteX0" fmla="*/ 252442 w 1027976"/>
                <a:gd name="connsiteY0" fmla="*/ 812528 h 858390"/>
                <a:gd name="connsiteX1" fmla="*/ 184802 w 1027976"/>
                <a:gd name="connsiteY1" fmla="*/ 674528 h 858390"/>
                <a:gd name="connsiteX2" fmla="*/ 115874 w 1027976"/>
                <a:gd name="connsiteY2" fmla="*/ 858126 h 858390"/>
                <a:gd name="connsiteX3" fmla="*/ 40252 w 1027976"/>
                <a:gd name="connsiteY3" fmla="*/ 707998 h 858390"/>
                <a:gd name="connsiteX4" fmla="*/ 7489 w 1027976"/>
                <a:gd name="connsiteY4" fmla="*/ 426257 h 858390"/>
                <a:gd name="connsiteX5" fmla="*/ 182198 w 1027976"/>
                <a:gd name="connsiteY5" fmla="*/ 104142 h 858390"/>
                <a:gd name="connsiteX6" fmla="*/ 485349 w 1027976"/>
                <a:gd name="connsiteY6" fmla="*/ 910 h 858390"/>
                <a:gd name="connsiteX7" fmla="*/ 909121 w 1027976"/>
                <a:gd name="connsiteY7" fmla="*/ 96614 h 858390"/>
                <a:gd name="connsiteX8" fmla="*/ 1020186 w 1027976"/>
                <a:gd name="connsiteY8" fmla="*/ 342878 h 858390"/>
                <a:gd name="connsiteX9" fmla="*/ 1002267 w 1027976"/>
                <a:gd name="connsiteY9" fmla="*/ 420919 h 858390"/>
                <a:gd name="connsiteX10" fmla="*/ 849643 w 1027976"/>
                <a:gd name="connsiteY10" fmla="*/ 370234 h 858390"/>
                <a:gd name="connsiteX11" fmla="*/ 725134 w 1027976"/>
                <a:gd name="connsiteY11" fmla="*/ 419028 h 858390"/>
                <a:gd name="connsiteX12" fmla="*/ 498441 w 1027976"/>
                <a:gd name="connsiteY12" fmla="*/ 363858 h 858390"/>
                <a:gd name="connsiteX13" fmla="*/ 377073 w 1027976"/>
                <a:gd name="connsiteY13" fmla="*/ 389738 h 858390"/>
                <a:gd name="connsiteX14" fmla="*/ 292513 w 1027976"/>
                <a:gd name="connsiteY14" fmla="*/ 523222 h 858390"/>
                <a:gd name="connsiteX15" fmla="*/ 338386 w 1027976"/>
                <a:gd name="connsiteY15" fmla="*/ 827573 h 858390"/>
                <a:gd name="connsiteX0" fmla="*/ 254275 w 1029809"/>
                <a:gd name="connsiteY0" fmla="*/ 812528 h 858390"/>
                <a:gd name="connsiteX1" fmla="*/ 186635 w 1029809"/>
                <a:gd name="connsiteY1" fmla="*/ 674528 h 858390"/>
                <a:gd name="connsiteX2" fmla="*/ 117707 w 1029809"/>
                <a:gd name="connsiteY2" fmla="*/ 858126 h 858390"/>
                <a:gd name="connsiteX3" fmla="*/ 33728 w 1029809"/>
                <a:gd name="connsiteY3" fmla="*/ 707998 h 858390"/>
                <a:gd name="connsiteX4" fmla="*/ 9322 w 1029809"/>
                <a:gd name="connsiteY4" fmla="*/ 426257 h 858390"/>
                <a:gd name="connsiteX5" fmla="*/ 184031 w 1029809"/>
                <a:gd name="connsiteY5" fmla="*/ 104142 h 858390"/>
                <a:gd name="connsiteX6" fmla="*/ 487182 w 1029809"/>
                <a:gd name="connsiteY6" fmla="*/ 910 h 858390"/>
                <a:gd name="connsiteX7" fmla="*/ 910954 w 1029809"/>
                <a:gd name="connsiteY7" fmla="*/ 96614 h 858390"/>
                <a:gd name="connsiteX8" fmla="*/ 1022019 w 1029809"/>
                <a:gd name="connsiteY8" fmla="*/ 342878 h 858390"/>
                <a:gd name="connsiteX9" fmla="*/ 1004100 w 1029809"/>
                <a:gd name="connsiteY9" fmla="*/ 420919 h 858390"/>
                <a:gd name="connsiteX10" fmla="*/ 851476 w 1029809"/>
                <a:gd name="connsiteY10" fmla="*/ 370234 h 858390"/>
                <a:gd name="connsiteX11" fmla="*/ 726967 w 1029809"/>
                <a:gd name="connsiteY11" fmla="*/ 419028 h 858390"/>
                <a:gd name="connsiteX12" fmla="*/ 500274 w 1029809"/>
                <a:gd name="connsiteY12" fmla="*/ 363858 h 858390"/>
                <a:gd name="connsiteX13" fmla="*/ 378906 w 1029809"/>
                <a:gd name="connsiteY13" fmla="*/ 389738 h 858390"/>
                <a:gd name="connsiteX14" fmla="*/ 294346 w 1029809"/>
                <a:gd name="connsiteY14" fmla="*/ 523222 h 858390"/>
                <a:gd name="connsiteX15" fmla="*/ 340219 w 1029809"/>
                <a:gd name="connsiteY15" fmla="*/ 827573 h 858390"/>
                <a:gd name="connsiteX0" fmla="*/ 254011 w 1029545"/>
                <a:gd name="connsiteY0" fmla="*/ 812528 h 868812"/>
                <a:gd name="connsiteX1" fmla="*/ 186371 w 1029545"/>
                <a:gd name="connsiteY1" fmla="*/ 674528 h 868812"/>
                <a:gd name="connsiteX2" fmla="*/ 106997 w 1029545"/>
                <a:gd name="connsiteY2" fmla="*/ 868572 h 868812"/>
                <a:gd name="connsiteX3" fmla="*/ 33464 w 1029545"/>
                <a:gd name="connsiteY3" fmla="*/ 707998 h 868812"/>
                <a:gd name="connsiteX4" fmla="*/ 9058 w 1029545"/>
                <a:gd name="connsiteY4" fmla="*/ 426257 h 868812"/>
                <a:gd name="connsiteX5" fmla="*/ 183767 w 1029545"/>
                <a:gd name="connsiteY5" fmla="*/ 104142 h 868812"/>
                <a:gd name="connsiteX6" fmla="*/ 486918 w 1029545"/>
                <a:gd name="connsiteY6" fmla="*/ 910 h 868812"/>
                <a:gd name="connsiteX7" fmla="*/ 910690 w 1029545"/>
                <a:gd name="connsiteY7" fmla="*/ 96614 h 868812"/>
                <a:gd name="connsiteX8" fmla="*/ 1021755 w 1029545"/>
                <a:gd name="connsiteY8" fmla="*/ 342878 h 868812"/>
                <a:gd name="connsiteX9" fmla="*/ 1003836 w 1029545"/>
                <a:gd name="connsiteY9" fmla="*/ 420919 h 868812"/>
                <a:gd name="connsiteX10" fmla="*/ 851212 w 1029545"/>
                <a:gd name="connsiteY10" fmla="*/ 370234 h 868812"/>
                <a:gd name="connsiteX11" fmla="*/ 726703 w 1029545"/>
                <a:gd name="connsiteY11" fmla="*/ 419028 h 868812"/>
                <a:gd name="connsiteX12" fmla="*/ 500010 w 1029545"/>
                <a:gd name="connsiteY12" fmla="*/ 363858 h 868812"/>
                <a:gd name="connsiteX13" fmla="*/ 378642 w 1029545"/>
                <a:gd name="connsiteY13" fmla="*/ 389738 h 868812"/>
                <a:gd name="connsiteX14" fmla="*/ 294082 w 1029545"/>
                <a:gd name="connsiteY14" fmla="*/ 523222 h 868812"/>
                <a:gd name="connsiteX15" fmla="*/ 339955 w 1029545"/>
                <a:gd name="connsiteY15" fmla="*/ 827573 h 868812"/>
                <a:gd name="connsiteX0" fmla="*/ 254011 w 1040797"/>
                <a:gd name="connsiteY0" fmla="*/ 812757 h 869041"/>
                <a:gd name="connsiteX1" fmla="*/ 186371 w 1040797"/>
                <a:gd name="connsiteY1" fmla="*/ 674757 h 869041"/>
                <a:gd name="connsiteX2" fmla="*/ 106997 w 1040797"/>
                <a:gd name="connsiteY2" fmla="*/ 868801 h 869041"/>
                <a:gd name="connsiteX3" fmla="*/ 33464 w 1040797"/>
                <a:gd name="connsiteY3" fmla="*/ 708227 h 869041"/>
                <a:gd name="connsiteX4" fmla="*/ 9058 w 1040797"/>
                <a:gd name="connsiteY4" fmla="*/ 426486 h 869041"/>
                <a:gd name="connsiteX5" fmla="*/ 183767 w 1040797"/>
                <a:gd name="connsiteY5" fmla="*/ 104371 h 869041"/>
                <a:gd name="connsiteX6" fmla="*/ 486918 w 1040797"/>
                <a:gd name="connsiteY6" fmla="*/ 1139 h 869041"/>
                <a:gd name="connsiteX7" fmla="*/ 910690 w 1040797"/>
                <a:gd name="connsiteY7" fmla="*/ 96843 h 869041"/>
                <a:gd name="connsiteX8" fmla="*/ 1035683 w 1040797"/>
                <a:gd name="connsiteY8" fmla="*/ 412747 h 869041"/>
                <a:gd name="connsiteX9" fmla="*/ 1003836 w 1040797"/>
                <a:gd name="connsiteY9" fmla="*/ 421148 h 869041"/>
                <a:gd name="connsiteX10" fmla="*/ 851212 w 1040797"/>
                <a:gd name="connsiteY10" fmla="*/ 370463 h 869041"/>
                <a:gd name="connsiteX11" fmla="*/ 726703 w 1040797"/>
                <a:gd name="connsiteY11" fmla="*/ 419257 h 869041"/>
                <a:gd name="connsiteX12" fmla="*/ 500010 w 1040797"/>
                <a:gd name="connsiteY12" fmla="*/ 364087 h 869041"/>
                <a:gd name="connsiteX13" fmla="*/ 378642 w 1040797"/>
                <a:gd name="connsiteY13" fmla="*/ 389967 h 869041"/>
                <a:gd name="connsiteX14" fmla="*/ 294082 w 1040797"/>
                <a:gd name="connsiteY14" fmla="*/ 523451 h 869041"/>
                <a:gd name="connsiteX15" fmla="*/ 339955 w 1040797"/>
                <a:gd name="connsiteY15" fmla="*/ 827802 h 869041"/>
                <a:gd name="connsiteX0" fmla="*/ 254011 w 1037895"/>
                <a:gd name="connsiteY0" fmla="*/ 812757 h 869041"/>
                <a:gd name="connsiteX1" fmla="*/ 186371 w 1037895"/>
                <a:gd name="connsiteY1" fmla="*/ 674757 h 869041"/>
                <a:gd name="connsiteX2" fmla="*/ 106997 w 1037895"/>
                <a:gd name="connsiteY2" fmla="*/ 868801 h 869041"/>
                <a:gd name="connsiteX3" fmla="*/ 33464 w 1037895"/>
                <a:gd name="connsiteY3" fmla="*/ 708227 h 869041"/>
                <a:gd name="connsiteX4" fmla="*/ 9058 w 1037895"/>
                <a:gd name="connsiteY4" fmla="*/ 426486 h 869041"/>
                <a:gd name="connsiteX5" fmla="*/ 183767 w 1037895"/>
                <a:gd name="connsiteY5" fmla="*/ 104371 h 869041"/>
                <a:gd name="connsiteX6" fmla="*/ 486918 w 1037895"/>
                <a:gd name="connsiteY6" fmla="*/ 1139 h 869041"/>
                <a:gd name="connsiteX7" fmla="*/ 910690 w 1037895"/>
                <a:gd name="connsiteY7" fmla="*/ 96843 h 869041"/>
                <a:gd name="connsiteX8" fmla="*/ 1035683 w 1037895"/>
                <a:gd name="connsiteY8" fmla="*/ 412747 h 869041"/>
                <a:gd name="connsiteX9" fmla="*/ 982944 w 1037895"/>
                <a:gd name="connsiteY9" fmla="*/ 431594 h 869041"/>
                <a:gd name="connsiteX10" fmla="*/ 851212 w 1037895"/>
                <a:gd name="connsiteY10" fmla="*/ 370463 h 869041"/>
                <a:gd name="connsiteX11" fmla="*/ 726703 w 1037895"/>
                <a:gd name="connsiteY11" fmla="*/ 419257 h 869041"/>
                <a:gd name="connsiteX12" fmla="*/ 500010 w 1037895"/>
                <a:gd name="connsiteY12" fmla="*/ 364087 h 869041"/>
                <a:gd name="connsiteX13" fmla="*/ 378642 w 1037895"/>
                <a:gd name="connsiteY13" fmla="*/ 389967 h 869041"/>
                <a:gd name="connsiteX14" fmla="*/ 294082 w 1037895"/>
                <a:gd name="connsiteY14" fmla="*/ 523451 h 869041"/>
                <a:gd name="connsiteX15" fmla="*/ 339955 w 1037895"/>
                <a:gd name="connsiteY15" fmla="*/ 827802 h 869041"/>
                <a:gd name="connsiteX0" fmla="*/ 254011 w 1035901"/>
                <a:gd name="connsiteY0" fmla="*/ 812749 h 869033"/>
                <a:gd name="connsiteX1" fmla="*/ 186371 w 1035901"/>
                <a:gd name="connsiteY1" fmla="*/ 674749 h 869033"/>
                <a:gd name="connsiteX2" fmla="*/ 106997 w 1035901"/>
                <a:gd name="connsiteY2" fmla="*/ 868793 h 869033"/>
                <a:gd name="connsiteX3" fmla="*/ 33464 w 1035901"/>
                <a:gd name="connsiteY3" fmla="*/ 708219 h 869033"/>
                <a:gd name="connsiteX4" fmla="*/ 9058 w 1035901"/>
                <a:gd name="connsiteY4" fmla="*/ 426478 h 869033"/>
                <a:gd name="connsiteX5" fmla="*/ 183767 w 1035901"/>
                <a:gd name="connsiteY5" fmla="*/ 104363 h 869033"/>
                <a:gd name="connsiteX6" fmla="*/ 486918 w 1035901"/>
                <a:gd name="connsiteY6" fmla="*/ 1131 h 869033"/>
                <a:gd name="connsiteX7" fmla="*/ 910690 w 1035901"/>
                <a:gd name="connsiteY7" fmla="*/ 96835 h 869033"/>
                <a:gd name="connsiteX8" fmla="*/ 1033594 w 1035901"/>
                <a:gd name="connsiteY8" fmla="*/ 410649 h 869033"/>
                <a:gd name="connsiteX9" fmla="*/ 982944 w 1035901"/>
                <a:gd name="connsiteY9" fmla="*/ 431586 h 869033"/>
                <a:gd name="connsiteX10" fmla="*/ 851212 w 1035901"/>
                <a:gd name="connsiteY10" fmla="*/ 370455 h 869033"/>
                <a:gd name="connsiteX11" fmla="*/ 726703 w 1035901"/>
                <a:gd name="connsiteY11" fmla="*/ 419249 h 869033"/>
                <a:gd name="connsiteX12" fmla="*/ 500010 w 1035901"/>
                <a:gd name="connsiteY12" fmla="*/ 364079 h 869033"/>
                <a:gd name="connsiteX13" fmla="*/ 378642 w 1035901"/>
                <a:gd name="connsiteY13" fmla="*/ 389959 h 869033"/>
                <a:gd name="connsiteX14" fmla="*/ 294082 w 1035901"/>
                <a:gd name="connsiteY14" fmla="*/ 523443 h 869033"/>
                <a:gd name="connsiteX15" fmla="*/ 339955 w 1035901"/>
                <a:gd name="connsiteY15" fmla="*/ 827794 h 869033"/>
                <a:gd name="connsiteX0" fmla="*/ 254011 w 1034584"/>
                <a:gd name="connsiteY0" fmla="*/ 812749 h 869033"/>
                <a:gd name="connsiteX1" fmla="*/ 186371 w 1034584"/>
                <a:gd name="connsiteY1" fmla="*/ 674749 h 869033"/>
                <a:gd name="connsiteX2" fmla="*/ 106997 w 1034584"/>
                <a:gd name="connsiteY2" fmla="*/ 868793 h 869033"/>
                <a:gd name="connsiteX3" fmla="*/ 33464 w 1034584"/>
                <a:gd name="connsiteY3" fmla="*/ 708219 h 869033"/>
                <a:gd name="connsiteX4" fmla="*/ 9058 w 1034584"/>
                <a:gd name="connsiteY4" fmla="*/ 426478 h 869033"/>
                <a:gd name="connsiteX5" fmla="*/ 183767 w 1034584"/>
                <a:gd name="connsiteY5" fmla="*/ 104363 h 869033"/>
                <a:gd name="connsiteX6" fmla="*/ 486918 w 1034584"/>
                <a:gd name="connsiteY6" fmla="*/ 1131 h 869033"/>
                <a:gd name="connsiteX7" fmla="*/ 910690 w 1034584"/>
                <a:gd name="connsiteY7" fmla="*/ 96835 h 869033"/>
                <a:gd name="connsiteX8" fmla="*/ 1033594 w 1034584"/>
                <a:gd name="connsiteY8" fmla="*/ 410649 h 869033"/>
                <a:gd name="connsiteX9" fmla="*/ 964141 w 1034584"/>
                <a:gd name="connsiteY9" fmla="*/ 427407 h 869033"/>
                <a:gd name="connsiteX10" fmla="*/ 851212 w 1034584"/>
                <a:gd name="connsiteY10" fmla="*/ 370455 h 869033"/>
                <a:gd name="connsiteX11" fmla="*/ 726703 w 1034584"/>
                <a:gd name="connsiteY11" fmla="*/ 419249 h 869033"/>
                <a:gd name="connsiteX12" fmla="*/ 500010 w 1034584"/>
                <a:gd name="connsiteY12" fmla="*/ 364079 h 869033"/>
                <a:gd name="connsiteX13" fmla="*/ 378642 w 1034584"/>
                <a:gd name="connsiteY13" fmla="*/ 389959 h 869033"/>
                <a:gd name="connsiteX14" fmla="*/ 294082 w 1034584"/>
                <a:gd name="connsiteY14" fmla="*/ 523443 h 869033"/>
                <a:gd name="connsiteX15" fmla="*/ 339955 w 1034584"/>
                <a:gd name="connsiteY15" fmla="*/ 827794 h 869033"/>
                <a:gd name="connsiteX0" fmla="*/ 254011 w 1034584"/>
                <a:gd name="connsiteY0" fmla="*/ 812749 h 869033"/>
                <a:gd name="connsiteX1" fmla="*/ 186371 w 1034584"/>
                <a:gd name="connsiteY1" fmla="*/ 674749 h 869033"/>
                <a:gd name="connsiteX2" fmla="*/ 106997 w 1034584"/>
                <a:gd name="connsiteY2" fmla="*/ 868793 h 869033"/>
                <a:gd name="connsiteX3" fmla="*/ 33464 w 1034584"/>
                <a:gd name="connsiteY3" fmla="*/ 708219 h 869033"/>
                <a:gd name="connsiteX4" fmla="*/ 9058 w 1034584"/>
                <a:gd name="connsiteY4" fmla="*/ 426478 h 869033"/>
                <a:gd name="connsiteX5" fmla="*/ 183767 w 1034584"/>
                <a:gd name="connsiteY5" fmla="*/ 104363 h 869033"/>
                <a:gd name="connsiteX6" fmla="*/ 486918 w 1034584"/>
                <a:gd name="connsiteY6" fmla="*/ 1131 h 869033"/>
                <a:gd name="connsiteX7" fmla="*/ 910690 w 1034584"/>
                <a:gd name="connsiteY7" fmla="*/ 96835 h 869033"/>
                <a:gd name="connsiteX8" fmla="*/ 1033594 w 1034584"/>
                <a:gd name="connsiteY8" fmla="*/ 410649 h 869033"/>
                <a:gd name="connsiteX9" fmla="*/ 964141 w 1034584"/>
                <a:gd name="connsiteY9" fmla="*/ 427407 h 869033"/>
                <a:gd name="connsiteX10" fmla="*/ 853301 w 1034584"/>
                <a:gd name="connsiteY10" fmla="*/ 387169 h 869033"/>
                <a:gd name="connsiteX11" fmla="*/ 726703 w 1034584"/>
                <a:gd name="connsiteY11" fmla="*/ 419249 h 869033"/>
                <a:gd name="connsiteX12" fmla="*/ 500010 w 1034584"/>
                <a:gd name="connsiteY12" fmla="*/ 364079 h 869033"/>
                <a:gd name="connsiteX13" fmla="*/ 378642 w 1034584"/>
                <a:gd name="connsiteY13" fmla="*/ 389959 h 869033"/>
                <a:gd name="connsiteX14" fmla="*/ 294082 w 1034584"/>
                <a:gd name="connsiteY14" fmla="*/ 523443 h 869033"/>
                <a:gd name="connsiteX15" fmla="*/ 339955 w 1034584"/>
                <a:gd name="connsiteY15" fmla="*/ 827794 h 869033"/>
                <a:gd name="connsiteX0" fmla="*/ 254011 w 1034584"/>
                <a:gd name="connsiteY0" fmla="*/ 812749 h 869033"/>
                <a:gd name="connsiteX1" fmla="*/ 186371 w 1034584"/>
                <a:gd name="connsiteY1" fmla="*/ 674749 h 869033"/>
                <a:gd name="connsiteX2" fmla="*/ 106997 w 1034584"/>
                <a:gd name="connsiteY2" fmla="*/ 868793 h 869033"/>
                <a:gd name="connsiteX3" fmla="*/ 33464 w 1034584"/>
                <a:gd name="connsiteY3" fmla="*/ 708219 h 869033"/>
                <a:gd name="connsiteX4" fmla="*/ 9058 w 1034584"/>
                <a:gd name="connsiteY4" fmla="*/ 426478 h 869033"/>
                <a:gd name="connsiteX5" fmla="*/ 183767 w 1034584"/>
                <a:gd name="connsiteY5" fmla="*/ 104363 h 869033"/>
                <a:gd name="connsiteX6" fmla="*/ 486918 w 1034584"/>
                <a:gd name="connsiteY6" fmla="*/ 1131 h 869033"/>
                <a:gd name="connsiteX7" fmla="*/ 910690 w 1034584"/>
                <a:gd name="connsiteY7" fmla="*/ 96835 h 869033"/>
                <a:gd name="connsiteX8" fmla="*/ 1033594 w 1034584"/>
                <a:gd name="connsiteY8" fmla="*/ 410649 h 869033"/>
                <a:gd name="connsiteX9" fmla="*/ 964141 w 1034584"/>
                <a:gd name="connsiteY9" fmla="*/ 427407 h 869033"/>
                <a:gd name="connsiteX10" fmla="*/ 853301 w 1034584"/>
                <a:gd name="connsiteY10" fmla="*/ 387169 h 869033"/>
                <a:gd name="connsiteX11" fmla="*/ 797021 w 1034584"/>
                <a:gd name="connsiteY11" fmla="*/ 406138 h 869033"/>
                <a:gd name="connsiteX12" fmla="*/ 726703 w 1034584"/>
                <a:gd name="connsiteY12" fmla="*/ 419249 h 869033"/>
                <a:gd name="connsiteX13" fmla="*/ 500010 w 1034584"/>
                <a:gd name="connsiteY13" fmla="*/ 364079 h 869033"/>
                <a:gd name="connsiteX14" fmla="*/ 378642 w 1034584"/>
                <a:gd name="connsiteY14" fmla="*/ 389959 h 869033"/>
                <a:gd name="connsiteX15" fmla="*/ 294082 w 1034584"/>
                <a:gd name="connsiteY15" fmla="*/ 523443 h 869033"/>
                <a:gd name="connsiteX16" fmla="*/ 339955 w 1034584"/>
                <a:gd name="connsiteY16" fmla="*/ 827794 h 869033"/>
                <a:gd name="connsiteX0" fmla="*/ 254011 w 1034584"/>
                <a:gd name="connsiteY0" fmla="*/ 812749 h 869033"/>
                <a:gd name="connsiteX1" fmla="*/ 186371 w 1034584"/>
                <a:gd name="connsiteY1" fmla="*/ 674749 h 869033"/>
                <a:gd name="connsiteX2" fmla="*/ 106997 w 1034584"/>
                <a:gd name="connsiteY2" fmla="*/ 868793 h 869033"/>
                <a:gd name="connsiteX3" fmla="*/ 33464 w 1034584"/>
                <a:gd name="connsiteY3" fmla="*/ 708219 h 869033"/>
                <a:gd name="connsiteX4" fmla="*/ 9058 w 1034584"/>
                <a:gd name="connsiteY4" fmla="*/ 426478 h 869033"/>
                <a:gd name="connsiteX5" fmla="*/ 183767 w 1034584"/>
                <a:gd name="connsiteY5" fmla="*/ 104363 h 869033"/>
                <a:gd name="connsiteX6" fmla="*/ 486918 w 1034584"/>
                <a:gd name="connsiteY6" fmla="*/ 1131 h 869033"/>
                <a:gd name="connsiteX7" fmla="*/ 910690 w 1034584"/>
                <a:gd name="connsiteY7" fmla="*/ 96835 h 869033"/>
                <a:gd name="connsiteX8" fmla="*/ 1033594 w 1034584"/>
                <a:gd name="connsiteY8" fmla="*/ 410649 h 869033"/>
                <a:gd name="connsiteX9" fmla="*/ 964141 w 1034584"/>
                <a:gd name="connsiteY9" fmla="*/ 427407 h 869033"/>
                <a:gd name="connsiteX10" fmla="*/ 853301 w 1034584"/>
                <a:gd name="connsiteY10" fmla="*/ 387169 h 869033"/>
                <a:gd name="connsiteX11" fmla="*/ 817913 w 1034584"/>
                <a:gd name="connsiteY11" fmla="*/ 420763 h 869033"/>
                <a:gd name="connsiteX12" fmla="*/ 726703 w 1034584"/>
                <a:gd name="connsiteY12" fmla="*/ 419249 h 869033"/>
                <a:gd name="connsiteX13" fmla="*/ 500010 w 1034584"/>
                <a:gd name="connsiteY13" fmla="*/ 364079 h 869033"/>
                <a:gd name="connsiteX14" fmla="*/ 378642 w 1034584"/>
                <a:gd name="connsiteY14" fmla="*/ 389959 h 869033"/>
                <a:gd name="connsiteX15" fmla="*/ 294082 w 1034584"/>
                <a:gd name="connsiteY15" fmla="*/ 523443 h 869033"/>
                <a:gd name="connsiteX16" fmla="*/ 339955 w 1034584"/>
                <a:gd name="connsiteY16" fmla="*/ 827794 h 869033"/>
                <a:gd name="connsiteX0" fmla="*/ 254011 w 1034584"/>
                <a:gd name="connsiteY0" fmla="*/ 812749 h 869033"/>
                <a:gd name="connsiteX1" fmla="*/ 186371 w 1034584"/>
                <a:gd name="connsiteY1" fmla="*/ 674749 h 869033"/>
                <a:gd name="connsiteX2" fmla="*/ 106997 w 1034584"/>
                <a:gd name="connsiteY2" fmla="*/ 868793 h 869033"/>
                <a:gd name="connsiteX3" fmla="*/ 33464 w 1034584"/>
                <a:gd name="connsiteY3" fmla="*/ 708219 h 869033"/>
                <a:gd name="connsiteX4" fmla="*/ 9058 w 1034584"/>
                <a:gd name="connsiteY4" fmla="*/ 426478 h 869033"/>
                <a:gd name="connsiteX5" fmla="*/ 183767 w 1034584"/>
                <a:gd name="connsiteY5" fmla="*/ 104363 h 869033"/>
                <a:gd name="connsiteX6" fmla="*/ 486918 w 1034584"/>
                <a:gd name="connsiteY6" fmla="*/ 1131 h 869033"/>
                <a:gd name="connsiteX7" fmla="*/ 910690 w 1034584"/>
                <a:gd name="connsiteY7" fmla="*/ 96835 h 869033"/>
                <a:gd name="connsiteX8" fmla="*/ 1033594 w 1034584"/>
                <a:gd name="connsiteY8" fmla="*/ 410649 h 869033"/>
                <a:gd name="connsiteX9" fmla="*/ 964141 w 1034584"/>
                <a:gd name="connsiteY9" fmla="*/ 427407 h 869033"/>
                <a:gd name="connsiteX10" fmla="*/ 853301 w 1034584"/>
                <a:gd name="connsiteY10" fmla="*/ 387169 h 869033"/>
                <a:gd name="connsiteX11" fmla="*/ 817913 w 1034584"/>
                <a:gd name="connsiteY11" fmla="*/ 420763 h 869033"/>
                <a:gd name="connsiteX12" fmla="*/ 726703 w 1034584"/>
                <a:gd name="connsiteY12" fmla="*/ 419249 h 869033"/>
                <a:gd name="connsiteX13" fmla="*/ 594025 w 1034584"/>
                <a:gd name="connsiteY13" fmla="*/ 403774 h 869033"/>
                <a:gd name="connsiteX14" fmla="*/ 378642 w 1034584"/>
                <a:gd name="connsiteY14" fmla="*/ 389959 h 869033"/>
                <a:gd name="connsiteX15" fmla="*/ 294082 w 1034584"/>
                <a:gd name="connsiteY15" fmla="*/ 523443 h 869033"/>
                <a:gd name="connsiteX16" fmla="*/ 339955 w 1034584"/>
                <a:gd name="connsiteY16" fmla="*/ 827794 h 869033"/>
                <a:gd name="connsiteX0" fmla="*/ 254011 w 1034584"/>
                <a:gd name="connsiteY0" fmla="*/ 812749 h 869033"/>
                <a:gd name="connsiteX1" fmla="*/ 186371 w 1034584"/>
                <a:gd name="connsiteY1" fmla="*/ 674749 h 869033"/>
                <a:gd name="connsiteX2" fmla="*/ 106997 w 1034584"/>
                <a:gd name="connsiteY2" fmla="*/ 868793 h 869033"/>
                <a:gd name="connsiteX3" fmla="*/ 33464 w 1034584"/>
                <a:gd name="connsiteY3" fmla="*/ 708219 h 869033"/>
                <a:gd name="connsiteX4" fmla="*/ 9058 w 1034584"/>
                <a:gd name="connsiteY4" fmla="*/ 426478 h 869033"/>
                <a:gd name="connsiteX5" fmla="*/ 183767 w 1034584"/>
                <a:gd name="connsiteY5" fmla="*/ 104363 h 869033"/>
                <a:gd name="connsiteX6" fmla="*/ 486918 w 1034584"/>
                <a:gd name="connsiteY6" fmla="*/ 1131 h 869033"/>
                <a:gd name="connsiteX7" fmla="*/ 910690 w 1034584"/>
                <a:gd name="connsiteY7" fmla="*/ 96835 h 869033"/>
                <a:gd name="connsiteX8" fmla="*/ 1033594 w 1034584"/>
                <a:gd name="connsiteY8" fmla="*/ 410649 h 869033"/>
                <a:gd name="connsiteX9" fmla="*/ 964141 w 1034584"/>
                <a:gd name="connsiteY9" fmla="*/ 427407 h 869033"/>
                <a:gd name="connsiteX10" fmla="*/ 853301 w 1034584"/>
                <a:gd name="connsiteY10" fmla="*/ 387169 h 869033"/>
                <a:gd name="connsiteX11" fmla="*/ 817913 w 1034584"/>
                <a:gd name="connsiteY11" fmla="*/ 420763 h 869033"/>
                <a:gd name="connsiteX12" fmla="*/ 726703 w 1034584"/>
                <a:gd name="connsiteY12" fmla="*/ 419249 h 869033"/>
                <a:gd name="connsiteX13" fmla="*/ 594025 w 1034584"/>
                <a:gd name="connsiteY13" fmla="*/ 403774 h 869033"/>
                <a:gd name="connsiteX14" fmla="*/ 420426 w 1034584"/>
                <a:gd name="connsiteY14" fmla="*/ 410851 h 869033"/>
                <a:gd name="connsiteX15" fmla="*/ 294082 w 1034584"/>
                <a:gd name="connsiteY15" fmla="*/ 523443 h 869033"/>
                <a:gd name="connsiteX16" fmla="*/ 339955 w 1034584"/>
                <a:gd name="connsiteY16" fmla="*/ 827794 h 869033"/>
                <a:gd name="connsiteX0" fmla="*/ 254011 w 1034794"/>
                <a:gd name="connsiteY0" fmla="*/ 812749 h 869033"/>
                <a:gd name="connsiteX1" fmla="*/ 186371 w 1034794"/>
                <a:gd name="connsiteY1" fmla="*/ 674749 h 869033"/>
                <a:gd name="connsiteX2" fmla="*/ 106997 w 1034794"/>
                <a:gd name="connsiteY2" fmla="*/ 868793 h 869033"/>
                <a:gd name="connsiteX3" fmla="*/ 33464 w 1034794"/>
                <a:gd name="connsiteY3" fmla="*/ 708219 h 869033"/>
                <a:gd name="connsiteX4" fmla="*/ 9058 w 1034794"/>
                <a:gd name="connsiteY4" fmla="*/ 426478 h 869033"/>
                <a:gd name="connsiteX5" fmla="*/ 183767 w 1034794"/>
                <a:gd name="connsiteY5" fmla="*/ 104363 h 869033"/>
                <a:gd name="connsiteX6" fmla="*/ 486918 w 1034794"/>
                <a:gd name="connsiteY6" fmla="*/ 1131 h 869033"/>
                <a:gd name="connsiteX7" fmla="*/ 910690 w 1034794"/>
                <a:gd name="connsiteY7" fmla="*/ 96835 h 869033"/>
                <a:gd name="connsiteX8" fmla="*/ 1033594 w 1034794"/>
                <a:gd name="connsiteY8" fmla="*/ 410649 h 869033"/>
                <a:gd name="connsiteX9" fmla="*/ 964141 w 1034794"/>
                <a:gd name="connsiteY9" fmla="*/ 427407 h 869033"/>
                <a:gd name="connsiteX10" fmla="*/ 817913 w 1034794"/>
                <a:gd name="connsiteY10" fmla="*/ 420763 h 869033"/>
                <a:gd name="connsiteX11" fmla="*/ 726703 w 1034794"/>
                <a:gd name="connsiteY11" fmla="*/ 419249 h 869033"/>
                <a:gd name="connsiteX12" fmla="*/ 594025 w 1034794"/>
                <a:gd name="connsiteY12" fmla="*/ 403774 h 869033"/>
                <a:gd name="connsiteX13" fmla="*/ 420426 w 1034794"/>
                <a:gd name="connsiteY13" fmla="*/ 410851 h 869033"/>
                <a:gd name="connsiteX14" fmla="*/ 294082 w 1034794"/>
                <a:gd name="connsiteY14" fmla="*/ 523443 h 869033"/>
                <a:gd name="connsiteX15" fmla="*/ 339955 w 1034794"/>
                <a:gd name="connsiteY15" fmla="*/ 827794 h 869033"/>
                <a:gd name="connsiteX0" fmla="*/ 254011 w 1034794"/>
                <a:gd name="connsiteY0" fmla="*/ 812749 h 869033"/>
                <a:gd name="connsiteX1" fmla="*/ 186371 w 1034794"/>
                <a:gd name="connsiteY1" fmla="*/ 674749 h 869033"/>
                <a:gd name="connsiteX2" fmla="*/ 106997 w 1034794"/>
                <a:gd name="connsiteY2" fmla="*/ 868793 h 869033"/>
                <a:gd name="connsiteX3" fmla="*/ 33464 w 1034794"/>
                <a:gd name="connsiteY3" fmla="*/ 708219 h 869033"/>
                <a:gd name="connsiteX4" fmla="*/ 9058 w 1034794"/>
                <a:gd name="connsiteY4" fmla="*/ 426478 h 869033"/>
                <a:gd name="connsiteX5" fmla="*/ 183767 w 1034794"/>
                <a:gd name="connsiteY5" fmla="*/ 104363 h 869033"/>
                <a:gd name="connsiteX6" fmla="*/ 486918 w 1034794"/>
                <a:gd name="connsiteY6" fmla="*/ 1131 h 869033"/>
                <a:gd name="connsiteX7" fmla="*/ 910690 w 1034794"/>
                <a:gd name="connsiteY7" fmla="*/ 96835 h 869033"/>
                <a:gd name="connsiteX8" fmla="*/ 1033594 w 1034794"/>
                <a:gd name="connsiteY8" fmla="*/ 410649 h 869033"/>
                <a:gd name="connsiteX9" fmla="*/ 964141 w 1034794"/>
                <a:gd name="connsiteY9" fmla="*/ 427407 h 869033"/>
                <a:gd name="connsiteX10" fmla="*/ 726703 w 1034794"/>
                <a:gd name="connsiteY10" fmla="*/ 419249 h 869033"/>
                <a:gd name="connsiteX11" fmla="*/ 594025 w 1034794"/>
                <a:gd name="connsiteY11" fmla="*/ 403774 h 869033"/>
                <a:gd name="connsiteX12" fmla="*/ 420426 w 1034794"/>
                <a:gd name="connsiteY12" fmla="*/ 410851 h 869033"/>
                <a:gd name="connsiteX13" fmla="*/ 294082 w 1034794"/>
                <a:gd name="connsiteY13" fmla="*/ 523443 h 869033"/>
                <a:gd name="connsiteX14" fmla="*/ 339955 w 1034794"/>
                <a:gd name="connsiteY14" fmla="*/ 827794 h 869033"/>
                <a:gd name="connsiteX0" fmla="*/ 254011 w 1013409"/>
                <a:gd name="connsiteY0" fmla="*/ 812578 h 868862"/>
                <a:gd name="connsiteX1" fmla="*/ 186371 w 1013409"/>
                <a:gd name="connsiteY1" fmla="*/ 674578 h 868862"/>
                <a:gd name="connsiteX2" fmla="*/ 106997 w 1013409"/>
                <a:gd name="connsiteY2" fmla="*/ 868622 h 868862"/>
                <a:gd name="connsiteX3" fmla="*/ 33464 w 1013409"/>
                <a:gd name="connsiteY3" fmla="*/ 708048 h 868862"/>
                <a:gd name="connsiteX4" fmla="*/ 9058 w 1013409"/>
                <a:gd name="connsiteY4" fmla="*/ 426307 h 868862"/>
                <a:gd name="connsiteX5" fmla="*/ 183767 w 1013409"/>
                <a:gd name="connsiteY5" fmla="*/ 104192 h 868862"/>
                <a:gd name="connsiteX6" fmla="*/ 486918 w 1013409"/>
                <a:gd name="connsiteY6" fmla="*/ 960 h 868862"/>
                <a:gd name="connsiteX7" fmla="*/ 910690 w 1013409"/>
                <a:gd name="connsiteY7" fmla="*/ 96664 h 868862"/>
                <a:gd name="connsiteX8" fmla="*/ 1011309 w 1013409"/>
                <a:gd name="connsiteY8" fmla="*/ 360337 h 868862"/>
                <a:gd name="connsiteX9" fmla="*/ 964141 w 1013409"/>
                <a:gd name="connsiteY9" fmla="*/ 427236 h 868862"/>
                <a:gd name="connsiteX10" fmla="*/ 726703 w 1013409"/>
                <a:gd name="connsiteY10" fmla="*/ 419078 h 868862"/>
                <a:gd name="connsiteX11" fmla="*/ 594025 w 1013409"/>
                <a:gd name="connsiteY11" fmla="*/ 403603 h 868862"/>
                <a:gd name="connsiteX12" fmla="*/ 420426 w 1013409"/>
                <a:gd name="connsiteY12" fmla="*/ 410680 h 868862"/>
                <a:gd name="connsiteX13" fmla="*/ 294082 w 1013409"/>
                <a:gd name="connsiteY13" fmla="*/ 523272 h 868862"/>
                <a:gd name="connsiteX14" fmla="*/ 339955 w 1013409"/>
                <a:gd name="connsiteY14" fmla="*/ 827623 h 868862"/>
                <a:gd name="connsiteX0" fmla="*/ 254011 w 1044175"/>
                <a:gd name="connsiteY0" fmla="*/ 812578 h 868862"/>
                <a:gd name="connsiteX1" fmla="*/ 186371 w 1044175"/>
                <a:gd name="connsiteY1" fmla="*/ 674578 h 868862"/>
                <a:gd name="connsiteX2" fmla="*/ 106997 w 1044175"/>
                <a:gd name="connsiteY2" fmla="*/ 868622 h 868862"/>
                <a:gd name="connsiteX3" fmla="*/ 33464 w 1044175"/>
                <a:gd name="connsiteY3" fmla="*/ 708048 h 868862"/>
                <a:gd name="connsiteX4" fmla="*/ 9058 w 1044175"/>
                <a:gd name="connsiteY4" fmla="*/ 426307 h 868862"/>
                <a:gd name="connsiteX5" fmla="*/ 183767 w 1044175"/>
                <a:gd name="connsiteY5" fmla="*/ 104192 h 868862"/>
                <a:gd name="connsiteX6" fmla="*/ 486918 w 1044175"/>
                <a:gd name="connsiteY6" fmla="*/ 960 h 868862"/>
                <a:gd name="connsiteX7" fmla="*/ 910690 w 1044175"/>
                <a:gd name="connsiteY7" fmla="*/ 96664 h 868862"/>
                <a:gd name="connsiteX8" fmla="*/ 1011309 w 1044175"/>
                <a:gd name="connsiteY8" fmla="*/ 360337 h 868862"/>
                <a:gd name="connsiteX9" fmla="*/ 1028211 w 1044175"/>
                <a:gd name="connsiteY9" fmla="*/ 427236 h 868862"/>
                <a:gd name="connsiteX10" fmla="*/ 726703 w 1044175"/>
                <a:gd name="connsiteY10" fmla="*/ 419078 h 868862"/>
                <a:gd name="connsiteX11" fmla="*/ 594025 w 1044175"/>
                <a:gd name="connsiteY11" fmla="*/ 403603 h 868862"/>
                <a:gd name="connsiteX12" fmla="*/ 420426 w 1044175"/>
                <a:gd name="connsiteY12" fmla="*/ 410680 h 868862"/>
                <a:gd name="connsiteX13" fmla="*/ 294082 w 1044175"/>
                <a:gd name="connsiteY13" fmla="*/ 523272 h 868862"/>
                <a:gd name="connsiteX14" fmla="*/ 339955 w 1044175"/>
                <a:gd name="connsiteY14" fmla="*/ 827623 h 868862"/>
                <a:gd name="connsiteX0" fmla="*/ 254011 w 1041826"/>
                <a:gd name="connsiteY0" fmla="*/ 812578 h 868862"/>
                <a:gd name="connsiteX1" fmla="*/ 186371 w 1041826"/>
                <a:gd name="connsiteY1" fmla="*/ 674578 h 868862"/>
                <a:gd name="connsiteX2" fmla="*/ 106997 w 1041826"/>
                <a:gd name="connsiteY2" fmla="*/ 868622 h 868862"/>
                <a:gd name="connsiteX3" fmla="*/ 33464 w 1041826"/>
                <a:gd name="connsiteY3" fmla="*/ 708048 h 868862"/>
                <a:gd name="connsiteX4" fmla="*/ 9058 w 1041826"/>
                <a:gd name="connsiteY4" fmla="*/ 426307 h 868862"/>
                <a:gd name="connsiteX5" fmla="*/ 183767 w 1041826"/>
                <a:gd name="connsiteY5" fmla="*/ 104192 h 868862"/>
                <a:gd name="connsiteX6" fmla="*/ 486918 w 1041826"/>
                <a:gd name="connsiteY6" fmla="*/ 960 h 868862"/>
                <a:gd name="connsiteX7" fmla="*/ 910690 w 1041826"/>
                <a:gd name="connsiteY7" fmla="*/ 96664 h 868862"/>
                <a:gd name="connsiteX8" fmla="*/ 1000167 w 1041826"/>
                <a:gd name="connsiteY8" fmla="*/ 360337 h 868862"/>
                <a:gd name="connsiteX9" fmla="*/ 1028211 w 1041826"/>
                <a:gd name="connsiteY9" fmla="*/ 427236 h 868862"/>
                <a:gd name="connsiteX10" fmla="*/ 726703 w 1041826"/>
                <a:gd name="connsiteY10" fmla="*/ 419078 h 868862"/>
                <a:gd name="connsiteX11" fmla="*/ 594025 w 1041826"/>
                <a:gd name="connsiteY11" fmla="*/ 403603 h 868862"/>
                <a:gd name="connsiteX12" fmla="*/ 420426 w 1041826"/>
                <a:gd name="connsiteY12" fmla="*/ 410680 h 868862"/>
                <a:gd name="connsiteX13" fmla="*/ 294082 w 1041826"/>
                <a:gd name="connsiteY13" fmla="*/ 523272 h 868862"/>
                <a:gd name="connsiteX14" fmla="*/ 339955 w 1041826"/>
                <a:gd name="connsiteY14" fmla="*/ 827623 h 868862"/>
                <a:gd name="connsiteX0" fmla="*/ 254011 w 1041826"/>
                <a:gd name="connsiteY0" fmla="*/ 812578 h 868862"/>
                <a:gd name="connsiteX1" fmla="*/ 186371 w 1041826"/>
                <a:gd name="connsiteY1" fmla="*/ 674578 h 868862"/>
                <a:gd name="connsiteX2" fmla="*/ 106997 w 1041826"/>
                <a:gd name="connsiteY2" fmla="*/ 868622 h 868862"/>
                <a:gd name="connsiteX3" fmla="*/ 33464 w 1041826"/>
                <a:gd name="connsiteY3" fmla="*/ 708048 h 868862"/>
                <a:gd name="connsiteX4" fmla="*/ 9058 w 1041826"/>
                <a:gd name="connsiteY4" fmla="*/ 426307 h 868862"/>
                <a:gd name="connsiteX5" fmla="*/ 183767 w 1041826"/>
                <a:gd name="connsiteY5" fmla="*/ 104192 h 868862"/>
                <a:gd name="connsiteX6" fmla="*/ 486918 w 1041826"/>
                <a:gd name="connsiteY6" fmla="*/ 960 h 868862"/>
                <a:gd name="connsiteX7" fmla="*/ 910690 w 1041826"/>
                <a:gd name="connsiteY7" fmla="*/ 96664 h 868862"/>
                <a:gd name="connsiteX8" fmla="*/ 1000167 w 1041826"/>
                <a:gd name="connsiteY8" fmla="*/ 360337 h 868862"/>
                <a:gd name="connsiteX9" fmla="*/ 1028211 w 1041826"/>
                <a:gd name="connsiteY9" fmla="*/ 427236 h 868862"/>
                <a:gd name="connsiteX10" fmla="*/ 726703 w 1041826"/>
                <a:gd name="connsiteY10" fmla="*/ 419078 h 868862"/>
                <a:gd name="connsiteX11" fmla="*/ 420426 w 1041826"/>
                <a:gd name="connsiteY11" fmla="*/ 410680 h 868862"/>
                <a:gd name="connsiteX12" fmla="*/ 294082 w 1041826"/>
                <a:gd name="connsiteY12" fmla="*/ 523272 h 868862"/>
                <a:gd name="connsiteX13" fmla="*/ 339955 w 1041826"/>
                <a:gd name="connsiteY13" fmla="*/ 827623 h 868862"/>
                <a:gd name="connsiteX0" fmla="*/ 254011 w 1039561"/>
                <a:gd name="connsiteY0" fmla="*/ 812537 h 868821"/>
                <a:gd name="connsiteX1" fmla="*/ 186371 w 1039561"/>
                <a:gd name="connsiteY1" fmla="*/ 674537 h 868821"/>
                <a:gd name="connsiteX2" fmla="*/ 106997 w 1039561"/>
                <a:gd name="connsiteY2" fmla="*/ 868581 h 868821"/>
                <a:gd name="connsiteX3" fmla="*/ 33464 w 1039561"/>
                <a:gd name="connsiteY3" fmla="*/ 708007 h 868821"/>
                <a:gd name="connsiteX4" fmla="*/ 9058 w 1039561"/>
                <a:gd name="connsiteY4" fmla="*/ 426266 h 868821"/>
                <a:gd name="connsiteX5" fmla="*/ 183767 w 1039561"/>
                <a:gd name="connsiteY5" fmla="*/ 104151 h 868821"/>
                <a:gd name="connsiteX6" fmla="*/ 486918 w 1039561"/>
                <a:gd name="connsiteY6" fmla="*/ 919 h 868821"/>
                <a:gd name="connsiteX7" fmla="*/ 910690 w 1039561"/>
                <a:gd name="connsiteY7" fmla="*/ 96623 h 868821"/>
                <a:gd name="connsiteX8" fmla="*/ 1008031 w 1039561"/>
                <a:gd name="connsiteY8" fmla="*/ 346035 h 868821"/>
                <a:gd name="connsiteX9" fmla="*/ 1000167 w 1039561"/>
                <a:gd name="connsiteY9" fmla="*/ 360296 h 868821"/>
                <a:gd name="connsiteX10" fmla="*/ 1028211 w 1039561"/>
                <a:gd name="connsiteY10" fmla="*/ 427195 h 868821"/>
                <a:gd name="connsiteX11" fmla="*/ 726703 w 1039561"/>
                <a:gd name="connsiteY11" fmla="*/ 419037 h 868821"/>
                <a:gd name="connsiteX12" fmla="*/ 420426 w 1039561"/>
                <a:gd name="connsiteY12" fmla="*/ 410639 h 868821"/>
                <a:gd name="connsiteX13" fmla="*/ 294082 w 1039561"/>
                <a:gd name="connsiteY13" fmla="*/ 523231 h 868821"/>
                <a:gd name="connsiteX14" fmla="*/ 339955 w 1039561"/>
                <a:gd name="connsiteY14" fmla="*/ 827582 h 868821"/>
                <a:gd name="connsiteX0" fmla="*/ 254011 w 1039561"/>
                <a:gd name="connsiteY0" fmla="*/ 812416 h 868700"/>
                <a:gd name="connsiteX1" fmla="*/ 186371 w 1039561"/>
                <a:gd name="connsiteY1" fmla="*/ 674416 h 868700"/>
                <a:gd name="connsiteX2" fmla="*/ 106997 w 1039561"/>
                <a:gd name="connsiteY2" fmla="*/ 868460 h 868700"/>
                <a:gd name="connsiteX3" fmla="*/ 33464 w 1039561"/>
                <a:gd name="connsiteY3" fmla="*/ 707886 h 868700"/>
                <a:gd name="connsiteX4" fmla="*/ 9058 w 1039561"/>
                <a:gd name="connsiteY4" fmla="*/ 426145 h 868700"/>
                <a:gd name="connsiteX5" fmla="*/ 183767 w 1039561"/>
                <a:gd name="connsiteY5" fmla="*/ 104030 h 868700"/>
                <a:gd name="connsiteX6" fmla="*/ 486918 w 1039561"/>
                <a:gd name="connsiteY6" fmla="*/ 798 h 868700"/>
                <a:gd name="connsiteX7" fmla="*/ 935761 w 1039561"/>
                <a:gd name="connsiteY7" fmla="*/ 104859 h 868700"/>
                <a:gd name="connsiteX8" fmla="*/ 1008031 w 1039561"/>
                <a:gd name="connsiteY8" fmla="*/ 345914 h 868700"/>
                <a:gd name="connsiteX9" fmla="*/ 1000167 w 1039561"/>
                <a:gd name="connsiteY9" fmla="*/ 360175 h 868700"/>
                <a:gd name="connsiteX10" fmla="*/ 1028211 w 1039561"/>
                <a:gd name="connsiteY10" fmla="*/ 427074 h 868700"/>
                <a:gd name="connsiteX11" fmla="*/ 726703 w 1039561"/>
                <a:gd name="connsiteY11" fmla="*/ 418916 h 868700"/>
                <a:gd name="connsiteX12" fmla="*/ 420426 w 1039561"/>
                <a:gd name="connsiteY12" fmla="*/ 410518 h 868700"/>
                <a:gd name="connsiteX13" fmla="*/ 294082 w 1039561"/>
                <a:gd name="connsiteY13" fmla="*/ 523110 h 868700"/>
                <a:gd name="connsiteX14" fmla="*/ 339955 w 1039561"/>
                <a:gd name="connsiteY14" fmla="*/ 827461 h 868700"/>
                <a:gd name="connsiteX0" fmla="*/ 254011 w 1039561"/>
                <a:gd name="connsiteY0" fmla="*/ 806908 h 863192"/>
                <a:gd name="connsiteX1" fmla="*/ 186371 w 1039561"/>
                <a:gd name="connsiteY1" fmla="*/ 668908 h 863192"/>
                <a:gd name="connsiteX2" fmla="*/ 106997 w 1039561"/>
                <a:gd name="connsiteY2" fmla="*/ 862952 h 863192"/>
                <a:gd name="connsiteX3" fmla="*/ 33464 w 1039561"/>
                <a:gd name="connsiteY3" fmla="*/ 702378 h 863192"/>
                <a:gd name="connsiteX4" fmla="*/ 9058 w 1039561"/>
                <a:gd name="connsiteY4" fmla="*/ 420637 h 863192"/>
                <a:gd name="connsiteX5" fmla="*/ 183767 w 1039561"/>
                <a:gd name="connsiteY5" fmla="*/ 98522 h 863192"/>
                <a:gd name="connsiteX6" fmla="*/ 472990 w 1039561"/>
                <a:gd name="connsiteY6" fmla="*/ 861 h 863192"/>
                <a:gd name="connsiteX7" fmla="*/ 935761 w 1039561"/>
                <a:gd name="connsiteY7" fmla="*/ 99351 h 863192"/>
                <a:gd name="connsiteX8" fmla="*/ 1008031 w 1039561"/>
                <a:gd name="connsiteY8" fmla="*/ 340406 h 863192"/>
                <a:gd name="connsiteX9" fmla="*/ 1000167 w 1039561"/>
                <a:gd name="connsiteY9" fmla="*/ 354667 h 863192"/>
                <a:gd name="connsiteX10" fmla="*/ 1028211 w 1039561"/>
                <a:gd name="connsiteY10" fmla="*/ 421566 h 863192"/>
                <a:gd name="connsiteX11" fmla="*/ 726703 w 1039561"/>
                <a:gd name="connsiteY11" fmla="*/ 413408 h 863192"/>
                <a:gd name="connsiteX12" fmla="*/ 420426 w 1039561"/>
                <a:gd name="connsiteY12" fmla="*/ 405010 h 863192"/>
                <a:gd name="connsiteX13" fmla="*/ 294082 w 1039561"/>
                <a:gd name="connsiteY13" fmla="*/ 517602 h 863192"/>
                <a:gd name="connsiteX14" fmla="*/ 339955 w 1039561"/>
                <a:gd name="connsiteY14" fmla="*/ 821953 h 863192"/>
                <a:gd name="connsiteX0" fmla="*/ 254011 w 1039561"/>
                <a:gd name="connsiteY0" fmla="*/ 807247 h 863531"/>
                <a:gd name="connsiteX1" fmla="*/ 186371 w 1039561"/>
                <a:gd name="connsiteY1" fmla="*/ 669247 h 863531"/>
                <a:gd name="connsiteX2" fmla="*/ 106997 w 1039561"/>
                <a:gd name="connsiteY2" fmla="*/ 863291 h 863531"/>
                <a:gd name="connsiteX3" fmla="*/ 33464 w 1039561"/>
                <a:gd name="connsiteY3" fmla="*/ 702717 h 863531"/>
                <a:gd name="connsiteX4" fmla="*/ 9058 w 1039561"/>
                <a:gd name="connsiteY4" fmla="*/ 420976 h 863531"/>
                <a:gd name="connsiteX5" fmla="*/ 183767 w 1039561"/>
                <a:gd name="connsiteY5" fmla="*/ 98861 h 863531"/>
                <a:gd name="connsiteX6" fmla="*/ 472990 w 1039561"/>
                <a:gd name="connsiteY6" fmla="*/ 1200 h 863531"/>
                <a:gd name="connsiteX7" fmla="*/ 941332 w 1039561"/>
                <a:gd name="connsiteY7" fmla="*/ 82976 h 863531"/>
                <a:gd name="connsiteX8" fmla="*/ 1008031 w 1039561"/>
                <a:gd name="connsiteY8" fmla="*/ 340745 h 863531"/>
                <a:gd name="connsiteX9" fmla="*/ 1000167 w 1039561"/>
                <a:gd name="connsiteY9" fmla="*/ 355006 h 863531"/>
                <a:gd name="connsiteX10" fmla="*/ 1028211 w 1039561"/>
                <a:gd name="connsiteY10" fmla="*/ 421905 h 863531"/>
                <a:gd name="connsiteX11" fmla="*/ 726703 w 1039561"/>
                <a:gd name="connsiteY11" fmla="*/ 413747 h 863531"/>
                <a:gd name="connsiteX12" fmla="*/ 420426 w 1039561"/>
                <a:gd name="connsiteY12" fmla="*/ 405349 h 863531"/>
                <a:gd name="connsiteX13" fmla="*/ 294082 w 1039561"/>
                <a:gd name="connsiteY13" fmla="*/ 517941 h 863531"/>
                <a:gd name="connsiteX14" fmla="*/ 339955 w 1039561"/>
                <a:gd name="connsiteY14" fmla="*/ 822292 h 863531"/>
                <a:gd name="connsiteX0" fmla="*/ 254011 w 1039561"/>
                <a:gd name="connsiteY0" fmla="*/ 807247 h 863531"/>
                <a:gd name="connsiteX1" fmla="*/ 186371 w 1039561"/>
                <a:gd name="connsiteY1" fmla="*/ 669247 h 863531"/>
                <a:gd name="connsiteX2" fmla="*/ 106997 w 1039561"/>
                <a:gd name="connsiteY2" fmla="*/ 863291 h 863531"/>
                <a:gd name="connsiteX3" fmla="*/ 33464 w 1039561"/>
                <a:gd name="connsiteY3" fmla="*/ 702717 h 863531"/>
                <a:gd name="connsiteX4" fmla="*/ 9058 w 1039561"/>
                <a:gd name="connsiteY4" fmla="*/ 420976 h 863531"/>
                <a:gd name="connsiteX5" fmla="*/ 183767 w 1039561"/>
                <a:gd name="connsiteY5" fmla="*/ 98861 h 863531"/>
                <a:gd name="connsiteX6" fmla="*/ 472990 w 1039561"/>
                <a:gd name="connsiteY6" fmla="*/ 1200 h 863531"/>
                <a:gd name="connsiteX7" fmla="*/ 941332 w 1039561"/>
                <a:gd name="connsiteY7" fmla="*/ 82976 h 863531"/>
                <a:gd name="connsiteX8" fmla="*/ 1008031 w 1039561"/>
                <a:gd name="connsiteY8" fmla="*/ 340745 h 863531"/>
                <a:gd name="connsiteX9" fmla="*/ 1000167 w 1039561"/>
                <a:gd name="connsiteY9" fmla="*/ 355006 h 863531"/>
                <a:gd name="connsiteX10" fmla="*/ 1028211 w 1039561"/>
                <a:gd name="connsiteY10" fmla="*/ 421905 h 863531"/>
                <a:gd name="connsiteX11" fmla="*/ 726703 w 1039561"/>
                <a:gd name="connsiteY11" fmla="*/ 413747 h 863531"/>
                <a:gd name="connsiteX12" fmla="*/ 420426 w 1039561"/>
                <a:gd name="connsiteY12" fmla="*/ 405349 h 863531"/>
                <a:gd name="connsiteX13" fmla="*/ 294082 w 1039561"/>
                <a:gd name="connsiteY13" fmla="*/ 517941 h 863531"/>
                <a:gd name="connsiteX14" fmla="*/ 339955 w 1039561"/>
                <a:gd name="connsiteY14" fmla="*/ 822292 h 863531"/>
                <a:gd name="connsiteX0" fmla="*/ 254011 w 1039561"/>
                <a:gd name="connsiteY0" fmla="*/ 807314 h 863598"/>
                <a:gd name="connsiteX1" fmla="*/ 186371 w 1039561"/>
                <a:gd name="connsiteY1" fmla="*/ 669314 h 863598"/>
                <a:gd name="connsiteX2" fmla="*/ 106997 w 1039561"/>
                <a:gd name="connsiteY2" fmla="*/ 863358 h 863598"/>
                <a:gd name="connsiteX3" fmla="*/ 33464 w 1039561"/>
                <a:gd name="connsiteY3" fmla="*/ 702784 h 863598"/>
                <a:gd name="connsiteX4" fmla="*/ 9058 w 1039561"/>
                <a:gd name="connsiteY4" fmla="*/ 421043 h 863598"/>
                <a:gd name="connsiteX5" fmla="*/ 183767 w 1039561"/>
                <a:gd name="connsiteY5" fmla="*/ 98928 h 863598"/>
                <a:gd name="connsiteX6" fmla="*/ 472990 w 1039561"/>
                <a:gd name="connsiteY6" fmla="*/ 1267 h 863598"/>
                <a:gd name="connsiteX7" fmla="*/ 941332 w 1039561"/>
                <a:gd name="connsiteY7" fmla="*/ 83043 h 863598"/>
                <a:gd name="connsiteX8" fmla="*/ 1000167 w 1039561"/>
                <a:gd name="connsiteY8" fmla="*/ 355073 h 863598"/>
                <a:gd name="connsiteX9" fmla="*/ 1028211 w 1039561"/>
                <a:gd name="connsiteY9" fmla="*/ 421972 h 863598"/>
                <a:gd name="connsiteX10" fmla="*/ 726703 w 1039561"/>
                <a:gd name="connsiteY10" fmla="*/ 413814 h 863598"/>
                <a:gd name="connsiteX11" fmla="*/ 420426 w 1039561"/>
                <a:gd name="connsiteY11" fmla="*/ 405416 h 863598"/>
                <a:gd name="connsiteX12" fmla="*/ 294082 w 1039561"/>
                <a:gd name="connsiteY12" fmla="*/ 518008 h 863598"/>
                <a:gd name="connsiteX13" fmla="*/ 339955 w 1039561"/>
                <a:gd name="connsiteY13" fmla="*/ 822359 h 863598"/>
                <a:gd name="connsiteX0" fmla="*/ 254011 w 1039561"/>
                <a:gd name="connsiteY0" fmla="*/ 807314 h 863598"/>
                <a:gd name="connsiteX1" fmla="*/ 186371 w 1039561"/>
                <a:gd name="connsiteY1" fmla="*/ 669314 h 863598"/>
                <a:gd name="connsiteX2" fmla="*/ 106997 w 1039561"/>
                <a:gd name="connsiteY2" fmla="*/ 863358 h 863598"/>
                <a:gd name="connsiteX3" fmla="*/ 33464 w 1039561"/>
                <a:gd name="connsiteY3" fmla="*/ 702784 h 863598"/>
                <a:gd name="connsiteX4" fmla="*/ 9058 w 1039561"/>
                <a:gd name="connsiteY4" fmla="*/ 421043 h 863598"/>
                <a:gd name="connsiteX5" fmla="*/ 183767 w 1039561"/>
                <a:gd name="connsiteY5" fmla="*/ 98928 h 863598"/>
                <a:gd name="connsiteX6" fmla="*/ 472990 w 1039561"/>
                <a:gd name="connsiteY6" fmla="*/ 1267 h 863598"/>
                <a:gd name="connsiteX7" fmla="*/ 941332 w 1039561"/>
                <a:gd name="connsiteY7" fmla="*/ 83043 h 863598"/>
                <a:gd name="connsiteX8" fmla="*/ 1000167 w 1039561"/>
                <a:gd name="connsiteY8" fmla="*/ 355073 h 863598"/>
                <a:gd name="connsiteX9" fmla="*/ 1028211 w 1039561"/>
                <a:gd name="connsiteY9" fmla="*/ 421972 h 863598"/>
                <a:gd name="connsiteX10" fmla="*/ 735060 w 1039561"/>
                <a:gd name="connsiteY10" fmla="*/ 427742 h 863598"/>
                <a:gd name="connsiteX11" fmla="*/ 420426 w 1039561"/>
                <a:gd name="connsiteY11" fmla="*/ 405416 h 863598"/>
                <a:gd name="connsiteX12" fmla="*/ 294082 w 1039561"/>
                <a:gd name="connsiteY12" fmla="*/ 518008 h 863598"/>
                <a:gd name="connsiteX13" fmla="*/ 339955 w 1039561"/>
                <a:gd name="connsiteY13" fmla="*/ 822359 h 863598"/>
                <a:gd name="connsiteX0" fmla="*/ 254011 w 1020727"/>
                <a:gd name="connsiteY0" fmla="*/ 807314 h 863598"/>
                <a:gd name="connsiteX1" fmla="*/ 186371 w 1020727"/>
                <a:gd name="connsiteY1" fmla="*/ 669314 h 863598"/>
                <a:gd name="connsiteX2" fmla="*/ 106997 w 1020727"/>
                <a:gd name="connsiteY2" fmla="*/ 863358 h 863598"/>
                <a:gd name="connsiteX3" fmla="*/ 33464 w 1020727"/>
                <a:gd name="connsiteY3" fmla="*/ 702784 h 863598"/>
                <a:gd name="connsiteX4" fmla="*/ 9058 w 1020727"/>
                <a:gd name="connsiteY4" fmla="*/ 421043 h 863598"/>
                <a:gd name="connsiteX5" fmla="*/ 183767 w 1020727"/>
                <a:gd name="connsiteY5" fmla="*/ 98928 h 863598"/>
                <a:gd name="connsiteX6" fmla="*/ 472990 w 1020727"/>
                <a:gd name="connsiteY6" fmla="*/ 1267 h 863598"/>
                <a:gd name="connsiteX7" fmla="*/ 941332 w 1020727"/>
                <a:gd name="connsiteY7" fmla="*/ 83043 h 863598"/>
                <a:gd name="connsiteX8" fmla="*/ 1000167 w 1020727"/>
                <a:gd name="connsiteY8" fmla="*/ 355073 h 863598"/>
                <a:gd name="connsiteX9" fmla="*/ 1003140 w 1020727"/>
                <a:gd name="connsiteY9" fmla="*/ 413615 h 863598"/>
                <a:gd name="connsiteX10" fmla="*/ 735060 w 1020727"/>
                <a:gd name="connsiteY10" fmla="*/ 427742 h 863598"/>
                <a:gd name="connsiteX11" fmla="*/ 420426 w 1020727"/>
                <a:gd name="connsiteY11" fmla="*/ 405416 h 863598"/>
                <a:gd name="connsiteX12" fmla="*/ 294082 w 1020727"/>
                <a:gd name="connsiteY12" fmla="*/ 518008 h 863598"/>
                <a:gd name="connsiteX13" fmla="*/ 339955 w 1020727"/>
                <a:gd name="connsiteY13" fmla="*/ 822359 h 863598"/>
                <a:gd name="connsiteX0" fmla="*/ 254011 w 1020727"/>
                <a:gd name="connsiteY0" fmla="*/ 807314 h 863598"/>
                <a:gd name="connsiteX1" fmla="*/ 186371 w 1020727"/>
                <a:gd name="connsiteY1" fmla="*/ 669314 h 863598"/>
                <a:gd name="connsiteX2" fmla="*/ 106997 w 1020727"/>
                <a:gd name="connsiteY2" fmla="*/ 863358 h 863598"/>
                <a:gd name="connsiteX3" fmla="*/ 33464 w 1020727"/>
                <a:gd name="connsiteY3" fmla="*/ 702784 h 863598"/>
                <a:gd name="connsiteX4" fmla="*/ 9058 w 1020727"/>
                <a:gd name="connsiteY4" fmla="*/ 421043 h 863598"/>
                <a:gd name="connsiteX5" fmla="*/ 183767 w 1020727"/>
                <a:gd name="connsiteY5" fmla="*/ 98928 h 863598"/>
                <a:gd name="connsiteX6" fmla="*/ 472990 w 1020727"/>
                <a:gd name="connsiteY6" fmla="*/ 1267 h 863598"/>
                <a:gd name="connsiteX7" fmla="*/ 941332 w 1020727"/>
                <a:gd name="connsiteY7" fmla="*/ 83043 h 863598"/>
                <a:gd name="connsiteX8" fmla="*/ 1000167 w 1020727"/>
                <a:gd name="connsiteY8" fmla="*/ 355073 h 863598"/>
                <a:gd name="connsiteX9" fmla="*/ 1003140 w 1020727"/>
                <a:gd name="connsiteY9" fmla="*/ 413615 h 863598"/>
                <a:gd name="connsiteX10" fmla="*/ 722525 w 1020727"/>
                <a:gd name="connsiteY10" fmla="*/ 448634 h 863598"/>
                <a:gd name="connsiteX11" fmla="*/ 420426 w 1020727"/>
                <a:gd name="connsiteY11" fmla="*/ 405416 h 863598"/>
                <a:gd name="connsiteX12" fmla="*/ 294082 w 1020727"/>
                <a:gd name="connsiteY12" fmla="*/ 518008 h 863598"/>
                <a:gd name="connsiteX13" fmla="*/ 339955 w 1020727"/>
                <a:gd name="connsiteY13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61786 w 1015051"/>
                <a:gd name="connsiteY10" fmla="*/ 421595 h 863598"/>
                <a:gd name="connsiteX11" fmla="*/ 722525 w 1015051"/>
                <a:gd name="connsiteY11" fmla="*/ 448634 h 863598"/>
                <a:gd name="connsiteX12" fmla="*/ 420426 w 1015051"/>
                <a:gd name="connsiteY12" fmla="*/ 405416 h 863598"/>
                <a:gd name="connsiteX13" fmla="*/ 294082 w 1015051"/>
                <a:gd name="connsiteY13" fmla="*/ 518008 h 863598"/>
                <a:gd name="connsiteX14" fmla="*/ 339955 w 1015051"/>
                <a:gd name="connsiteY14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22525 w 1015051"/>
                <a:gd name="connsiteY11" fmla="*/ 448634 h 863598"/>
                <a:gd name="connsiteX12" fmla="*/ 420426 w 1015051"/>
                <a:gd name="connsiteY12" fmla="*/ 405416 h 863598"/>
                <a:gd name="connsiteX13" fmla="*/ 294082 w 1015051"/>
                <a:gd name="connsiteY13" fmla="*/ 518008 h 863598"/>
                <a:gd name="connsiteX14" fmla="*/ 339955 w 1015051"/>
                <a:gd name="connsiteY14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14168 w 1015051"/>
                <a:gd name="connsiteY11" fmla="*/ 444456 h 863598"/>
                <a:gd name="connsiteX12" fmla="*/ 420426 w 1015051"/>
                <a:gd name="connsiteY12" fmla="*/ 405416 h 863598"/>
                <a:gd name="connsiteX13" fmla="*/ 294082 w 1015051"/>
                <a:gd name="connsiteY13" fmla="*/ 518008 h 863598"/>
                <a:gd name="connsiteX14" fmla="*/ 339955 w 1015051"/>
                <a:gd name="connsiteY14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14168 w 1015051"/>
                <a:gd name="connsiteY11" fmla="*/ 444456 h 863598"/>
                <a:gd name="connsiteX12" fmla="*/ 420426 w 1015051"/>
                <a:gd name="connsiteY12" fmla="*/ 405416 h 863598"/>
                <a:gd name="connsiteX13" fmla="*/ 327509 w 1015051"/>
                <a:gd name="connsiteY13" fmla="*/ 522187 h 863598"/>
                <a:gd name="connsiteX14" fmla="*/ 339955 w 1015051"/>
                <a:gd name="connsiteY14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14168 w 1015051"/>
                <a:gd name="connsiteY11" fmla="*/ 444456 h 863598"/>
                <a:gd name="connsiteX12" fmla="*/ 535869 w 1015051"/>
                <a:gd name="connsiteY12" fmla="*/ 421595 h 863598"/>
                <a:gd name="connsiteX13" fmla="*/ 420426 w 1015051"/>
                <a:gd name="connsiteY13" fmla="*/ 405416 h 863598"/>
                <a:gd name="connsiteX14" fmla="*/ 327509 w 1015051"/>
                <a:gd name="connsiteY14" fmla="*/ 522187 h 863598"/>
                <a:gd name="connsiteX15" fmla="*/ 339955 w 1015051"/>
                <a:gd name="connsiteY15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14168 w 1015051"/>
                <a:gd name="connsiteY11" fmla="*/ 444456 h 863598"/>
                <a:gd name="connsiteX12" fmla="*/ 623616 w 1015051"/>
                <a:gd name="connsiteY12" fmla="*/ 438309 h 863598"/>
                <a:gd name="connsiteX13" fmla="*/ 535869 w 1015051"/>
                <a:gd name="connsiteY13" fmla="*/ 421595 h 863598"/>
                <a:gd name="connsiteX14" fmla="*/ 420426 w 1015051"/>
                <a:gd name="connsiteY14" fmla="*/ 405416 h 863598"/>
                <a:gd name="connsiteX15" fmla="*/ 327509 w 1015051"/>
                <a:gd name="connsiteY15" fmla="*/ 522187 h 863598"/>
                <a:gd name="connsiteX16" fmla="*/ 339955 w 1015051"/>
                <a:gd name="connsiteY16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14168 w 1015051"/>
                <a:gd name="connsiteY11" fmla="*/ 444456 h 863598"/>
                <a:gd name="connsiteX12" fmla="*/ 623616 w 1015051"/>
                <a:gd name="connsiteY12" fmla="*/ 438309 h 863598"/>
                <a:gd name="connsiteX13" fmla="*/ 506620 w 1015051"/>
                <a:gd name="connsiteY13" fmla="*/ 438309 h 863598"/>
                <a:gd name="connsiteX14" fmla="*/ 420426 w 1015051"/>
                <a:gd name="connsiteY14" fmla="*/ 405416 h 863598"/>
                <a:gd name="connsiteX15" fmla="*/ 327509 w 1015051"/>
                <a:gd name="connsiteY15" fmla="*/ 522187 h 863598"/>
                <a:gd name="connsiteX16" fmla="*/ 339955 w 1015051"/>
                <a:gd name="connsiteY16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14168 w 1015051"/>
                <a:gd name="connsiteY11" fmla="*/ 444456 h 863598"/>
                <a:gd name="connsiteX12" fmla="*/ 619438 w 1015051"/>
                <a:gd name="connsiteY12" fmla="*/ 425774 h 863598"/>
                <a:gd name="connsiteX13" fmla="*/ 506620 w 1015051"/>
                <a:gd name="connsiteY13" fmla="*/ 438309 h 863598"/>
                <a:gd name="connsiteX14" fmla="*/ 420426 w 1015051"/>
                <a:gd name="connsiteY14" fmla="*/ 405416 h 863598"/>
                <a:gd name="connsiteX15" fmla="*/ 327509 w 1015051"/>
                <a:gd name="connsiteY15" fmla="*/ 522187 h 863598"/>
                <a:gd name="connsiteX16" fmla="*/ 339955 w 1015051"/>
                <a:gd name="connsiteY16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14168 w 1015051"/>
                <a:gd name="connsiteY11" fmla="*/ 444456 h 863598"/>
                <a:gd name="connsiteX12" fmla="*/ 619438 w 1015051"/>
                <a:gd name="connsiteY12" fmla="*/ 425774 h 863598"/>
                <a:gd name="connsiteX13" fmla="*/ 506620 w 1015051"/>
                <a:gd name="connsiteY13" fmla="*/ 438309 h 863598"/>
                <a:gd name="connsiteX14" fmla="*/ 423212 w 1015051"/>
                <a:gd name="connsiteY14" fmla="*/ 397059 h 863598"/>
                <a:gd name="connsiteX15" fmla="*/ 327509 w 1015051"/>
                <a:gd name="connsiteY15" fmla="*/ 522187 h 863598"/>
                <a:gd name="connsiteX16" fmla="*/ 339955 w 1015051"/>
                <a:gd name="connsiteY16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14168 w 1015051"/>
                <a:gd name="connsiteY11" fmla="*/ 444456 h 863598"/>
                <a:gd name="connsiteX12" fmla="*/ 619438 w 1015051"/>
                <a:gd name="connsiteY12" fmla="*/ 425774 h 863598"/>
                <a:gd name="connsiteX13" fmla="*/ 520548 w 1015051"/>
                <a:gd name="connsiteY13" fmla="*/ 429952 h 863598"/>
                <a:gd name="connsiteX14" fmla="*/ 423212 w 1015051"/>
                <a:gd name="connsiteY14" fmla="*/ 397059 h 863598"/>
                <a:gd name="connsiteX15" fmla="*/ 327509 w 1015051"/>
                <a:gd name="connsiteY15" fmla="*/ 522187 h 863598"/>
                <a:gd name="connsiteX16" fmla="*/ 339955 w 1015051"/>
                <a:gd name="connsiteY16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14168 w 1015051"/>
                <a:gd name="connsiteY11" fmla="*/ 444456 h 863598"/>
                <a:gd name="connsiteX12" fmla="*/ 630581 w 1015051"/>
                <a:gd name="connsiteY12" fmla="*/ 417417 h 863598"/>
                <a:gd name="connsiteX13" fmla="*/ 520548 w 1015051"/>
                <a:gd name="connsiteY13" fmla="*/ 429952 h 863598"/>
                <a:gd name="connsiteX14" fmla="*/ 423212 w 1015051"/>
                <a:gd name="connsiteY14" fmla="*/ 397059 h 863598"/>
                <a:gd name="connsiteX15" fmla="*/ 327509 w 1015051"/>
                <a:gd name="connsiteY15" fmla="*/ 522187 h 863598"/>
                <a:gd name="connsiteX16" fmla="*/ 339955 w 1015051"/>
                <a:gd name="connsiteY16" fmla="*/ 822359 h 863598"/>
                <a:gd name="connsiteX0" fmla="*/ 254011 w 1015051"/>
                <a:gd name="connsiteY0" fmla="*/ 807314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28096 w 1015051"/>
                <a:gd name="connsiteY11" fmla="*/ 436099 h 863598"/>
                <a:gd name="connsiteX12" fmla="*/ 630581 w 1015051"/>
                <a:gd name="connsiteY12" fmla="*/ 417417 h 863598"/>
                <a:gd name="connsiteX13" fmla="*/ 520548 w 1015051"/>
                <a:gd name="connsiteY13" fmla="*/ 429952 h 863598"/>
                <a:gd name="connsiteX14" fmla="*/ 423212 w 1015051"/>
                <a:gd name="connsiteY14" fmla="*/ 397059 h 863598"/>
                <a:gd name="connsiteX15" fmla="*/ 327509 w 1015051"/>
                <a:gd name="connsiteY15" fmla="*/ 522187 h 863598"/>
                <a:gd name="connsiteX16" fmla="*/ 339955 w 1015051"/>
                <a:gd name="connsiteY16" fmla="*/ 822359 h 863598"/>
                <a:gd name="connsiteX0" fmla="*/ 257354 w 1015051"/>
                <a:gd name="connsiteY0" fmla="*/ 793943 h 863598"/>
                <a:gd name="connsiteX1" fmla="*/ 186371 w 1015051"/>
                <a:gd name="connsiteY1" fmla="*/ 669314 h 863598"/>
                <a:gd name="connsiteX2" fmla="*/ 106997 w 1015051"/>
                <a:gd name="connsiteY2" fmla="*/ 863358 h 863598"/>
                <a:gd name="connsiteX3" fmla="*/ 33464 w 1015051"/>
                <a:gd name="connsiteY3" fmla="*/ 702784 h 863598"/>
                <a:gd name="connsiteX4" fmla="*/ 9058 w 1015051"/>
                <a:gd name="connsiteY4" fmla="*/ 421043 h 863598"/>
                <a:gd name="connsiteX5" fmla="*/ 183767 w 1015051"/>
                <a:gd name="connsiteY5" fmla="*/ 98928 h 863598"/>
                <a:gd name="connsiteX6" fmla="*/ 472990 w 1015051"/>
                <a:gd name="connsiteY6" fmla="*/ 1267 h 863598"/>
                <a:gd name="connsiteX7" fmla="*/ 941332 w 1015051"/>
                <a:gd name="connsiteY7" fmla="*/ 83043 h 863598"/>
                <a:gd name="connsiteX8" fmla="*/ 1000167 w 1015051"/>
                <a:gd name="connsiteY8" fmla="*/ 355073 h 863598"/>
                <a:gd name="connsiteX9" fmla="*/ 1003140 w 1015051"/>
                <a:gd name="connsiteY9" fmla="*/ 413615 h 863598"/>
                <a:gd name="connsiteX10" fmla="*/ 845072 w 1015051"/>
                <a:gd name="connsiteY10" fmla="*/ 400703 h 863598"/>
                <a:gd name="connsiteX11" fmla="*/ 728096 w 1015051"/>
                <a:gd name="connsiteY11" fmla="*/ 436099 h 863598"/>
                <a:gd name="connsiteX12" fmla="*/ 630581 w 1015051"/>
                <a:gd name="connsiteY12" fmla="*/ 417417 h 863598"/>
                <a:gd name="connsiteX13" fmla="*/ 520548 w 1015051"/>
                <a:gd name="connsiteY13" fmla="*/ 429952 h 863598"/>
                <a:gd name="connsiteX14" fmla="*/ 423212 w 1015051"/>
                <a:gd name="connsiteY14" fmla="*/ 397059 h 863598"/>
                <a:gd name="connsiteX15" fmla="*/ 327509 w 1015051"/>
                <a:gd name="connsiteY15" fmla="*/ 522187 h 863598"/>
                <a:gd name="connsiteX16" fmla="*/ 339955 w 1015051"/>
                <a:gd name="connsiteY16" fmla="*/ 822359 h 863598"/>
                <a:gd name="connsiteX0" fmla="*/ 258900 w 1016597"/>
                <a:gd name="connsiteY0" fmla="*/ 793943 h 833481"/>
                <a:gd name="connsiteX1" fmla="*/ 187917 w 1016597"/>
                <a:gd name="connsiteY1" fmla="*/ 669314 h 833481"/>
                <a:gd name="connsiteX2" fmla="*/ 163910 w 1016597"/>
                <a:gd name="connsiteY2" fmla="*/ 833158 h 833481"/>
                <a:gd name="connsiteX3" fmla="*/ 35010 w 1016597"/>
                <a:gd name="connsiteY3" fmla="*/ 702784 h 833481"/>
                <a:gd name="connsiteX4" fmla="*/ 10604 w 1016597"/>
                <a:gd name="connsiteY4" fmla="*/ 421043 h 833481"/>
                <a:gd name="connsiteX5" fmla="*/ 185313 w 1016597"/>
                <a:gd name="connsiteY5" fmla="*/ 98928 h 833481"/>
                <a:gd name="connsiteX6" fmla="*/ 474536 w 1016597"/>
                <a:gd name="connsiteY6" fmla="*/ 1267 h 833481"/>
                <a:gd name="connsiteX7" fmla="*/ 942878 w 1016597"/>
                <a:gd name="connsiteY7" fmla="*/ 83043 h 833481"/>
                <a:gd name="connsiteX8" fmla="*/ 1001713 w 1016597"/>
                <a:gd name="connsiteY8" fmla="*/ 355073 h 833481"/>
                <a:gd name="connsiteX9" fmla="*/ 1004686 w 1016597"/>
                <a:gd name="connsiteY9" fmla="*/ 413615 h 833481"/>
                <a:gd name="connsiteX10" fmla="*/ 846618 w 1016597"/>
                <a:gd name="connsiteY10" fmla="*/ 400703 h 833481"/>
                <a:gd name="connsiteX11" fmla="*/ 729642 w 1016597"/>
                <a:gd name="connsiteY11" fmla="*/ 436099 h 833481"/>
                <a:gd name="connsiteX12" fmla="*/ 632127 w 1016597"/>
                <a:gd name="connsiteY12" fmla="*/ 417417 h 833481"/>
                <a:gd name="connsiteX13" fmla="*/ 522094 w 1016597"/>
                <a:gd name="connsiteY13" fmla="*/ 429952 h 833481"/>
                <a:gd name="connsiteX14" fmla="*/ 424758 w 1016597"/>
                <a:gd name="connsiteY14" fmla="*/ 397059 h 833481"/>
                <a:gd name="connsiteX15" fmla="*/ 329055 w 1016597"/>
                <a:gd name="connsiteY15" fmla="*/ 522187 h 833481"/>
                <a:gd name="connsiteX16" fmla="*/ 341501 w 1016597"/>
                <a:gd name="connsiteY16" fmla="*/ 822359 h 833481"/>
                <a:gd name="connsiteX0" fmla="*/ 257178 w 1014875"/>
                <a:gd name="connsiteY0" fmla="*/ 793943 h 842445"/>
                <a:gd name="connsiteX1" fmla="*/ 186195 w 1014875"/>
                <a:gd name="connsiteY1" fmla="*/ 669314 h 842445"/>
                <a:gd name="connsiteX2" fmla="*/ 162188 w 1014875"/>
                <a:gd name="connsiteY2" fmla="*/ 833158 h 842445"/>
                <a:gd name="connsiteX3" fmla="*/ 99580 w 1014875"/>
                <a:gd name="connsiteY3" fmla="*/ 809343 h 842445"/>
                <a:gd name="connsiteX4" fmla="*/ 33288 w 1014875"/>
                <a:gd name="connsiteY4" fmla="*/ 702784 h 842445"/>
                <a:gd name="connsiteX5" fmla="*/ 8882 w 1014875"/>
                <a:gd name="connsiteY5" fmla="*/ 421043 h 842445"/>
                <a:gd name="connsiteX6" fmla="*/ 183591 w 1014875"/>
                <a:gd name="connsiteY6" fmla="*/ 98928 h 842445"/>
                <a:gd name="connsiteX7" fmla="*/ 472814 w 1014875"/>
                <a:gd name="connsiteY7" fmla="*/ 1267 h 842445"/>
                <a:gd name="connsiteX8" fmla="*/ 941156 w 1014875"/>
                <a:gd name="connsiteY8" fmla="*/ 83043 h 842445"/>
                <a:gd name="connsiteX9" fmla="*/ 999991 w 1014875"/>
                <a:gd name="connsiteY9" fmla="*/ 355073 h 842445"/>
                <a:gd name="connsiteX10" fmla="*/ 1002964 w 1014875"/>
                <a:gd name="connsiteY10" fmla="*/ 413615 h 842445"/>
                <a:gd name="connsiteX11" fmla="*/ 844896 w 1014875"/>
                <a:gd name="connsiteY11" fmla="*/ 400703 h 842445"/>
                <a:gd name="connsiteX12" fmla="*/ 727920 w 1014875"/>
                <a:gd name="connsiteY12" fmla="*/ 436099 h 842445"/>
                <a:gd name="connsiteX13" fmla="*/ 630405 w 1014875"/>
                <a:gd name="connsiteY13" fmla="*/ 417417 h 842445"/>
                <a:gd name="connsiteX14" fmla="*/ 520372 w 1014875"/>
                <a:gd name="connsiteY14" fmla="*/ 429952 h 842445"/>
                <a:gd name="connsiteX15" fmla="*/ 423036 w 1014875"/>
                <a:gd name="connsiteY15" fmla="*/ 397059 h 842445"/>
                <a:gd name="connsiteX16" fmla="*/ 327333 w 1014875"/>
                <a:gd name="connsiteY16" fmla="*/ 522187 h 842445"/>
                <a:gd name="connsiteX17" fmla="*/ 339779 w 1014875"/>
                <a:gd name="connsiteY17" fmla="*/ 822359 h 842445"/>
                <a:gd name="connsiteX0" fmla="*/ 258090 w 1015787"/>
                <a:gd name="connsiteY0" fmla="*/ 793943 h 973242"/>
                <a:gd name="connsiteX1" fmla="*/ 187107 w 1015787"/>
                <a:gd name="connsiteY1" fmla="*/ 669314 h 973242"/>
                <a:gd name="connsiteX2" fmla="*/ 163100 w 1015787"/>
                <a:gd name="connsiteY2" fmla="*/ 833158 h 973242"/>
                <a:gd name="connsiteX3" fmla="*/ 135726 w 1015787"/>
                <a:gd name="connsiteY3" fmla="*/ 970409 h 973242"/>
                <a:gd name="connsiteX4" fmla="*/ 34200 w 1015787"/>
                <a:gd name="connsiteY4" fmla="*/ 702784 h 973242"/>
                <a:gd name="connsiteX5" fmla="*/ 9794 w 1015787"/>
                <a:gd name="connsiteY5" fmla="*/ 421043 h 973242"/>
                <a:gd name="connsiteX6" fmla="*/ 184503 w 1015787"/>
                <a:gd name="connsiteY6" fmla="*/ 98928 h 973242"/>
                <a:gd name="connsiteX7" fmla="*/ 473726 w 1015787"/>
                <a:gd name="connsiteY7" fmla="*/ 1267 h 973242"/>
                <a:gd name="connsiteX8" fmla="*/ 942068 w 1015787"/>
                <a:gd name="connsiteY8" fmla="*/ 83043 h 973242"/>
                <a:gd name="connsiteX9" fmla="*/ 1000903 w 1015787"/>
                <a:gd name="connsiteY9" fmla="*/ 355073 h 973242"/>
                <a:gd name="connsiteX10" fmla="*/ 1003876 w 1015787"/>
                <a:gd name="connsiteY10" fmla="*/ 413615 h 973242"/>
                <a:gd name="connsiteX11" fmla="*/ 845808 w 1015787"/>
                <a:gd name="connsiteY11" fmla="*/ 400703 h 973242"/>
                <a:gd name="connsiteX12" fmla="*/ 728832 w 1015787"/>
                <a:gd name="connsiteY12" fmla="*/ 436099 h 973242"/>
                <a:gd name="connsiteX13" fmla="*/ 631317 w 1015787"/>
                <a:gd name="connsiteY13" fmla="*/ 417417 h 973242"/>
                <a:gd name="connsiteX14" fmla="*/ 521284 w 1015787"/>
                <a:gd name="connsiteY14" fmla="*/ 429952 h 973242"/>
                <a:gd name="connsiteX15" fmla="*/ 423948 w 1015787"/>
                <a:gd name="connsiteY15" fmla="*/ 397059 h 973242"/>
                <a:gd name="connsiteX16" fmla="*/ 328245 w 1015787"/>
                <a:gd name="connsiteY16" fmla="*/ 522187 h 973242"/>
                <a:gd name="connsiteX17" fmla="*/ 340691 w 1015787"/>
                <a:gd name="connsiteY17" fmla="*/ 822359 h 973242"/>
                <a:gd name="connsiteX0" fmla="*/ 258377 w 1016074"/>
                <a:gd name="connsiteY0" fmla="*/ 793943 h 968306"/>
                <a:gd name="connsiteX1" fmla="*/ 187394 w 1016074"/>
                <a:gd name="connsiteY1" fmla="*/ 669314 h 968306"/>
                <a:gd name="connsiteX2" fmla="*/ 163387 w 1016074"/>
                <a:gd name="connsiteY2" fmla="*/ 833158 h 968306"/>
                <a:gd name="connsiteX3" fmla="*/ 146079 w 1016074"/>
                <a:gd name="connsiteY3" fmla="*/ 965376 h 968306"/>
                <a:gd name="connsiteX4" fmla="*/ 34487 w 1016074"/>
                <a:gd name="connsiteY4" fmla="*/ 702784 h 968306"/>
                <a:gd name="connsiteX5" fmla="*/ 10081 w 1016074"/>
                <a:gd name="connsiteY5" fmla="*/ 421043 h 968306"/>
                <a:gd name="connsiteX6" fmla="*/ 184790 w 1016074"/>
                <a:gd name="connsiteY6" fmla="*/ 98928 h 968306"/>
                <a:gd name="connsiteX7" fmla="*/ 474013 w 1016074"/>
                <a:gd name="connsiteY7" fmla="*/ 1267 h 968306"/>
                <a:gd name="connsiteX8" fmla="*/ 942355 w 1016074"/>
                <a:gd name="connsiteY8" fmla="*/ 83043 h 968306"/>
                <a:gd name="connsiteX9" fmla="*/ 1001190 w 1016074"/>
                <a:gd name="connsiteY9" fmla="*/ 355073 h 968306"/>
                <a:gd name="connsiteX10" fmla="*/ 1004163 w 1016074"/>
                <a:gd name="connsiteY10" fmla="*/ 413615 h 968306"/>
                <a:gd name="connsiteX11" fmla="*/ 846095 w 1016074"/>
                <a:gd name="connsiteY11" fmla="*/ 400703 h 968306"/>
                <a:gd name="connsiteX12" fmla="*/ 729119 w 1016074"/>
                <a:gd name="connsiteY12" fmla="*/ 436099 h 968306"/>
                <a:gd name="connsiteX13" fmla="*/ 631604 w 1016074"/>
                <a:gd name="connsiteY13" fmla="*/ 417417 h 968306"/>
                <a:gd name="connsiteX14" fmla="*/ 521571 w 1016074"/>
                <a:gd name="connsiteY14" fmla="*/ 429952 h 968306"/>
                <a:gd name="connsiteX15" fmla="*/ 424235 w 1016074"/>
                <a:gd name="connsiteY15" fmla="*/ 397059 h 968306"/>
                <a:gd name="connsiteX16" fmla="*/ 328532 w 1016074"/>
                <a:gd name="connsiteY16" fmla="*/ 522187 h 968306"/>
                <a:gd name="connsiteX17" fmla="*/ 340978 w 1016074"/>
                <a:gd name="connsiteY17" fmla="*/ 822359 h 968306"/>
                <a:gd name="connsiteX0" fmla="*/ 259830 w 1017527"/>
                <a:gd name="connsiteY0" fmla="*/ 793943 h 1012912"/>
                <a:gd name="connsiteX1" fmla="*/ 188847 w 1017527"/>
                <a:gd name="connsiteY1" fmla="*/ 669314 h 1012912"/>
                <a:gd name="connsiteX2" fmla="*/ 164840 w 1017527"/>
                <a:gd name="connsiteY2" fmla="*/ 833158 h 1012912"/>
                <a:gd name="connsiteX3" fmla="*/ 192831 w 1017527"/>
                <a:gd name="connsiteY3" fmla="*/ 1010676 h 1012912"/>
                <a:gd name="connsiteX4" fmla="*/ 35940 w 1017527"/>
                <a:gd name="connsiteY4" fmla="*/ 702784 h 1012912"/>
                <a:gd name="connsiteX5" fmla="*/ 11534 w 1017527"/>
                <a:gd name="connsiteY5" fmla="*/ 421043 h 1012912"/>
                <a:gd name="connsiteX6" fmla="*/ 186243 w 1017527"/>
                <a:gd name="connsiteY6" fmla="*/ 98928 h 1012912"/>
                <a:gd name="connsiteX7" fmla="*/ 475466 w 1017527"/>
                <a:gd name="connsiteY7" fmla="*/ 1267 h 1012912"/>
                <a:gd name="connsiteX8" fmla="*/ 943808 w 1017527"/>
                <a:gd name="connsiteY8" fmla="*/ 83043 h 1012912"/>
                <a:gd name="connsiteX9" fmla="*/ 1002643 w 1017527"/>
                <a:gd name="connsiteY9" fmla="*/ 355073 h 1012912"/>
                <a:gd name="connsiteX10" fmla="*/ 1005616 w 1017527"/>
                <a:gd name="connsiteY10" fmla="*/ 413615 h 1012912"/>
                <a:gd name="connsiteX11" fmla="*/ 847548 w 1017527"/>
                <a:gd name="connsiteY11" fmla="*/ 400703 h 1012912"/>
                <a:gd name="connsiteX12" fmla="*/ 730572 w 1017527"/>
                <a:gd name="connsiteY12" fmla="*/ 436099 h 1012912"/>
                <a:gd name="connsiteX13" fmla="*/ 633057 w 1017527"/>
                <a:gd name="connsiteY13" fmla="*/ 417417 h 1012912"/>
                <a:gd name="connsiteX14" fmla="*/ 523024 w 1017527"/>
                <a:gd name="connsiteY14" fmla="*/ 429952 h 1012912"/>
                <a:gd name="connsiteX15" fmla="*/ 425688 w 1017527"/>
                <a:gd name="connsiteY15" fmla="*/ 397059 h 1012912"/>
                <a:gd name="connsiteX16" fmla="*/ 329985 w 1017527"/>
                <a:gd name="connsiteY16" fmla="*/ 522187 h 1012912"/>
                <a:gd name="connsiteX17" fmla="*/ 342431 w 1017527"/>
                <a:gd name="connsiteY17" fmla="*/ 822359 h 1012912"/>
                <a:gd name="connsiteX0" fmla="*/ 259830 w 1017527"/>
                <a:gd name="connsiteY0" fmla="*/ 793943 h 1013234"/>
                <a:gd name="connsiteX1" fmla="*/ 188847 w 1017527"/>
                <a:gd name="connsiteY1" fmla="*/ 669314 h 1013234"/>
                <a:gd name="connsiteX2" fmla="*/ 174907 w 1017527"/>
                <a:gd name="connsiteY2" fmla="*/ 853291 h 1013234"/>
                <a:gd name="connsiteX3" fmla="*/ 192831 w 1017527"/>
                <a:gd name="connsiteY3" fmla="*/ 1010676 h 1013234"/>
                <a:gd name="connsiteX4" fmla="*/ 35940 w 1017527"/>
                <a:gd name="connsiteY4" fmla="*/ 702784 h 1013234"/>
                <a:gd name="connsiteX5" fmla="*/ 11534 w 1017527"/>
                <a:gd name="connsiteY5" fmla="*/ 421043 h 1013234"/>
                <a:gd name="connsiteX6" fmla="*/ 186243 w 1017527"/>
                <a:gd name="connsiteY6" fmla="*/ 98928 h 1013234"/>
                <a:gd name="connsiteX7" fmla="*/ 475466 w 1017527"/>
                <a:gd name="connsiteY7" fmla="*/ 1267 h 1013234"/>
                <a:gd name="connsiteX8" fmla="*/ 943808 w 1017527"/>
                <a:gd name="connsiteY8" fmla="*/ 83043 h 1013234"/>
                <a:gd name="connsiteX9" fmla="*/ 1002643 w 1017527"/>
                <a:gd name="connsiteY9" fmla="*/ 355073 h 1013234"/>
                <a:gd name="connsiteX10" fmla="*/ 1005616 w 1017527"/>
                <a:gd name="connsiteY10" fmla="*/ 413615 h 1013234"/>
                <a:gd name="connsiteX11" fmla="*/ 847548 w 1017527"/>
                <a:gd name="connsiteY11" fmla="*/ 400703 h 1013234"/>
                <a:gd name="connsiteX12" fmla="*/ 730572 w 1017527"/>
                <a:gd name="connsiteY12" fmla="*/ 436099 h 1013234"/>
                <a:gd name="connsiteX13" fmla="*/ 633057 w 1017527"/>
                <a:gd name="connsiteY13" fmla="*/ 417417 h 1013234"/>
                <a:gd name="connsiteX14" fmla="*/ 523024 w 1017527"/>
                <a:gd name="connsiteY14" fmla="*/ 429952 h 1013234"/>
                <a:gd name="connsiteX15" fmla="*/ 425688 w 1017527"/>
                <a:gd name="connsiteY15" fmla="*/ 397059 h 1013234"/>
                <a:gd name="connsiteX16" fmla="*/ 329985 w 1017527"/>
                <a:gd name="connsiteY16" fmla="*/ 522187 h 1013234"/>
                <a:gd name="connsiteX17" fmla="*/ 342431 w 1017527"/>
                <a:gd name="connsiteY17" fmla="*/ 822359 h 1013234"/>
                <a:gd name="connsiteX0" fmla="*/ 259830 w 1017527"/>
                <a:gd name="connsiteY0" fmla="*/ 793943 h 1013234"/>
                <a:gd name="connsiteX1" fmla="*/ 188847 w 1017527"/>
                <a:gd name="connsiteY1" fmla="*/ 669314 h 1013234"/>
                <a:gd name="connsiteX2" fmla="*/ 174907 w 1017527"/>
                <a:gd name="connsiteY2" fmla="*/ 853291 h 1013234"/>
                <a:gd name="connsiteX3" fmla="*/ 192831 w 1017527"/>
                <a:gd name="connsiteY3" fmla="*/ 1010676 h 1013234"/>
                <a:gd name="connsiteX4" fmla="*/ 35940 w 1017527"/>
                <a:gd name="connsiteY4" fmla="*/ 702784 h 1013234"/>
                <a:gd name="connsiteX5" fmla="*/ 11534 w 1017527"/>
                <a:gd name="connsiteY5" fmla="*/ 421043 h 1013234"/>
                <a:gd name="connsiteX6" fmla="*/ 186243 w 1017527"/>
                <a:gd name="connsiteY6" fmla="*/ 98928 h 1013234"/>
                <a:gd name="connsiteX7" fmla="*/ 475466 w 1017527"/>
                <a:gd name="connsiteY7" fmla="*/ 1267 h 1013234"/>
                <a:gd name="connsiteX8" fmla="*/ 943808 w 1017527"/>
                <a:gd name="connsiteY8" fmla="*/ 83043 h 1013234"/>
                <a:gd name="connsiteX9" fmla="*/ 1002643 w 1017527"/>
                <a:gd name="connsiteY9" fmla="*/ 355073 h 1013234"/>
                <a:gd name="connsiteX10" fmla="*/ 1005616 w 1017527"/>
                <a:gd name="connsiteY10" fmla="*/ 413615 h 1013234"/>
                <a:gd name="connsiteX11" fmla="*/ 847548 w 1017527"/>
                <a:gd name="connsiteY11" fmla="*/ 400703 h 1013234"/>
                <a:gd name="connsiteX12" fmla="*/ 730572 w 1017527"/>
                <a:gd name="connsiteY12" fmla="*/ 436099 h 1013234"/>
                <a:gd name="connsiteX13" fmla="*/ 633057 w 1017527"/>
                <a:gd name="connsiteY13" fmla="*/ 417417 h 1013234"/>
                <a:gd name="connsiteX14" fmla="*/ 523024 w 1017527"/>
                <a:gd name="connsiteY14" fmla="*/ 429952 h 1013234"/>
                <a:gd name="connsiteX15" fmla="*/ 425688 w 1017527"/>
                <a:gd name="connsiteY15" fmla="*/ 397059 h 1013234"/>
                <a:gd name="connsiteX16" fmla="*/ 329985 w 1017527"/>
                <a:gd name="connsiteY16" fmla="*/ 522187 h 1013234"/>
                <a:gd name="connsiteX17" fmla="*/ 342431 w 1017527"/>
                <a:gd name="connsiteY17" fmla="*/ 822359 h 1013234"/>
                <a:gd name="connsiteX0" fmla="*/ 259830 w 1017527"/>
                <a:gd name="connsiteY0" fmla="*/ 793943 h 1023064"/>
                <a:gd name="connsiteX1" fmla="*/ 188847 w 1017527"/>
                <a:gd name="connsiteY1" fmla="*/ 669314 h 1023064"/>
                <a:gd name="connsiteX2" fmla="*/ 174907 w 1017527"/>
                <a:gd name="connsiteY2" fmla="*/ 853291 h 1023064"/>
                <a:gd name="connsiteX3" fmla="*/ 189478 w 1017527"/>
                <a:gd name="connsiteY3" fmla="*/ 951952 h 1023064"/>
                <a:gd name="connsiteX4" fmla="*/ 192831 w 1017527"/>
                <a:gd name="connsiteY4" fmla="*/ 1010676 h 1023064"/>
                <a:gd name="connsiteX5" fmla="*/ 35940 w 1017527"/>
                <a:gd name="connsiteY5" fmla="*/ 702784 h 1023064"/>
                <a:gd name="connsiteX6" fmla="*/ 11534 w 1017527"/>
                <a:gd name="connsiteY6" fmla="*/ 421043 h 1023064"/>
                <a:gd name="connsiteX7" fmla="*/ 186243 w 1017527"/>
                <a:gd name="connsiteY7" fmla="*/ 98928 h 1023064"/>
                <a:gd name="connsiteX8" fmla="*/ 475466 w 1017527"/>
                <a:gd name="connsiteY8" fmla="*/ 1267 h 1023064"/>
                <a:gd name="connsiteX9" fmla="*/ 943808 w 1017527"/>
                <a:gd name="connsiteY9" fmla="*/ 83043 h 1023064"/>
                <a:gd name="connsiteX10" fmla="*/ 1002643 w 1017527"/>
                <a:gd name="connsiteY10" fmla="*/ 355073 h 1023064"/>
                <a:gd name="connsiteX11" fmla="*/ 1005616 w 1017527"/>
                <a:gd name="connsiteY11" fmla="*/ 413615 h 1023064"/>
                <a:gd name="connsiteX12" fmla="*/ 847548 w 1017527"/>
                <a:gd name="connsiteY12" fmla="*/ 400703 h 1023064"/>
                <a:gd name="connsiteX13" fmla="*/ 730572 w 1017527"/>
                <a:gd name="connsiteY13" fmla="*/ 436099 h 1023064"/>
                <a:gd name="connsiteX14" fmla="*/ 633057 w 1017527"/>
                <a:gd name="connsiteY14" fmla="*/ 417417 h 1023064"/>
                <a:gd name="connsiteX15" fmla="*/ 523024 w 1017527"/>
                <a:gd name="connsiteY15" fmla="*/ 429952 h 1023064"/>
                <a:gd name="connsiteX16" fmla="*/ 425688 w 1017527"/>
                <a:gd name="connsiteY16" fmla="*/ 397059 h 1023064"/>
                <a:gd name="connsiteX17" fmla="*/ 329985 w 1017527"/>
                <a:gd name="connsiteY17" fmla="*/ 522187 h 1023064"/>
                <a:gd name="connsiteX18" fmla="*/ 342431 w 1017527"/>
                <a:gd name="connsiteY18" fmla="*/ 822359 h 1023064"/>
                <a:gd name="connsiteX0" fmla="*/ 259830 w 1017527"/>
                <a:gd name="connsiteY0" fmla="*/ 793943 h 1027788"/>
                <a:gd name="connsiteX1" fmla="*/ 188847 w 1017527"/>
                <a:gd name="connsiteY1" fmla="*/ 669314 h 1027788"/>
                <a:gd name="connsiteX2" fmla="*/ 174907 w 1017527"/>
                <a:gd name="connsiteY2" fmla="*/ 853291 h 1027788"/>
                <a:gd name="connsiteX3" fmla="*/ 320345 w 1017527"/>
                <a:gd name="connsiteY3" fmla="*/ 982152 h 1027788"/>
                <a:gd name="connsiteX4" fmla="*/ 192831 w 1017527"/>
                <a:gd name="connsiteY4" fmla="*/ 1010676 h 1027788"/>
                <a:gd name="connsiteX5" fmla="*/ 35940 w 1017527"/>
                <a:gd name="connsiteY5" fmla="*/ 702784 h 1027788"/>
                <a:gd name="connsiteX6" fmla="*/ 11534 w 1017527"/>
                <a:gd name="connsiteY6" fmla="*/ 421043 h 1027788"/>
                <a:gd name="connsiteX7" fmla="*/ 186243 w 1017527"/>
                <a:gd name="connsiteY7" fmla="*/ 98928 h 1027788"/>
                <a:gd name="connsiteX8" fmla="*/ 475466 w 1017527"/>
                <a:gd name="connsiteY8" fmla="*/ 1267 h 1027788"/>
                <a:gd name="connsiteX9" fmla="*/ 943808 w 1017527"/>
                <a:gd name="connsiteY9" fmla="*/ 83043 h 1027788"/>
                <a:gd name="connsiteX10" fmla="*/ 1002643 w 1017527"/>
                <a:gd name="connsiteY10" fmla="*/ 355073 h 1027788"/>
                <a:gd name="connsiteX11" fmla="*/ 1005616 w 1017527"/>
                <a:gd name="connsiteY11" fmla="*/ 413615 h 1027788"/>
                <a:gd name="connsiteX12" fmla="*/ 847548 w 1017527"/>
                <a:gd name="connsiteY12" fmla="*/ 400703 h 1027788"/>
                <a:gd name="connsiteX13" fmla="*/ 730572 w 1017527"/>
                <a:gd name="connsiteY13" fmla="*/ 436099 h 1027788"/>
                <a:gd name="connsiteX14" fmla="*/ 633057 w 1017527"/>
                <a:gd name="connsiteY14" fmla="*/ 417417 h 1027788"/>
                <a:gd name="connsiteX15" fmla="*/ 523024 w 1017527"/>
                <a:gd name="connsiteY15" fmla="*/ 429952 h 1027788"/>
                <a:gd name="connsiteX16" fmla="*/ 425688 w 1017527"/>
                <a:gd name="connsiteY16" fmla="*/ 397059 h 1027788"/>
                <a:gd name="connsiteX17" fmla="*/ 329985 w 1017527"/>
                <a:gd name="connsiteY17" fmla="*/ 522187 h 1027788"/>
                <a:gd name="connsiteX18" fmla="*/ 342431 w 1017527"/>
                <a:gd name="connsiteY18" fmla="*/ 822359 h 1027788"/>
                <a:gd name="connsiteX0" fmla="*/ 258233 w 1015930"/>
                <a:gd name="connsiteY0" fmla="*/ 793943 h 1003371"/>
                <a:gd name="connsiteX1" fmla="*/ 187250 w 1015930"/>
                <a:gd name="connsiteY1" fmla="*/ 669314 h 1003371"/>
                <a:gd name="connsiteX2" fmla="*/ 173310 w 1015930"/>
                <a:gd name="connsiteY2" fmla="*/ 853291 h 1003371"/>
                <a:gd name="connsiteX3" fmla="*/ 318748 w 1015930"/>
                <a:gd name="connsiteY3" fmla="*/ 982152 h 1003371"/>
                <a:gd name="connsiteX4" fmla="*/ 140900 w 1015930"/>
                <a:gd name="connsiteY4" fmla="*/ 973765 h 1003371"/>
                <a:gd name="connsiteX5" fmla="*/ 34343 w 1015930"/>
                <a:gd name="connsiteY5" fmla="*/ 702784 h 1003371"/>
                <a:gd name="connsiteX6" fmla="*/ 9937 w 1015930"/>
                <a:gd name="connsiteY6" fmla="*/ 421043 h 1003371"/>
                <a:gd name="connsiteX7" fmla="*/ 184646 w 1015930"/>
                <a:gd name="connsiteY7" fmla="*/ 98928 h 1003371"/>
                <a:gd name="connsiteX8" fmla="*/ 473869 w 1015930"/>
                <a:gd name="connsiteY8" fmla="*/ 1267 h 1003371"/>
                <a:gd name="connsiteX9" fmla="*/ 942211 w 1015930"/>
                <a:gd name="connsiteY9" fmla="*/ 83043 h 1003371"/>
                <a:gd name="connsiteX10" fmla="*/ 1001046 w 1015930"/>
                <a:gd name="connsiteY10" fmla="*/ 355073 h 1003371"/>
                <a:gd name="connsiteX11" fmla="*/ 1004019 w 1015930"/>
                <a:gd name="connsiteY11" fmla="*/ 413615 h 1003371"/>
                <a:gd name="connsiteX12" fmla="*/ 845951 w 1015930"/>
                <a:gd name="connsiteY12" fmla="*/ 400703 h 1003371"/>
                <a:gd name="connsiteX13" fmla="*/ 728975 w 1015930"/>
                <a:gd name="connsiteY13" fmla="*/ 436099 h 1003371"/>
                <a:gd name="connsiteX14" fmla="*/ 631460 w 1015930"/>
                <a:gd name="connsiteY14" fmla="*/ 417417 h 1003371"/>
                <a:gd name="connsiteX15" fmla="*/ 521427 w 1015930"/>
                <a:gd name="connsiteY15" fmla="*/ 429952 h 1003371"/>
                <a:gd name="connsiteX16" fmla="*/ 424091 w 1015930"/>
                <a:gd name="connsiteY16" fmla="*/ 397059 h 1003371"/>
                <a:gd name="connsiteX17" fmla="*/ 328388 w 1015930"/>
                <a:gd name="connsiteY17" fmla="*/ 522187 h 1003371"/>
                <a:gd name="connsiteX18" fmla="*/ 340834 w 1015930"/>
                <a:gd name="connsiteY18" fmla="*/ 822359 h 1003371"/>
                <a:gd name="connsiteX0" fmla="*/ 258233 w 1015930"/>
                <a:gd name="connsiteY0" fmla="*/ 793943 h 1011191"/>
                <a:gd name="connsiteX1" fmla="*/ 187250 w 1015930"/>
                <a:gd name="connsiteY1" fmla="*/ 669314 h 1011191"/>
                <a:gd name="connsiteX2" fmla="*/ 173310 w 1015930"/>
                <a:gd name="connsiteY2" fmla="*/ 853291 h 1011191"/>
                <a:gd name="connsiteX3" fmla="*/ 328815 w 1015930"/>
                <a:gd name="connsiteY3" fmla="*/ 995574 h 1011191"/>
                <a:gd name="connsiteX4" fmla="*/ 140900 w 1015930"/>
                <a:gd name="connsiteY4" fmla="*/ 973765 h 1011191"/>
                <a:gd name="connsiteX5" fmla="*/ 34343 w 1015930"/>
                <a:gd name="connsiteY5" fmla="*/ 702784 h 1011191"/>
                <a:gd name="connsiteX6" fmla="*/ 9937 w 1015930"/>
                <a:gd name="connsiteY6" fmla="*/ 421043 h 1011191"/>
                <a:gd name="connsiteX7" fmla="*/ 184646 w 1015930"/>
                <a:gd name="connsiteY7" fmla="*/ 98928 h 1011191"/>
                <a:gd name="connsiteX8" fmla="*/ 473869 w 1015930"/>
                <a:gd name="connsiteY8" fmla="*/ 1267 h 1011191"/>
                <a:gd name="connsiteX9" fmla="*/ 942211 w 1015930"/>
                <a:gd name="connsiteY9" fmla="*/ 83043 h 1011191"/>
                <a:gd name="connsiteX10" fmla="*/ 1001046 w 1015930"/>
                <a:gd name="connsiteY10" fmla="*/ 355073 h 1011191"/>
                <a:gd name="connsiteX11" fmla="*/ 1004019 w 1015930"/>
                <a:gd name="connsiteY11" fmla="*/ 413615 h 1011191"/>
                <a:gd name="connsiteX12" fmla="*/ 845951 w 1015930"/>
                <a:gd name="connsiteY12" fmla="*/ 400703 h 1011191"/>
                <a:gd name="connsiteX13" fmla="*/ 728975 w 1015930"/>
                <a:gd name="connsiteY13" fmla="*/ 436099 h 1011191"/>
                <a:gd name="connsiteX14" fmla="*/ 631460 w 1015930"/>
                <a:gd name="connsiteY14" fmla="*/ 417417 h 1011191"/>
                <a:gd name="connsiteX15" fmla="*/ 521427 w 1015930"/>
                <a:gd name="connsiteY15" fmla="*/ 429952 h 1011191"/>
                <a:gd name="connsiteX16" fmla="*/ 424091 w 1015930"/>
                <a:gd name="connsiteY16" fmla="*/ 397059 h 1011191"/>
                <a:gd name="connsiteX17" fmla="*/ 328388 w 1015930"/>
                <a:gd name="connsiteY17" fmla="*/ 522187 h 1011191"/>
                <a:gd name="connsiteX18" fmla="*/ 340834 w 1015930"/>
                <a:gd name="connsiteY18" fmla="*/ 822359 h 10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930" h="1011191">
                  <a:moveTo>
                    <a:pt x="258233" y="793943"/>
                  </a:moveTo>
                  <a:lnTo>
                    <a:pt x="187250" y="669314"/>
                  </a:lnTo>
                  <a:cubicBezTo>
                    <a:pt x="185140" y="696352"/>
                    <a:pt x="149716" y="798914"/>
                    <a:pt x="173310" y="853291"/>
                  </a:cubicBezTo>
                  <a:cubicBezTo>
                    <a:pt x="196904" y="907668"/>
                    <a:pt x="325828" y="969343"/>
                    <a:pt x="328815" y="995574"/>
                  </a:cubicBezTo>
                  <a:cubicBezTo>
                    <a:pt x="331802" y="1021805"/>
                    <a:pt x="166490" y="1015293"/>
                    <a:pt x="140900" y="973765"/>
                  </a:cubicBezTo>
                  <a:cubicBezTo>
                    <a:pt x="115310" y="932237"/>
                    <a:pt x="56170" y="794904"/>
                    <a:pt x="34343" y="702784"/>
                  </a:cubicBezTo>
                  <a:cubicBezTo>
                    <a:pt x="12516" y="610664"/>
                    <a:pt x="-15113" y="521686"/>
                    <a:pt x="9937" y="421043"/>
                  </a:cubicBezTo>
                  <a:cubicBezTo>
                    <a:pt x="34987" y="320400"/>
                    <a:pt x="61006" y="178465"/>
                    <a:pt x="184646" y="98928"/>
                  </a:cubicBezTo>
                  <a:cubicBezTo>
                    <a:pt x="308286" y="19391"/>
                    <a:pt x="322327" y="35503"/>
                    <a:pt x="473869" y="1267"/>
                  </a:cubicBezTo>
                  <a:cubicBezTo>
                    <a:pt x="606019" y="-6809"/>
                    <a:pt x="854348" y="24075"/>
                    <a:pt x="942211" y="83043"/>
                  </a:cubicBezTo>
                  <a:cubicBezTo>
                    <a:pt x="1030074" y="142011"/>
                    <a:pt x="990745" y="299978"/>
                    <a:pt x="1001046" y="355073"/>
                  </a:cubicBezTo>
                  <a:cubicBezTo>
                    <a:pt x="1011347" y="410168"/>
                    <a:pt x="1027082" y="402528"/>
                    <a:pt x="1004019" y="413615"/>
                  </a:cubicBezTo>
                  <a:cubicBezTo>
                    <a:pt x="980956" y="424702"/>
                    <a:pt x="892720" y="394867"/>
                    <a:pt x="845951" y="400703"/>
                  </a:cubicBezTo>
                  <a:cubicBezTo>
                    <a:pt x="799182" y="406539"/>
                    <a:pt x="764723" y="433313"/>
                    <a:pt x="728975" y="436099"/>
                  </a:cubicBezTo>
                  <a:cubicBezTo>
                    <a:pt x="693227" y="438885"/>
                    <a:pt x="661176" y="421227"/>
                    <a:pt x="631460" y="417417"/>
                  </a:cubicBezTo>
                  <a:cubicBezTo>
                    <a:pt x="601744" y="413607"/>
                    <a:pt x="555292" y="435434"/>
                    <a:pt x="521427" y="429952"/>
                  </a:cubicBezTo>
                  <a:cubicBezTo>
                    <a:pt x="487562" y="424470"/>
                    <a:pt x="456264" y="381687"/>
                    <a:pt x="424091" y="397059"/>
                  </a:cubicBezTo>
                  <a:cubicBezTo>
                    <a:pt x="391918" y="412431"/>
                    <a:pt x="347026" y="471546"/>
                    <a:pt x="328388" y="522187"/>
                  </a:cubicBezTo>
                  <a:cubicBezTo>
                    <a:pt x="309750" y="572828"/>
                    <a:pt x="308591" y="767883"/>
                    <a:pt x="340834" y="822359"/>
                  </a:cubicBezTo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 rot="8256023">
              <a:off x="2641237" y="2156180"/>
              <a:ext cx="482929" cy="440969"/>
            </a:xfrm>
            <a:custGeom>
              <a:avLst/>
              <a:gdLst>
                <a:gd name="connsiteX0" fmla="*/ 319298 w 498479"/>
                <a:gd name="connsiteY0" fmla="*/ 455167 h 455167"/>
                <a:gd name="connsiteX1" fmla="*/ 319298 w 498479"/>
                <a:gd name="connsiteY1" fmla="*/ 150859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19298 w 498479"/>
                <a:gd name="connsiteY4" fmla="*/ 147996 h 455167"/>
                <a:gd name="connsiteX5" fmla="*/ 319298 w 498479"/>
                <a:gd name="connsiteY5" fmla="*/ 145675 h 455167"/>
                <a:gd name="connsiteX6" fmla="*/ 321135 w 498479"/>
                <a:gd name="connsiteY6" fmla="*/ 148847 h 455167"/>
                <a:gd name="connsiteX7" fmla="*/ 324460 w 498479"/>
                <a:gd name="connsiteY7" fmla="*/ 150389 h 455167"/>
                <a:gd name="connsiteX8" fmla="*/ 322149 w 498479"/>
                <a:gd name="connsiteY8" fmla="*/ 150599 h 455167"/>
                <a:gd name="connsiteX9" fmla="*/ 498479 w 498479"/>
                <a:gd name="connsiteY9" fmla="*/ 455167 h 455167"/>
                <a:gd name="connsiteX0" fmla="*/ 319298 w 498479"/>
                <a:gd name="connsiteY0" fmla="*/ 455167 h 455167"/>
                <a:gd name="connsiteX1" fmla="*/ 319298 w 498479"/>
                <a:gd name="connsiteY1" fmla="*/ 150859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19298 w 498479"/>
                <a:gd name="connsiteY4" fmla="*/ 147996 h 455167"/>
                <a:gd name="connsiteX5" fmla="*/ 319298 w 498479"/>
                <a:gd name="connsiteY5" fmla="*/ 145675 h 455167"/>
                <a:gd name="connsiteX6" fmla="*/ 321135 w 498479"/>
                <a:gd name="connsiteY6" fmla="*/ 148847 h 455167"/>
                <a:gd name="connsiteX7" fmla="*/ 324460 w 498479"/>
                <a:gd name="connsiteY7" fmla="*/ 150389 h 455167"/>
                <a:gd name="connsiteX8" fmla="*/ 498479 w 498479"/>
                <a:gd name="connsiteY8" fmla="*/ 455167 h 455167"/>
                <a:gd name="connsiteX9" fmla="*/ 319298 w 498479"/>
                <a:gd name="connsiteY9" fmla="*/ 455167 h 455167"/>
                <a:gd name="connsiteX0" fmla="*/ 319298 w 498479"/>
                <a:gd name="connsiteY0" fmla="*/ 455167 h 455167"/>
                <a:gd name="connsiteX1" fmla="*/ 319298 w 498479"/>
                <a:gd name="connsiteY1" fmla="*/ 150859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19298 w 498479"/>
                <a:gd name="connsiteY4" fmla="*/ 147996 h 455167"/>
                <a:gd name="connsiteX5" fmla="*/ 319298 w 498479"/>
                <a:gd name="connsiteY5" fmla="*/ 145675 h 455167"/>
                <a:gd name="connsiteX6" fmla="*/ 321135 w 498479"/>
                <a:gd name="connsiteY6" fmla="*/ 148847 h 455167"/>
                <a:gd name="connsiteX7" fmla="*/ 498479 w 498479"/>
                <a:gd name="connsiteY7" fmla="*/ 455167 h 455167"/>
                <a:gd name="connsiteX8" fmla="*/ 319298 w 498479"/>
                <a:gd name="connsiteY8" fmla="*/ 455167 h 455167"/>
                <a:gd name="connsiteX0" fmla="*/ 319298 w 498479"/>
                <a:gd name="connsiteY0" fmla="*/ 455167 h 455167"/>
                <a:gd name="connsiteX1" fmla="*/ 319298 w 498479"/>
                <a:gd name="connsiteY1" fmla="*/ 150859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19298 w 498479"/>
                <a:gd name="connsiteY4" fmla="*/ 147996 h 455167"/>
                <a:gd name="connsiteX5" fmla="*/ 321135 w 498479"/>
                <a:gd name="connsiteY5" fmla="*/ 148847 h 455167"/>
                <a:gd name="connsiteX6" fmla="*/ 498479 w 498479"/>
                <a:gd name="connsiteY6" fmla="*/ 455167 h 455167"/>
                <a:gd name="connsiteX7" fmla="*/ 319298 w 498479"/>
                <a:gd name="connsiteY7" fmla="*/ 455167 h 455167"/>
                <a:gd name="connsiteX0" fmla="*/ 319298 w 498479"/>
                <a:gd name="connsiteY0" fmla="*/ 455167 h 455167"/>
                <a:gd name="connsiteX1" fmla="*/ 319298 w 498479"/>
                <a:gd name="connsiteY1" fmla="*/ 150859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19298 w 498479"/>
                <a:gd name="connsiteY4" fmla="*/ 147996 h 455167"/>
                <a:gd name="connsiteX5" fmla="*/ 342816 w 498479"/>
                <a:gd name="connsiteY5" fmla="*/ 129215 h 455167"/>
                <a:gd name="connsiteX6" fmla="*/ 498479 w 498479"/>
                <a:gd name="connsiteY6" fmla="*/ 455167 h 455167"/>
                <a:gd name="connsiteX7" fmla="*/ 319298 w 498479"/>
                <a:gd name="connsiteY7" fmla="*/ 455167 h 455167"/>
                <a:gd name="connsiteX0" fmla="*/ 319298 w 498479"/>
                <a:gd name="connsiteY0" fmla="*/ 455167 h 455167"/>
                <a:gd name="connsiteX1" fmla="*/ 319298 w 498479"/>
                <a:gd name="connsiteY1" fmla="*/ 150859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296014 w 498479"/>
                <a:gd name="connsiteY4" fmla="*/ 175552 h 455167"/>
                <a:gd name="connsiteX5" fmla="*/ 342816 w 498479"/>
                <a:gd name="connsiteY5" fmla="*/ 129215 h 455167"/>
                <a:gd name="connsiteX6" fmla="*/ 498479 w 498479"/>
                <a:gd name="connsiteY6" fmla="*/ 455167 h 455167"/>
                <a:gd name="connsiteX7" fmla="*/ 319298 w 498479"/>
                <a:gd name="connsiteY7" fmla="*/ 455167 h 455167"/>
                <a:gd name="connsiteX0" fmla="*/ 319298 w 498479"/>
                <a:gd name="connsiteY0" fmla="*/ 455167 h 455167"/>
                <a:gd name="connsiteX1" fmla="*/ 319298 w 498479"/>
                <a:gd name="connsiteY1" fmla="*/ 150859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22460 w 498479"/>
                <a:gd name="connsiteY4" fmla="*/ 109578 h 455167"/>
                <a:gd name="connsiteX5" fmla="*/ 342816 w 498479"/>
                <a:gd name="connsiteY5" fmla="*/ 129215 h 455167"/>
                <a:gd name="connsiteX6" fmla="*/ 498479 w 498479"/>
                <a:gd name="connsiteY6" fmla="*/ 455167 h 455167"/>
                <a:gd name="connsiteX7" fmla="*/ 319298 w 498479"/>
                <a:gd name="connsiteY7" fmla="*/ 455167 h 455167"/>
                <a:gd name="connsiteX0" fmla="*/ 319298 w 498479"/>
                <a:gd name="connsiteY0" fmla="*/ 455167 h 455167"/>
                <a:gd name="connsiteX1" fmla="*/ 317517 w 498479"/>
                <a:gd name="connsiteY1" fmla="*/ 154865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22460 w 498479"/>
                <a:gd name="connsiteY4" fmla="*/ 109578 h 455167"/>
                <a:gd name="connsiteX5" fmla="*/ 342816 w 498479"/>
                <a:gd name="connsiteY5" fmla="*/ 129215 h 455167"/>
                <a:gd name="connsiteX6" fmla="*/ 498479 w 498479"/>
                <a:gd name="connsiteY6" fmla="*/ 455167 h 455167"/>
                <a:gd name="connsiteX7" fmla="*/ 319298 w 498479"/>
                <a:gd name="connsiteY7" fmla="*/ 455167 h 455167"/>
                <a:gd name="connsiteX0" fmla="*/ 319298 w 498479"/>
                <a:gd name="connsiteY0" fmla="*/ 455167 h 455167"/>
                <a:gd name="connsiteX1" fmla="*/ 317517 w 498479"/>
                <a:gd name="connsiteY1" fmla="*/ 154865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26823 w 498479"/>
                <a:gd name="connsiteY4" fmla="*/ 119194 h 455167"/>
                <a:gd name="connsiteX5" fmla="*/ 342816 w 498479"/>
                <a:gd name="connsiteY5" fmla="*/ 129215 h 455167"/>
                <a:gd name="connsiteX6" fmla="*/ 498479 w 498479"/>
                <a:gd name="connsiteY6" fmla="*/ 455167 h 455167"/>
                <a:gd name="connsiteX7" fmla="*/ 319298 w 498479"/>
                <a:gd name="connsiteY7" fmla="*/ 455167 h 455167"/>
                <a:gd name="connsiteX0" fmla="*/ 319298 w 498479"/>
                <a:gd name="connsiteY0" fmla="*/ 455167 h 455167"/>
                <a:gd name="connsiteX1" fmla="*/ 317517 w 498479"/>
                <a:gd name="connsiteY1" fmla="*/ 154865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42816 w 498479"/>
                <a:gd name="connsiteY4" fmla="*/ 129215 h 455167"/>
                <a:gd name="connsiteX5" fmla="*/ 498479 w 498479"/>
                <a:gd name="connsiteY5" fmla="*/ 455167 h 455167"/>
                <a:gd name="connsiteX6" fmla="*/ 319298 w 498479"/>
                <a:gd name="connsiteY6" fmla="*/ 455167 h 455167"/>
                <a:gd name="connsiteX0" fmla="*/ 319298 w 498479"/>
                <a:gd name="connsiteY0" fmla="*/ 455167 h 455167"/>
                <a:gd name="connsiteX1" fmla="*/ 317517 w 498479"/>
                <a:gd name="connsiteY1" fmla="*/ 154865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39744 w 498479"/>
                <a:gd name="connsiteY4" fmla="*/ 126410 h 455167"/>
                <a:gd name="connsiteX5" fmla="*/ 498479 w 498479"/>
                <a:gd name="connsiteY5" fmla="*/ 455167 h 455167"/>
                <a:gd name="connsiteX6" fmla="*/ 319298 w 498479"/>
                <a:gd name="connsiteY6" fmla="*/ 455167 h 455167"/>
                <a:gd name="connsiteX0" fmla="*/ 319298 w 498479"/>
                <a:gd name="connsiteY0" fmla="*/ 455167 h 455167"/>
                <a:gd name="connsiteX1" fmla="*/ 311907 w 498479"/>
                <a:gd name="connsiteY1" fmla="*/ 161008 h 455167"/>
                <a:gd name="connsiteX2" fmla="*/ 16242 w 498479"/>
                <a:gd name="connsiteY2" fmla="*/ 178443 h 455167"/>
                <a:gd name="connsiteX3" fmla="*/ 0 w 498479"/>
                <a:gd name="connsiteY3" fmla="*/ 0 h 455167"/>
                <a:gd name="connsiteX4" fmla="*/ 339744 w 498479"/>
                <a:gd name="connsiteY4" fmla="*/ 126410 h 455167"/>
                <a:gd name="connsiteX5" fmla="*/ 498479 w 498479"/>
                <a:gd name="connsiteY5" fmla="*/ 455167 h 455167"/>
                <a:gd name="connsiteX6" fmla="*/ 319298 w 498479"/>
                <a:gd name="connsiteY6" fmla="*/ 455167 h 45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479" h="455167">
                  <a:moveTo>
                    <a:pt x="319298" y="455167"/>
                  </a:moveTo>
                  <a:cubicBezTo>
                    <a:pt x="318704" y="355066"/>
                    <a:pt x="312501" y="261109"/>
                    <a:pt x="311907" y="161008"/>
                  </a:cubicBezTo>
                  <a:lnTo>
                    <a:pt x="16242" y="178443"/>
                  </a:lnTo>
                  <a:lnTo>
                    <a:pt x="0" y="0"/>
                  </a:lnTo>
                  <a:lnTo>
                    <a:pt x="339744" y="126410"/>
                  </a:lnTo>
                  <a:lnTo>
                    <a:pt x="498479" y="455167"/>
                  </a:lnTo>
                  <a:lnTo>
                    <a:pt x="319298" y="45516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막힌 원호 23"/>
            <p:cNvSpPr/>
            <p:nvPr/>
          </p:nvSpPr>
          <p:spPr>
            <a:xfrm rot="6889090">
              <a:off x="1464526" y="1835730"/>
              <a:ext cx="3348418" cy="878831"/>
            </a:xfrm>
            <a:prstGeom prst="blockArc">
              <a:avLst>
                <a:gd name="adj1" fmla="val 16743204"/>
                <a:gd name="adj2" fmla="val 221151"/>
                <a:gd name="adj3" fmla="val 1323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 rot="4685948">
              <a:off x="2665378" y="1947536"/>
              <a:ext cx="1061223" cy="3780720"/>
              <a:chOff x="1533643" y="604367"/>
              <a:chExt cx="1098714" cy="4279305"/>
            </a:xfrm>
          </p:grpSpPr>
          <p:sp>
            <p:nvSpPr>
              <p:cNvPr id="33" name="사다리꼴 32"/>
              <p:cNvSpPr/>
              <p:nvPr/>
            </p:nvSpPr>
            <p:spPr>
              <a:xfrm rot="10800000">
                <a:off x="1867073" y="604367"/>
                <a:ext cx="314519" cy="418311"/>
              </a:xfrm>
              <a:prstGeom prst="trapezoid">
                <a:avLst>
                  <a:gd name="adj" fmla="val 11372"/>
                </a:avLst>
              </a:prstGeom>
              <a:solidFill>
                <a:srgbClr val="2F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4" name="자유형 33"/>
              <p:cNvSpPr/>
              <p:nvPr/>
            </p:nvSpPr>
            <p:spPr>
              <a:xfrm rot="21559827">
                <a:off x="1533643" y="3147155"/>
                <a:ext cx="1098714" cy="1736517"/>
              </a:xfrm>
              <a:custGeom>
                <a:avLst/>
                <a:gdLst>
                  <a:gd name="connsiteX0" fmla="*/ 844237 w 1697791"/>
                  <a:gd name="connsiteY0" fmla="*/ 0 h 2439418"/>
                  <a:gd name="connsiteX1" fmla="*/ 1545804 w 1697791"/>
                  <a:gd name="connsiteY1" fmla="*/ 716229 h 2439418"/>
                  <a:gd name="connsiteX2" fmla="*/ 1541696 w 1697791"/>
                  <a:gd name="connsiteY2" fmla="*/ 771668 h 2439418"/>
                  <a:gd name="connsiteX3" fmla="*/ 1533763 w 1697791"/>
                  <a:gd name="connsiteY3" fmla="*/ 772418 h 2439418"/>
                  <a:gd name="connsiteX4" fmla="*/ 1234793 w 1697791"/>
                  <a:gd name="connsiteY4" fmla="*/ 1116327 h 2439418"/>
                  <a:gd name="connsiteX5" fmla="*/ 1609224 w 1697791"/>
                  <a:gd name="connsiteY5" fmla="*/ 1467368 h 2439418"/>
                  <a:gd name="connsiteX6" fmla="*/ 1670166 w 1697791"/>
                  <a:gd name="connsiteY6" fmla="*/ 1461609 h 2439418"/>
                  <a:gd name="connsiteX7" fmla="*/ 1685007 w 1697791"/>
                  <a:gd name="connsiteY7" fmla="*/ 1509418 h 2439418"/>
                  <a:gd name="connsiteX8" fmla="*/ 1697791 w 1697791"/>
                  <a:gd name="connsiteY8" fmla="*/ 1636239 h 2439418"/>
                  <a:gd name="connsiteX9" fmla="*/ 1697791 w 1697791"/>
                  <a:gd name="connsiteY9" fmla="*/ 1810140 h 2439418"/>
                  <a:gd name="connsiteX10" fmla="*/ 1068513 w 1697791"/>
                  <a:gd name="connsiteY10" fmla="*/ 2439418 h 2439418"/>
                  <a:gd name="connsiteX11" fmla="*/ 629278 w 1697791"/>
                  <a:gd name="connsiteY11" fmla="*/ 2439418 h 2439418"/>
                  <a:gd name="connsiteX12" fmla="*/ 0 w 1697791"/>
                  <a:gd name="connsiteY12" fmla="*/ 1810140 h 2439418"/>
                  <a:gd name="connsiteX13" fmla="*/ 0 w 1697791"/>
                  <a:gd name="connsiteY13" fmla="*/ 1636239 h 2439418"/>
                  <a:gd name="connsiteX14" fmla="*/ 12785 w 1697791"/>
                  <a:gd name="connsiteY14" fmla="*/ 1509418 h 2439418"/>
                  <a:gd name="connsiteX15" fmla="*/ 27626 w 1697791"/>
                  <a:gd name="connsiteY15" fmla="*/ 1461609 h 2439418"/>
                  <a:gd name="connsiteX16" fmla="*/ 88566 w 1697791"/>
                  <a:gd name="connsiteY16" fmla="*/ 1467368 h 2439418"/>
                  <a:gd name="connsiteX17" fmla="*/ 462997 w 1697791"/>
                  <a:gd name="connsiteY17" fmla="*/ 1116327 h 2439418"/>
                  <a:gd name="connsiteX18" fmla="*/ 164027 w 1697791"/>
                  <a:gd name="connsiteY18" fmla="*/ 772418 h 2439418"/>
                  <a:gd name="connsiteX19" fmla="*/ 146713 w 1697791"/>
                  <a:gd name="connsiteY19" fmla="*/ 770782 h 2439418"/>
                  <a:gd name="connsiteX20" fmla="*/ 142670 w 1697791"/>
                  <a:gd name="connsiteY20" fmla="*/ 716229 h 2439418"/>
                  <a:gd name="connsiteX21" fmla="*/ 844237 w 1697791"/>
                  <a:gd name="connsiteY21" fmla="*/ 0 h 243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97791" h="2439418">
                    <a:moveTo>
                      <a:pt x="844237" y="0"/>
                    </a:moveTo>
                    <a:cubicBezTo>
                      <a:pt x="1231702" y="0"/>
                      <a:pt x="1545804" y="320667"/>
                      <a:pt x="1545804" y="716229"/>
                    </a:cubicBezTo>
                    <a:lnTo>
                      <a:pt x="1541696" y="771668"/>
                    </a:lnTo>
                    <a:lnTo>
                      <a:pt x="1533763" y="772418"/>
                    </a:lnTo>
                    <a:cubicBezTo>
                      <a:pt x="1363141" y="805151"/>
                      <a:pt x="1234793" y="946687"/>
                      <a:pt x="1234793" y="1116327"/>
                    </a:cubicBezTo>
                    <a:cubicBezTo>
                      <a:pt x="1234793" y="1310202"/>
                      <a:pt x="1402431" y="1467368"/>
                      <a:pt x="1609224" y="1467368"/>
                    </a:cubicBezTo>
                    <a:lnTo>
                      <a:pt x="1670166" y="1461609"/>
                    </a:lnTo>
                    <a:lnTo>
                      <a:pt x="1685007" y="1509418"/>
                    </a:lnTo>
                    <a:cubicBezTo>
                      <a:pt x="1693389" y="1550382"/>
                      <a:pt x="1697791" y="1592797"/>
                      <a:pt x="1697791" y="1636239"/>
                    </a:cubicBezTo>
                    <a:lnTo>
                      <a:pt x="1697791" y="1810140"/>
                    </a:lnTo>
                    <a:cubicBezTo>
                      <a:pt x="1697791" y="2157681"/>
                      <a:pt x="1416054" y="2439418"/>
                      <a:pt x="1068513" y="2439418"/>
                    </a:cubicBezTo>
                    <a:lnTo>
                      <a:pt x="629278" y="2439418"/>
                    </a:lnTo>
                    <a:cubicBezTo>
                      <a:pt x="281737" y="2439418"/>
                      <a:pt x="0" y="2157681"/>
                      <a:pt x="0" y="1810140"/>
                    </a:cubicBezTo>
                    <a:lnTo>
                      <a:pt x="0" y="1636239"/>
                    </a:lnTo>
                    <a:cubicBezTo>
                      <a:pt x="0" y="1592797"/>
                      <a:pt x="4402" y="1550382"/>
                      <a:pt x="12785" y="1509418"/>
                    </a:cubicBezTo>
                    <a:lnTo>
                      <a:pt x="27626" y="1461609"/>
                    </a:lnTo>
                    <a:lnTo>
                      <a:pt x="88566" y="1467368"/>
                    </a:lnTo>
                    <a:cubicBezTo>
                      <a:pt x="295359" y="1467368"/>
                      <a:pt x="462997" y="1310202"/>
                      <a:pt x="462997" y="1116327"/>
                    </a:cubicBezTo>
                    <a:cubicBezTo>
                      <a:pt x="462997" y="946687"/>
                      <a:pt x="334649" y="805151"/>
                      <a:pt x="164027" y="772418"/>
                    </a:cubicBezTo>
                    <a:lnTo>
                      <a:pt x="146713" y="770782"/>
                    </a:lnTo>
                    <a:lnTo>
                      <a:pt x="142670" y="716229"/>
                    </a:lnTo>
                    <a:cubicBezTo>
                      <a:pt x="142670" y="320667"/>
                      <a:pt x="456772" y="0"/>
                      <a:pt x="844237" y="0"/>
                    </a:cubicBezTo>
                    <a:close/>
                  </a:path>
                </a:pathLst>
              </a:custGeom>
              <a:solidFill>
                <a:srgbClr val="6E1A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자유형 34"/>
              <p:cNvSpPr/>
              <p:nvPr/>
            </p:nvSpPr>
            <p:spPr>
              <a:xfrm rot="33197">
                <a:off x="1669343" y="3243446"/>
                <a:ext cx="806673" cy="1527428"/>
              </a:xfrm>
              <a:custGeom>
                <a:avLst/>
                <a:gdLst>
                  <a:gd name="connsiteX0" fmla="*/ 162984 w 1054195"/>
                  <a:gd name="connsiteY0" fmla="*/ 212223 h 1639439"/>
                  <a:gd name="connsiteX1" fmla="*/ 524205 w 1054195"/>
                  <a:gd name="connsiteY1" fmla="*/ 0 h 1639439"/>
                  <a:gd name="connsiteX2" fmla="*/ 950973 w 1054195"/>
                  <a:gd name="connsiteY2" fmla="*/ 384341 h 1639439"/>
                  <a:gd name="connsiteX3" fmla="*/ 956215 w 1054195"/>
                  <a:gd name="connsiteY3" fmla="*/ 441800 h 1639439"/>
                  <a:gd name="connsiteX4" fmla="*/ 945027 w 1054195"/>
                  <a:gd name="connsiteY4" fmla="*/ 443677 h 1639439"/>
                  <a:gd name="connsiteX5" fmla="*/ 763498 w 1054195"/>
                  <a:gd name="connsiteY5" fmla="*/ 582969 h 1639439"/>
                  <a:gd name="connsiteX6" fmla="*/ 872924 w 1054195"/>
                  <a:gd name="connsiteY6" fmla="*/ 991352 h 1639439"/>
                  <a:gd name="connsiteX7" fmla="*/ 1043208 w 1054195"/>
                  <a:gd name="connsiteY7" fmla="*/ 1030709 h 1639439"/>
                  <a:gd name="connsiteX8" fmla="*/ 1047704 w 1054195"/>
                  <a:gd name="connsiteY8" fmla="*/ 1029955 h 1639439"/>
                  <a:gd name="connsiteX9" fmla="*/ 1054195 w 1054195"/>
                  <a:gd name="connsiteY9" fmla="*/ 1099653 h 1639439"/>
                  <a:gd name="connsiteX10" fmla="*/ 1054195 w 1054195"/>
                  <a:gd name="connsiteY10" fmla="*/ 1216526 h 1639439"/>
                  <a:gd name="connsiteX11" fmla="*/ 663463 w 1054195"/>
                  <a:gd name="connsiteY11" fmla="*/ 1639439 h 1639439"/>
                  <a:gd name="connsiteX12" fmla="*/ 390732 w 1054195"/>
                  <a:gd name="connsiteY12" fmla="*/ 1639439 h 1639439"/>
                  <a:gd name="connsiteX13" fmla="*/ 0 w 1054195"/>
                  <a:gd name="connsiteY13" fmla="*/ 1216526 h 1639439"/>
                  <a:gd name="connsiteX14" fmla="*/ 0 w 1054195"/>
                  <a:gd name="connsiteY14" fmla="*/ 1099653 h 1639439"/>
                  <a:gd name="connsiteX15" fmla="*/ 4506 w 1054195"/>
                  <a:gd name="connsiteY15" fmla="*/ 1051277 h 1639439"/>
                  <a:gd name="connsiteX16" fmla="*/ 61195 w 1054195"/>
                  <a:gd name="connsiteY16" fmla="*/ 1052769 h 1639439"/>
                  <a:gd name="connsiteX17" fmla="*/ 299293 w 1054195"/>
                  <a:gd name="connsiteY17" fmla="*/ 903985 h 1639439"/>
                  <a:gd name="connsiteX18" fmla="*/ 189867 w 1054195"/>
                  <a:gd name="connsiteY18" fmla="*/ 495602 h 1639439"/>
                  <a:gd name="connsiteX19" fmla="*/ 134652 w 1054195"/>
                  <a:gd name="connsiteY19" fmla="*/ 470737 h 1639439"/>
                  <a:gd name="connsiteX20" fmla="*/ 90006 w 1054195"/>
                  <a:gd name="connsiteY20" fmla="*/ 460631 h 1639439"/>
                  <a:gd name="connsiteX21" fmla="*/ 93606 w 1054195"/>
                  <a:gd name="connsiteY21" fmla="*/ 408045 h 1639439"/>
                  <a:gd name="connsiteX22" fmla="*/ 162984 w 1054195"/>
                  <a:gd name="connsiteY22" fmla="*/ 212223 h 1639439"/>
                  <a:gd name="connsiteX0" fmla="*/ 162984 w 1054195"/>
                  <a:gd name="connsiteY0" fmla="*/ 212223 h 1639439"/>
                  <a:gd name="connsiteX1" fmla="*/ 524205 w 1054195"/>
                  <a:gd name="connsiteY1" fmla="*/ 0 h 1639439"/>
                  <a:gd name="connsiteX2" fmla="*/ 950973 w 1054195"/>
                  <a:gd name="connsiteY2" fmla="*/ 384341 h 1639439"/>
                  <a:gd name="connsiteX3" fmla="*/ 956215 w 1054195"/>
                  <a:gd name="connsiteY3" fmla="*/ 441800 h 1639439"/>
                  <a:gd name="connsiteX4" fmla="*/ 945027 w 1054195"/>
                  <a:gd name="connsiteY4" fmla="*/ 443677 h 1639439"/>
                  <a:gd name="connsiteX5" fmla="*/ 763498 w 1054195"/>
                  <a:gd name="connsiteY5" fmla="*/ 582969 h 1639439"/>
                  <a:gd name="connsiteX6" fmla="*/ 872924 w 1054195"/>
                  <a:gd name="connsiteY6" fmla="*/ 991352 h 1639439"/>
                  <a:gd name="connsiteX7" fmla="*/ 1043208 w 1054195"/>
                  <a:gd name="connsiteY7" fmla="*/ 1030709 h 1639439"/>
                  <a:gd name="connsiteX8" fmla="*/ 1047704 w 1054195"/>
                  <a:gd name="connsiteY8" fmla="*/ 1029955 h 1639439"/>
                  <a:gd name="connsiteX9" fmla="*/ 1054195 w 1054195"/>
                  <a:gd name="connsiteY9" fmla="*/ 1099653 h 1639439"/>
                  <a:gd name="connsiteX10" fmla="*/ 1054195 w 1054195"/>
                  <a:gd name="connsiteY10" fmla="*/ 1216526 h 1639439"/>
                  <a:gd name="connsiteX11" fmla="*/ 663463 w 1054195"/>
                  <a:gd name="connsiteY11" fmla="*/ 1639439 h 1639439"/>
                  <a:gd name="connsiteX12" fmla="*/ 390732 w 1054195"/>
                  <a:gd name="connsiteY12" fmla="*/ 1639439 h 1639439"/>
                  <a:gd name="connsiteX13" fmla="*/ 0 w 1054195"/>
                  <a:gd name="connsiteY13" fmla="*/ 1216526 h 1639439"/>
                  <a:gd name="connsiteX14" fmla="*/ 0 w 1054195"/>
                  <a:gd name="connsiteY14" fmla="*/ 1099653 h 1639439"/>
                  <a:gd name="connsiteX15" fmla="*/ 61195 w 1054195"/>
                  <a:gd name="connsiteY15" fmla="*/ 1052769 h 1639439"/>
                  <a:gd name="connsiteX16" fmla="*/ 299293 w 1054195"/>
                  <a:gd name="connsiteY16" fmla="*/ 903985 h 1639439"/>
                  <a:gd name="connsiteX17" fmla="*/ 189867 w 1054195"/>
                  <a:gd name="connsiteY17" fmla="*/ 495602 h 1639439"/>
                  <a:gd name="connsiteX18" fmla="*/ 134652 w 1054195"/>
                  <a:gd name="connsiteY18" fmla="*/ 470737 h 1639439"/>
                  <a:gd name="connsiteX19" fmla="*/ 90006 w 1054195"/>
                  <a:gd name="connsiteY19" fmla="*/ 460631 h 1639439"/>
                  <a:gd name="connsiteX20" fmla="*/ 93606 w 1054195"/>
                  <a:gd name="connsiteY20" fmla="*/ 408045 h 1639439"/>
                  <a:gd name="connsiteX21" fmla="*/ 162984 w 1054195"/>
                  <a:gd name="connsiteY21" fmla="*/ 212223 h 1639439"/>
                  <a:gd name="connsiteX0" fmla="*/ 162984 w 1054195"/>
                  <a:gd name="connsiteY0" fmla="*/ 212223 h 1639439"/>
                  <a:gd name="connsiteX1" fmla="*/ 524205 w 1054195"/>
                  <a:gd name="connsiteY1" fmla="*/ 0 h 1639439"/>
                  <a:gd name="connsiteX2" fmla="*/ 950973 w 1054195"/>
                  <a:gd name="connsiteY2" fmla="*/ 384341 h 1639439"/>
                  <a:gd name="connsiteX3" fmla="*/ 956215 w 1054195"/>
                  <a:gd name="connsiteY3" fmla="*/ 441800 h 1639439"/>
                  <a:gd name="connsiteX4" fmla="*/ 945027 w 1054195"/>
                  <a:gd name="connsiteY4" fmla="*/ 443677 h 1639439"/>
                  <a:gd name="connsiteX5" fmla="*/ 763498 w 1054195"/>
                  <a:gd name="connsiteY5" fmla="*/ 582969 h 1639439"/>
                  <a:gd name="connsiteX6" fmla="*/ 872924 w 1054195"/>
                  <a:gd name="connsiteY6" fmla="*/ 991352 h 1639439"/>
                  <a:gd name="connsiteX7" fmla="*/ 1043208 w 1054195"/>
                  <a:gd name="connsiteY7" fmla="*/ 1030709 h 1639439"/>
                  <a:gd name="connsiteX8" fmla="*/ 1054195 w 1054195"/>
                  <a:gd name="connsiteY8" fmla="*/ 1099653 h 1639439"/>
                  <a:gd name="connsiteX9" fmla="*/ 1054195 w 1054195"/>
                  <a:gd name="connsiteY9" fmla="*/ 1216526 h 1639439"/>
                  <a:gd name="connsiteX10" fmla="*/ 663463 w 1054195"/>
                  <a:gd name="connsiteY10" fmla="*/ 1639439 h 1639439"/>
                  <a:gd name="connsiteX11" fmla="*/ 390732 w 1054195"/>
                  <a:gd name="connsiteY11" fmla="*/ 1639439 h 1639439"/>
                  <a:gd name="connsiteX12" fmla="*/ 0 w 1054195"/>
                  <a:gd name="connsiteY12" fmla="*/ 1216526 h 1639439"/>
                  <a:gd name="connsiteX13" fmla="*/ 0 w 1054195"/>
                  <a:gd name="connsiteY13" fmla="*/ 1099653 h 1639439"/>
                  <a:gd name="connsiteX14" fmla="*/ 61195 w 1054195"/>
                  <a:gd name="connsiteY14" fmla="*/ 1052769 h 1639439"/>
                  <a:gd name="connsiteX15" fmla="*/ 299293 w 1054195"/>
                  <a:gd name="connsiteY15" fmla="*/ 903985 h 1639439"/>
                  <a:gd name="connsiteX16" fmla="*/ 189867 w 1054195"/>
                  <a:gd name="connsiteY16" fmla="*/ 495602 h 1639439"/>
                  <a:gd name="connsiteX17" fmla="*/ 134652 w 1054195"/>
                  <a:gd name="connsiteY17" fmla="*/ 470737 h 1639439"/>
                  <a:gd name="connsiteX18" fmla="*/ 90006 w 1054195"/>
                  <a:gd name="connsiteY18" fmla="*/ 460631 h 1639439"/>
                  <a:gd name="connsiteX19" fmla="*/ 93606 w 1054195"/>
                  <a:gd name="connsiteY19" fmla="*/ 408045 h 1639439"/>
                  <a:gd name="connsiteX20" fmla="*/ 162984 w 1054195"/>
                  <a:gd name="connsiteY20" fmla="*/ 212223 h 1639439"/>
                  <a:gd name="connsiteX0" fmla="*/ 162984 w 1054195"/>
                  <a:gd name="connsiteY0" fmla="*/ 212223 h 1639439"/>
                  <a:gd name="connsiteX1" fmla="*/ 524205 w 1054195"/>
                  <a:gd name="connsiteY1" fmla="*/ 0 h 1639439"/>
                  <a:gd name="connsiteX2" fmla="*/ 950973 w 1054195"/>
                  <a:gd name="connsiteY2" fmla="*/ 384341 h 1639439"/>
                  <a:gd name="connsiteX3" fmla="*/ 956215 w 1054195"/>
                  <a:gd name="connsiteY3" fmla="*/ 441800 h 1639439"/>
                  <a:gd name="connsiteX4" fmla="*/ 763498 w 1054195"/>
                  <a:gd name="connsiteY4" fmla="*/ 582969 h 1639439"/>
                  <a:gd name="connsiteX5" fmla="*/ 872924 w 1054195"/>
                  <a:gd name="connsiteY5" fmla="*/ 991352 h 1639439"/>
                  <a:gd name="connsiteX6" fmla="*/ 1043208 w 1054195"/>
                  <a:gd name="connsiteY6" fmla="*/ 1030709 h 1639439"/>
                  <a:gd name="connsiteX7" fmla="*/ 1054195 w 1054195"/>
                  <a:gd name="connsiteY7" fmla="*/ 1099653 h 1639439"/>
                  <a:gd name="connsiteX8" fmla="*/ 1054195 w 1054195"/>
                  <a:gd name="connsiteY8" fmla="*/ 1216526 h 1639439"/>
                  <a:gd name="connsiteX9" fmla="*/ 663463 w 1054195"/>
                  <a:gd name="connsiteY9" fmla="*/ 1639439 h 1639439"/>
                  <a:gd name="connsiteX10" fmla="*/ 390732 w 1054195"/>
                  <a:gd name="connsiteY10" fmla="*/ 1639439 h 1639439"/>
                  <a:gd name="connsiteX11" fmla="*/ 0 w 1054195"/>
                  <a:gd name="connsiteY11" fmla="*/ 1216526 h 1639439"/>
                  <a:gd name="connsiteX12" fmla="*/ 0 w 1054195"/>
                  <a:gd name="connsiteY12" fmla="*/ 1099653 h 1639439"/>
                  <a:gd name="connsiteX13" fmla="*/ 61195 w 1054195"/>
                  <a:gd name="connsiteY13" fmla="*/ 1052769 h 1639439"/>
                  <a:gd name="connsiteX14" fmla="*/ 299293 w 1054195"/>
                  <a:gd name="connsiteY14" fmla="*/ 903985 h 1639439"/>
                  <a:gd name="connsiteX15" fmla="*/ 189867 w 1054195"/>
                  <a:gd name="connsiteY15" fmla="*/ 495602 h 1639439"/>
                  <a:gd name="connsiteX16" fmla="*/ 134652 w 1054195"/>
                  <a:gd name="connsiteY16" fmla="*/ 470737 h 1639439"/>
                  <a:gd name="connsiteX17" fmla="*/ 90006 w 1054195"/>
                  <a:gd name="connsiteY17" fmla="*/ 460631 h 1639439"/>
                  <a:gd name="connsiteX18" fmla="*/ 93606 w 1054195"/>
                  <a:gd name="connsiteY18" fmla="*/ 408045 h 1639439"/>
                  <a:gd name="connsiteX19" fmla="*/ 162984 w 1054195"/>
                  <a:gd name="connsiteY19" fmla="*/ 212223 h 1639439"/>
                  <a:gd name="connsiteX0" fmla="*/ 162984 w 1054195"/>
                  <a:gd name="connsiteY0" fmla="*/ 212223 h 1639439"/>
                  <a:gd name="connsiteX1" fmla="*/ 524205 w 1054195"/>
                  <a:gd name="connsiteY1" fmla="*/ 0 h 1639439"/>
                  <a:gd name="connsiteX2" fmla="*/ 950973 w 1054195"/>
                  <a:gd name="connsiteY2" fmla="*/ 384341 h 1639439"/>
                  <a:gd name="connsiteX3" fmla="*/ 956215 w 1054195"/>
                  <a:gd name="connsiteY3" fmla="*/ 441800 h 1639439"/>
                  <a:gd name="connsiteX4" fmla="*/ 763498 w 1054195"/>
                  <a:gd name="connsiteY4" fmla="*/ 582969 h 1639439"/>
                  <a:gd name="connsiteX5" fmla="*/ 872924 w 1054195"/>
                  <a:gd name="connsiteY5" fmla="*/ 991352 h 1639439"/>
                  <a:gd name="connsiteX6" fmla="*/ 1043208 w 1054195"/>
                  <a:gd name="connsiteY6" fmla="*/ 1030709 h 1639439"/>
                  <a:gd name="connsiteX7" fmla="*/ 1054195 w 1054195"/>
                  <a:gd name="connsiteY7" fmla="*/ 1099653 h 1639439"/>
                  <a:gd name="connsiteX8" fmla="*/ 1054195 w 1054195"/>
                  <a:gd name="connsiteY8" fmla="*/ 1216526 h 1639439"/>
                  <a:gd name="connsiteX9" fmla="*/ 663463 w 1054195"/>
                  <a:gd name="connsiteY9" fmla="*/ 1639439 h 1639439"/>
                  <a:gd name="connsiteX10" fmla="*/ 390732 w 1054195"/>
                  <a:gd name="connsiteY10" fmla="*/ 1639439 h 1639439"/>
                  <a:gd name="connsiteX11" fmla="*/ 0 w 1054195"/>
                  <a:gd name="connsiteY11" fmla="*/ 1216526 h 1639439"/>
                  <a:gd name="connsiteX12" fmla="*/ 0 w 1054195"/>
                  <a:gd name="connsiteY12" fmla="*/ 1099653 h 1639439"/>
                  <a:gd name="connsiteX13" fmla="*/ 61195 w 1054195"/>
                  <a:gd name="connsiteY13" fmla="*/ 1052769 h 1639439"/>
                  <a:gd name="connsiteX14" fmla="*/ 299293 w 1054195"/>
                  <a:gd name="connsiteY14" fmla="*/ 903985 h 1639439"/>
                  <a:gd name="connsiteX15" fmla="*/ 189867 w 1054195"/>
                  <a:gd name="connsiteY15" fmla="*/ 495602 h 1639439"/>
                  <a:gd name="connsiteX16" fmla="*/ 134652 w 1054195"/>
                  <a:gd name="connsiteY16" fmla="*/ 470737 h 1639439"/>
                  <a:gd name="connsiteX17" fmla="*/ 93606 w 1054195"/>
                  <a:gd name="connsiteY17" fmla="*/ 408045 h 1639439"/>
                  <a:gd name="connsiteX18" fmla="*/ 162984 w 1054195"/>
                  <a:gd name="connsiteY18" fmla="*/ 212223 h 163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54195" h="1639439">
                    <a:moveTo>
                      <a:pt x="162984" y="212223"/>
                    </a:moveTo>
                    <a:cubicBezTo>
                      <a:pt x="241267" y="84183"/>
                      <a:pt x="373839" y="0"/>
                      <a:pt x="524205" y="0"/>
                    </a:cubicBezTo>
                    <a:cubicBezTo>
                      <a:pt x="734717" y="0"/>
                      <a:pt x="910353" y="164998"/>
                      <a:pt x="950973" y="384341"/>
                    </a:cubicBezTo>
                    <a:lnTo>
                      <a:pt x="956215" y="441800"/>
                    </a:lnTo>
                    <a:lnTo>
                      <a:pt x="763498" y="582969"/>
                    </a:lnTo>
                    <a:cubicBezTo>
                      <a:pt x="680944" y="725957"/>
                      <a:pt x="729935" y="908797"/>
                      <a:pt x="872924" y="991352"/>
                    </a:cubicBezTo>
                    <a:cubicBezTo>
                      <a:pt x="926545" y="1022310"/>
                      <a:pt x="985769" y="1034769"/>
                      <a:pt x="1043208" y="1030709"/>
                    </a:cubicBezTo>
                    <a:lnTo>
                      <a:pt x="1054195" y="1099653"/>
                    </a:lnTo>
                    <a:lnTo>
                      <a:pt x="1054195" y="1216526"/>
                    </a:lnTo>
                    <a:cubicBezTo>
                      <a:pt x="1054195" y="1450095"/>
                      <a:pt x="879258" y="1639439"/>
                      <a:pt x="663463" y="1639439"/>
                    </a:cubicBezTo>
                    <a:lnTo>
                      <a:pt x="390732" y="1639439"/>
                    </a:lnTo>
                    <a:cubicBezTo>
                      <a:pt x="174937" y="1639439"/>
                      <a:pt x="0" y="1450094"/>
                      <a:pt x="0" y="1216526"/>
                    </a:cubicBezTo>
                    <a:lnTo>
                      <a:pt x="0" y="1099653"/>
                    </a:lnTo>
                    <a:lnTo>
                      <a:pt x="61195" y="1052769"/>
                    </a:lnTo>
                    <a:cubicBezTo>
                      <a:pt x="156926" y="1046004"/>
                      <a:pt x="247697" y="993353"/>
                      <a:pt x="299293" y="903985"/>
                    </a:cubicBezTo>
                    <a:cubicBezTo>
                      <a:pt x="381848" y="760997"/>
                      <a:pt x="332856" y="578157"/>
                      <a:pt x="189867" y="495602"/>
                    </a:cubicBezTo>
                    <a:cubicBezTo>
                      <a:pt x="171994" y="485283"/>
                      <a:pt x="153497" y="477019"/>
                      <a:pt x="134652" y="470737"/>
                    </a:cubicBezTo>
                    <a:lnTo>
                      <a:pt x="93606" y="408045"/>
                    </a:lnTo>
                    <a:cubicBezTo>
                      <a:pt x="103522" y="336340"/>
                      <a:pt x="127756" y="269841"/>
                      <a:pt x="162984" y="212223"/>
                    </a:cubicBezTo>
                    <a:close/>
                  </a:path>
                </a:pathLst>
              </a:custGeom>
              <a:solidFill>
                <a:srgbClr val="DA6D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 rot="21559827" flipH="1">
                <a:off x="1892271" y="4532127"/>
                <a:ext cx="339446" cy="70739"/>
              </a:xfrm>
              <a:prstGeom prst="rect">
                <a:avLst/>
              </a:prstGeom>
              <a:solidFill>
                <a:srgbClr val="2F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 rot="21559827" flipH="1">
                <a:off x="1856629" y="4349535"/>
                <a:ext cx="410730" cy="64308"/>
              </a:xfrm>
              <a:prstGeom prst="rect">
                <a:avLst/>
              </a:prstGeom>
              <a:solidFill>
                <a:srgbClr val="2F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 rot="21559827" flipH="1">
                <a:off x="1897262" y="4147672"/>
                <a:ext cx="329463" cy="126573"/>
              </a:xfrm>
              <a:prstGeom prst="rect">
                <a:avLst/>
              </a:prstGeom>
              <a:solidFill>
                <a:srgbClr val="2F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 rot="21559827" flipH="1">
                <a:off x="1897262" y="3599662"/>
                <a:ext cx="329463" cy="126573"/>
              </a:xfrm>
              <a:prstGeom prst="rect">
                <a:avLst/>
              </a:prstGeom>
              <a:solidFill>
                <a:srgbClr val="2F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 rot="21559827" flipH="1">
                <a:off x="1933564" y="4167734"/>
                <a:ext cx="247531" cy="864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 rot="21559827" flipH="1">
                <a:off x="1933564" y="3619723"/>
                <a:ext cx="247531" cy="8645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 rot="21559827" flipH="1">
                <a:off x="1925952" y="1020717"/>
                <a:ext cx="229169" cy="2585760"/>
              </a:xfrm>
              <a:prstGeom prst="rect">
                <a:avLst/>
              </a:prstGeom>
              <a:solidFill>
                <a:srgbClr val="360C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 rot="21559827">
                <a:off x="1969406" y="1022254"/>
                <a:ext cx="9375" cy="352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21559827">
                <a:off x="2112284" y="1022253"/>
                <a:ext cx="9375" cy="352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 rot="21559827">
                <a:off x="2064657" y="1022251"/>
                <a:ext cx="9375" cy="352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 rot="21559827">
                <a:off x="2017032" y="1022250"/>
                <a:ext cx="9375" cy="352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 rot="2336722" flipH="1">
              <a:off x="3318388" y="2442219"/>
              <a:ext cx="246329" cy="826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18621606" flipH="1">
              <a:off x="4080903" y="3252028"/>
              <a:ext cx="242563" cy="413036"/>
            </a:xfrm>
            <a:custGeom>
              <a:avLst/>
              <a:gdLst>
                <a:gd name="connsiteX0" fmla="*/ 503756 w 1436938"/>
                <a:gd name="connsiteY0" fmla="*/ 2349417 h 2446820"/>
                <a:gd name="connsiteX1" fmla="*/ 535687 w 1436938"/>
                <a:gd name="connsiteY1" fmla="*/ 2352911 h 2446820"/>
                <a:gd name="connsiteX2" fmla="*/ 586558 w 1436938"/>
                <a:gd name="connsiteY2" fmla="*/ 2214245 h 2446820"/>
                <a:gd name="connsiteX3" fmla="*/ 550358 w 1436938"/>
                <a:gd name="connsiteY3" fmla="*/ 2135278 h 2446820"/>
                <a:gd name="connsiteX4" fmla="*/ 485656 w 1436938"/>
                <a:gd name="connsiteY4" fmla="*/ 2050945 h 2446820"/>
                <a:gd name="connsiteX5" fmla="*/ 455778 w 1436938"/>
                <a:gd name="connsiteY5" fmla="*/ 1869320 h 2446820"/>
                <a:gd name="connsiteX6" fmla="*/ 506112 w 1436938"/>
                <a:gd name="connsiteY6" fmla="*/ 1581550 h 2446820"/>
                <a:gd name="connsiteX7" fmla="*/ 553984 w 1436938"/>
                <a:gd name="connsiteY7" fmla="*/ 1711433 h 2446820"/>
                <a:gd name="connsiteX8" fmla="*/ 584531 w 1436938"/>
                <a:gd name="connsiteY8" fmla="*/ 1807443 h 2446820"/>
                <a:gd name="connsiteX9" fmla="*/ 620508 w 1436938"/>
                <a:gd name="connsiteY9" fmla="*/ 2053868 h 2446820"/>
                <a:gd name="connsiteX10" fmla="*/ 741865 w 1436938"/>
                <a:gd name="connsiteY10" fmla="*/ 2421546 h 2446820"/>
                <a:gd name="connsiteX11" fmla="*/ 873689 w 1436938"/>
                <a:gd name="connsiteY11" fmla="*/ 2389129 h 2446820"/>
                <a:gd name="connsiteX12" fmla="*/ 838743 w 1436938"/>
                <a:gd name="connsiteY12" fmla="*/ 2043510 h 2446820"/>
                <a:gd name="connsiteX13" fmla="*/ 813728 w 1436938"/>
                <a:gd name="connsiteY13" fmla="*/ 1730936 h 2446820"/>
                <a:gd name="connsiteX14" fmla="*/ 850897 w 1436938"/>
                <a:gd name="connsiteY14" fmla="*/ 1548340 h 2446820"/>
                <a:gd name="connsiteX15" fmla="*/ 955384 w 1436938"/>
                <a:gd name="connsiteY15" fmla="*/ 1399133 h 2446820"/>
                <a:gd name="connsiteX16" fmla="*/ 1074406 w 1436938"/>
                <a:gd name="connsiteY16" fmla="*/ 1329576 h 2446820"/>
                <a:gd name="connsiteX17" fmla="*/ 1182118 w 1436938"/>
                <a:gd name="connsiteY17" fmla="*/ 1415569 h 2446820"/>
                <a:gd name="connsiteX18" fmla="*/ 1232147 w 1436938"/>
                <a:gd name="connsiteY18" fmla="*/ 1673966 h 2446820"/>
                <a:gd name="connsiteX19" fmla="*/ 1294840 w 1436938"/>
                <a:gd name="connsiteY19" fmla="*/ 1785779 h 2446820"/>
                <a:gd name="connsiteX20" fmla="*/ 1407225 w 1436938"/>
                <a:gd name="connsiteY20" fmla="*/ 1802288 h 2446820"/>
                <a:gd name="connsiteX21" fmla="*/ 1435931 w 1436938"/>
                <a:gd name="connsiteY21" fmla="*/ 1750538 h 2446820"/>
                <a:gd name="connsiteX22" fmla="*/ 1394776 w 1436938"/>
                <a:gd name="connsiteY22" fmla="*/ 1288293 h 2446820"/>
                <a:gd name="connsiteX23" fmla="*/ 1335528 w 1436938"/>
                <a:gd name="connsiteY23" fmla="*/ 1017151 h 2446820"/>
                <a:gd name="connsiteX24" fmla="*/ 1340622 w 1436938"/>
                <a:gd name="connsiteY24" fmla="*/ 828992 h 2446820"/>
                <a:gd name="connsiteX25" fmla="*/ 1268398 w 1436938"/>
                <a:gd name="connsiteY25" fmla="*/ 640753 h 2446820"/>
                <a:gd name="connsiteX26" fmla="*/ 1217921 w 1436938"/>
                <a:gd name="connsiteY26" fmla="*/ 578886 h 2446820"/>
                <a:gd name="connsiteX27" fmla="*/ 1406870 w 1436938"/>
                <a:gd name="connsiteY27" fmla="*/ 280491 h 2446820"/>
                <a:gd name="connsiteX28" fmla="*/ 957342 w 1436938"/>
                <a:gd name="connsiteY28" fmla="*/ 0 h 2446820"/>
                <a:gd name="connsiteX29" fmla="*/ 858239 w 1436938"/>
                <a:gd name="connsiteY29" fmla="*/ 150121 h 2446820"/>
                <a:gd name="connsiteX30" fmla="*/ 745427 w 1436938"/>
                <a:gd name="connsiteY30" fmla="*/ 238275 h 2446820"/>
                <a:gd name="connsiteX31" fmla="*/ 692098 w 1436938"/>
                <a:gd name="connsiteY31" fmla="*/ 331492 h 2446820"/>
                <a:gd name="connsiteX32" fmla="*/ 666581 w 1436938"/>
                <a:gd name="connsiteY32" fmla="*/ 460556 h 2446820"/>
                <a:gd name="connsiteX33" fmla="*/ 318505 w 1436938"/>
                <a:gd name="connsiteY33" fmla="*/ 1026216 h 2446820"/>
                <a:gd name="connsiteX34" fmla="*/ 306225 w 1436938"/>
                <a:gd name="connsiteY34" fmla="*/ 1038555 h 2446820"/>
                <a:gd name="connsiteX35" fmla="*/ 142956 w 1436938"/>
                <a:gd name="connsiteY35" fmla="*/ 1368302 h 2446820"/>
                <a:gd name="connsiteX36" fmla="*/ 98387 w 1436938"/>
                <a:gd name="connsiteY36" fmla="*/ 1481936 h 2446820"/>
                <a:gd name="connsiteX37" fmla="*/ 4166 w 1436938"/>
                <a:gd name="connsiteY37" fmla="*/ 1804539 h 2446820"/>
                <a:gd name="connsiteX38" fmla="*/ 8488 w 1436938"/>
                <a:gd name="connsiteY38" fmla="*/ 1992633 h 2446820"/>
                <a:gd name="connsiteX39" fmla="*/ 89647 w 1436938"/>
                <a:gd name="connsiteY39" fmla="*/ 1945821 h 2446820"/>
                <a:gd name="connsiteX40" fmla="*/ 143335 w 1436938"/>
                <a:gd name="connsiteY40" fmla="*/ 1766887 h 2446820"/>
                <a:gd name="connsiteX41" fmla="*/ 168411 w 1436938"/>
                <a:gd name="connsiteY41" fmla="*/ 1655128 h 2446820"/>
                <a:gd name="connsiteX42" fmla="*/ 187145 w 1436938"/>
                <a:gd name="connsiteY42" fmla="*/ 1624993 h 2446820"/>
                <a:gd name="connsiteX43" fmla="*/ 172106 w 1436938"/>
                <a:gd name="connsiteY43" fmla="*/ 1689689 h 2446820"/>
                <a:gd name="connsiteX44" fmla="*/ 202415 w 1436938"/>
                <a:gd name="connsiteY44" fmla="*/ 2038274 h 2446820"/>
                <a:gd name="connsiteX45" fmla="*/ 254072 w 1436938"/>
                <a:gd name="connsiteY45" fmla="*/ 2177652 h 2446820"/>
                <a:gd name="connsiteX46" fmla="*/ 306115 w 1436938"/>
                <a:gd name="connsiteY46" fmla="*/ 2126093 h 2446820"/>
                <a:gd name="connsiteX47" fmla="*/ 316704 w 1436938"/>
                <a:gd name="connsiteY47" fmla="*/ 2107306 h 2446820"/>
                <a:gd name="connsiteX48" fmla="*/ 348541 w 1436938"/>
                <a:gd name="connsiteY48" fmla="*/ 2163924 h 2446820"/>
                <a:gd name="connsiteX49" fmla="*/ 469969 w 1436938"/>
                <a:gd name="connsiteY49" fmla="*/ 2325118 h 2446820"/>
                <a:gd name="connsiteX50" fmla="*/ 503756 w 1436938"/>
                <a:gd name="connsiteY50" fmla="*/ 2349417 h 244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6938" h="2446820">
                  <a:moveTo>
                    <a:pt x="503756" y="2349417"/>
                  </a:moveTo>
                  <a:cubicBezTo>
                    <a:pt x="515019" y="2357518"/>
                    <a:pt x="525972" y="2362150"/>
                    <a:pt x="535687" y="2352911"/>
                  </a:cubicBezTo>
                  <a:cubicBezTo>
                    <a:pt x="555119" y="2334432"/>
                    <a:pt x="599690" y="2240675"/>
                    <a:pt x="586558" y="2214245"/>
                  </a:cubicBezTo>
                  <a:cubicBezTo>
                    <a:pt x="574491" y="2187922"/>
                    <a:pt x="567176" y="2162494"/>
                    <a:pt x="550358" y="2135278"/>
                  </a:cubicBezTo>
                  <a:cubicBezTo>
                    <a:pt x="533541" y="2108061"/>
                    <a:pt x="511050" y="2095525"/>
                    <a:pt x="485656" y="2050945"/>
                  </a:cubicBezTo>
                  <a:lnTo>
                    <a:pt x="455778" y="1869320"/>
                  </a:lnTo>
                  <a:cubicBezTo>
                    <a:pt x="430023" y="1802795"/>
                    <a:pt x="481847" y="1604873"/>
                    <a:pt x="506112" y="1581550"/>
                  </a:cubicBezTo>
                  <a:cubicBezTo>
                    <a:pt x="533253" y="1639451"/>
                    <a:pt x="540914" y="1673785"/>
                    <a:pt x="553984" y="1711433"/>
                  </a:cubicBezTo>
                  <a:cubicBezTo>
                    <a:pt x="567054" y="1749082"/>
                    <a:pt x="573444" y="1750370"/>
                    <a:pt x="584531" y="1807443"/>
                  </a:cubicBezTo>
                  <a:cubicBezTo>
                    <a:pt x="595618" y="1864515"/>
                    <a:pt x="594286" y="1951518"/>
                    <a:pt x="620508" y="2053868"/>
                  </a:cubicBezTo>
                  <a:cubicBezTo>
                    <a:pt x="646730" y="2156219"/>
                    <a:pt x="699668" y="2365668"/>
                    <a:pt x="741865" y="2421546"/>
                  </a:cubicBezTo>
                  <a:cubicBezTo>
                    <a:pt x="784062" y="2477422"/>
                    <a:pt x="855606" y="2428865"/>
                    <a:pt x="873689" y="2389129"/>
                  </a:cubicBezTo>
                  <a:cubicBezTo>
                    <a:pt x="891771" y="2349394"/>
                    <a:pt x="848736" y="2153208"/>
                    <a:pt x="838743" y="2043510"/>
                  </a:cubicBezTo>
                  <a:cubicBezTo>
                    <a:pt x="828750" y="1933812"/>
                    <a:pt x="811703" y="1813463"/>
                    <a:pt x="813728" y="1730936"/>
                  </a:cubicBezTo>
                  <a:cubicBezTo>
                    <a:pt x="815754" y="1648407"/>
                    <a:pt x="817624" y="1594700"/>
                    <a:pt x="850897" y="1548340"/>
                  </a:cubicBezTo>
                  <a:cubicBezTo>
                    <a:pt x="884170" y="1501981"/>
                    <a:pt x="918132" y="1435594"/>
                    <a:pt x="955384" y="1399133"/>
                  </a:cubicBezTo>
                  <a:cubicBezTo>
                    <a:pt x="992635" y="1362672"/>
                    <a:pt x="1024248" y="1320899"/>
                    <a:pt x="1074406" y="1329576"/>
                  </a:cubicBezTo>
                  <a:cubicBezTo>
                    <a:pt x="1130801" y="1339657"/>
                    <a:pt x="1155828" y="1358171"/>
                    <a:pt x="1182118" y="1415569"/>
                  </a:cubicBezTo>
                  <a:cubicBezTo>
                    <a:pt x="1208407" y="1472968"/>
                    <a:pt x="1213360" y="1612264"/>
                    <a:pt x="1232147" y="1673966"/>
                  </a:cubicBezTo>
                  <a:cubicBezTo>
                    <a:pt x="1250934" y="1735668"/>
                    <a:pt x="1265661" y="1764392"/>
                    <a:pt x="1294840" y="1785779"/>
                  </a:cubicBezTo>
                  <a:cubicBezTo>
                    <a:pt x="1324020" y="1807166"/>
                    <a:pt x="1383710" y="1808162"/>
                    <a:pt x="1407225" y="1802288"/>
                  </a:cubicBezTo>
                  <a:cubicBezTo>
                    <a:pt x="1430740" y="1796414"/>
                    <a:pt x="1424342" y="1766510"/>
                    <a:pt x="1435931" y="1750538"/>
                  </a:cubicBezTo>
                  <a:cubicBezTo>
                    <a:pt x="1442348" y="1734691"/>
                    <a:pt x="1416873" y="1322588"/>
                    <a:pt x="1394776" y="1288293"/>
                  </a:cubicBezTo>
                  <a:cubicBezTo>
                    <a:pt x="1372678" y="1253998"/>
                    <a:pt x="1342965" y="1088020"/>
                    <a:pt x="1335528" y="1017151"/>
                  </a:cubicBezTo>
                  <a:cubicBezTo>
                    <a:pt x="1337226" y="954432"/>
                    <a:pt x="1364627" y="901188"/>
                    <a:pt x="1340622" y="828992"/>
                  </a:cubicBezTo>
                  <a:cubicBezTo>
                    <a:pt x="1316617" y="756796"/>
                    <a:pt x="1288849" y="682437"/>
                    <a:pt x="1268398" y="640753"/>
                  </a:cubicBezTo>
                  <a:cubicBezTo>
                    <a:pt x="1247948" y="599069"/>
                    <a:pt x="1235650" y="603531"/>
                    <a:pt x="1217921" y="578886"/>
                  </a:cubicBezTo>
                  <a:lnTo>
                    <a:pt x="1406870" y="280491"/>
                  </a:lnTo>
                  <a:cubicBezTo>
                    <a:pt x="1257026" y="186994"/>
                    <a:pt x="1107185" y="93497"/>
                    <a:pt x="957342" y="0"/>
                  </a:cubicBezTo>
                  <a:lnTo>
                    <a:pt x="858239" y="150121"/>
                  </a:lnTo>
                  <a:cubicBezTo>
                    <a:pt x="824902" y="186704"/>
                    <a:pt x="773118" y="208047"/>
                    <a:pt x="745427" y="238275"/>
                  </a:cubicBezTo>
                  <a:cubicBezTo>
                    <a:pt x="717737" y="268504"/>
                    <a:pt x="705239" y="294446"/>
                    <a:pt x="692098" y="331492"/>
                  </a:cubicBezTo>
                  <a:cubicBezTo>
                    <a:pt x="678956" y="368538"/>
                    <a:pt x="675087" y="417535"/>
                    <a:pt x="666581" y="460556"/>
                  </a:cubicBezTo>
                  <a:lnTo>
                    <a:pt x="318505" y="1026216"/>
                  </a:lnTo>
                  <a:lnTo>
                    <a:pt x="306225" y="1038555"/>
                  </a:lnTo>
                  <a:cubicBezTo>
                    <a:pt x="251565" y="1109050"/>
                    <a:pt x="176474" y="1300420"/>
                    <a:pt x="142956" y="1368302"/>
                  </a:cubicBezTo>
                  <a:cubicBezTo>
                    <a:pt x="104651" y="1445882"/>
                    <a:pt x="107071" y="1462878"/>
                    <a:pt x="98387" y="1481936"/>
                  </a:cubicBezTo>
                  <a:cubicBezTo>
                    <a:pt x="37598" y="1615349"/>
                    <a:pt x="14465" y="1725296"/>
                    <a:pt x="4166" y="1804539"/>
                  </a:cubicBezTo>
                  <a:cubicBezTo>
                    <a:pt x="6827" y="1830822"/>
                    <a:pt x="-9306" y="1985313"/>
                    <a:pt x="8488" y="1992633"/>
                  </a:cubicBezTo>
                  <a:cubicBezTo>
                    <a:pt x="26281" y="1999953"/>
                    <a:pt x="79173" y="1974084"/>
                    <a:pt x="89647" y="1945821"/>
                  </a:cubicBezTo>
                  <a:cubicBezTo>
                    <a:pt x="100449" y="1918631"/>
                    <a:pt x="130208" y="1815336"/>
                    <a:pt x="143335" y="1766887"/>
                  </a:cubicBezTo>
                  <a:cubicBezTo>
                    <a:pt x="156462" y="1718438"/>
                    <a:pt x="151932" y="1705870"/>
                    <a:pt x="168411" y="1655128"/>
                  </a:cubicBezTo>
                  <a:lnTo>
                    <a:pt x="187145" y="1624993"/>
                  </a:lnTo>
                  <a:cubicBezTo>
                    <a:pt x="187042" y="1639619"/>
                    <a:pt x="172208" y="1675063"/>
                    <a:pt x="172106" y="1689689"/>
                  </a:cubicBezTo>
                  <a:cubicBezTo>
                    <a:pt x="173495" y="1831699"/>
                    <a:pt x="186214" y="1982364"/>
                    <a:pt x="202415" y="2038274"/>
                  </a:cubicBezTo>
                  <a:cubicBezTo>
                    <a:pt x="217027" y="2059457"/>
                    <a:pt x="231017" y="2175977"/>
                    <a:pt x="254072" y="2177652"/>
                  </a:cubicBezTo>
                  <a:cubicBezTo>
                    <a:pt x="265600" y="2178490"/>
                    <a:pt x="287308" y="2154476"/>
                    <a:pt x="306115" y="2126093"/>
                  </a:cubicBezTo>
                  <a:lnTo>
                    <a:pt x="316704" y="2107306"/>
                  </a:lnTo>
                  <a:lnTo>
                    <a:pt x="348541" y="2163924"/>
                  </a:lnTo>
                  <a:cubicBezTo>
                    <a:pt x="393064" y="2234770"/>
                    <a:pt x="440411" y="2296227"/>
                    <a:pt x="469969" y="2325118"/>
                  </a:cubicBezTo>
                  <a:cubicBezTo>
                    <a:pt x="480922" y="2329750"/>
                    <a:pt x="492494" y="2341317"/>
                    <a:pt x="503756" y="2349417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355726" y="2406060"/>
              <a:ext cx="59784" cy="597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9800000">
              <a:off x="1968628" y="3790966"/>
              <a:ext cx="242563" cy="413036"/>
            </a:xfrm>
            <a:custGeom>
              <a:avLst/>
              <a:gdLst>
                <a:gd name="connsiteX0" fmla="*/ 503756 w 1436938"/>
                <a:gd name="connsiteY0" fmla="*/ 2349417 h 2446820"/>
                <a:gd name="connsiteX1" fmla="*/ 535687 w 1436938"/>
                <a:gd name="connsiteY1" fmla="*/ 2352911 h 2446820"/>
                <a:gd name="connsiteX2" fmla="*/ 586558 w 1436938"/>
                <a:gd name="connsiteY2" fmla="*/ 2214245 h 2446820"/>
                <a:gd name="connsiteX3" fmla="*/ 550358 w 1436938"/>
                <a:gd name="connsiteY3" fmla="*/ 2135278 h 2446820"/>
                <a:gd name="connsiteX4" fmla="*/ 485656 w 1436938"/>
                <a:gd name="connsiteY4" fmla="*/ 2050945 h 2446820"/>
                <a:gd name="connsiteX5" fmla="*/ 455778 w 1436938"/>
                <a:gd name="connsiteY5" fmla="*/ 1869320 h 2446820"/>
                <a:gd name="connsiteX6" fmla="*/ 506112 w 1436938"/>
                <a:gd name="connsiteY6" fmla="*/ 1581550 h 2446820"/>
                <a:gd name="connsiteX7" fmla="*/ 553984 w 1436938"/>
                <a:gd name="connsiteY7" fmla="*/ 1711433 h 2446820"/>
                <a:gd name="connsiteX8" fmla="*/ 584531 w 1436938"/>
                <a:gd name="connsiteY8" fmla="*/ 1807443 h 2446820"/>
                <a:gd name="connsiteX9" fmla="*/ 620508 w 1436938"/>
                <a:gd name="connsiteY9" fmla="*/ 2053868 h 2446820"/>
                <a:gd name="connsiteX10" fmla="*/ 741865 w 1436938"/>
                <a:gd name="connsiteY10" fmla="*/ 2421546 h 2446820"/>
                <a:gd name="connsiteX11" fmla="*/ 873689 w 1436938"/>
                <a:gd name="connsiteY11" fmla="*/ 2389129 h 2446820"/>
                <a:gd name="connsiteX12" fmla="*/ 838743 w 1436938"/>
                <a:gd name="connsiteY12" fmla="*/ 2043510 h 2446820"/>
                <a:gd name="connsiteX13" fmla="*/ 813728 w 1436938"/>
                <a:gd name="connsiteY13" fmla="*/ 1730936 h 2446820"/>
                <a:gd name="connsiteX14" fmla="*/ 850897 w 1436938"/>
                <a:gd name="connsiteY14" fmla="*/ 1548340 h 2446820"/>
                <a:gd name="connsiteX15" fmla="*/ 955384 w 1436938"/>
                <a:gd name="connsiteY15" fmla="*/ 1399133 h 2446820"/>
                <a:gd name="connsiteX16" fmla="*/ 1074406 w 1436938"/>
                <a:gd name="connsiteY16" fmla="*/ 1329576 h 2446820"/>
                <a:gd name="connsiteX17" fmla="*/ 1182118 w 1436938"/>
                <a:gd name="connsiteY17" fmla="*/ 1415569 h 2446820"/>
                <a:gd name="connsiteX18" fmla="*/ 1232147 w 1436938"/>
                <a:gd name="connsiteY18" fmla="*/ 1673966 h 2446820"/>
                <a:gd name="connsiteX19" fmla="*/ 1294840 w 1436938"/>
                <a:gd name="connsiteY19" fmla="*/ 1785779 h 2446820"/>
                <a:gd name="connsiteX20" fmla="*/ 1407225 w 1436938"/>
                <a:gd name="connsiteY20" fmla="*/ 1802288 h 2446820"/>
                <a:gd name="connsiteX21" fmla="*/ 1435931 w 1436938"/>
                <a:gd name="connsiteY21" fmla="*/ 1750538 h 2446820"/>
                <a:gd name="connsiteX22" fmla="*/ 1394776 w 1436938"/>
                <a:gd name="connsiteY22" fmla="*/ 1288293 h 2446820"/>
                <a:gd name="connsiteX23" fmla="*/ 1335528 w 1436938"/>
                <a:gd name="connsiteY23" fmla="*/ 1017151 h 2446820"/>
                <a:gd name="connsiteX24" fmla="*/ 1340622 w 1436938"/>
                <a:gd name="connsiteY24" fmla="*/ 828992 h 2446820"/>
                <a:gd name="connsiteX25" fmla="*/ 1268398 w 1436938"/>
                <a:gd name="connsiteY25" fmla="*/ 640753 h 2446820"/>
                <a:gd name="connsiteX26" fmla="*/ 1217921 w 1436938"/>
                <a:gd name="connsiteY26" fmla="*/ 578886 h 2446820"/>
                <a:gd name="connsiteX27" fmla="*/ 1406870 w 1436938"/>
                <a:gd name="connsiteY27" fmla="*/ 280491 h 2446820"/>
                <a:gd name="connsiteX28" fmla="*/ 957342 w 1436938"/>
                <a:gd name="connsiteY28" fmla="*/ 0 h 2446820"/>
                <a:gd name="connsiteX29" fmla="*/ 858239 w 1436938"/>
                <a:gd name="connsiteY29" fmla="*/ 150121 h 2446820"/>
                <a:gd name="connsiteX30" fmla="*/ 745427 w 1436938"/>
                <a:gd name="connsiteY30" fmla="*/ 238275 h 2446820"/>
                <a:gd name="connsiteX31" fmla="*/ 692098 w 1436938"/>
                <a:gd name="connsiteY31" fmla="*/ 331492 h 2446820"/>
                <a:gd name="connsiteX32" fmla="*/ 666581 w 1436938"/>
                <a:gd name="connsiteY32" fmla="*/ 460556 h 2446820"/>
                <a:gd name="connsiteX33" fmla="*/ 318505 w 1436938"/>
                <a:gd name="connsiteY33" fmla="*/ 1026216 h 2446820"/>
                <a:gd name="connsiteX34" fmla="*/ 306225 w 1436938"/>
                <a:gd name="connsiteY34" fmla="*/ 1038555 h 2446820"/>
                <a:gd name="connsiteX35" fmla="*/ 142956 w 1436938"/>
                <a:gd name="connsiteY35" fmla="*/ 1368302 h 2446820"/>
                <a:gd name="connsiteX36" fmla="*/ 98387 w 1436938"/>
                <a:gd name="connsiteY36" fmla="*/ 1481936 h 2446820"/>
                <a:gd name="connsiteX37" fmla="*/ 4166 w 1436938"/>
                <a:gd name="connsiteY37" fmla="*/ 1804539 h 2446820"/>
                <a:gd name="connsiteX38" fmla="*/ 8488 w 1436938"/>
                <a:gd name="connsiteY38" fmla="*/ 1992633 h 2446820"/>
                <a:gd name="connsiteX39" fmla="*/ 89647 w 1436938"/>
                <a:gd name="connsiteY39" fmla="*/ 1945821 h 2446820"/>
                <a:gd name="connsiteX40" fmla="*/ 143335 w 1436938"/>
                <a:gd name="connsiteY40" fmla="*/ 1766887 h 2446820"/>
                <a:gd name="connsiteX41" fmla="*/ 168411 w 1436938"/>
                <a:gd name="connsiteY41" fmla="*/ 1655128 h 2446820"/>
                <a:gd name="connsiteX42" fmla="*/ 187145 w 1436938"/>
                <a:gd name="connsiteY42" fmla="*/ 1624993 h 2446820"/>
                <a:gd name="connsiteX43" fmla="*/ 172106 w 1436938"/>
                <a:gd name="connsiteY43" fmla="*/ 1689689 h 2446820"/>
                <a:gd name="connsiteX44" fmla="*/ 202415 w 1436938"/>
                <a:gd name="connsiteY44" fmla="*/ 2038274 h 2446820"/>
                <a:gd name="connsiteX45" fmla="*/ 254072 w 1436938"/>
                <a:gd name="connsiteY45" fmla="*/ 2177652 h 2446820"/>
                <a:gd name="connsiteX46" fmla="*/ 306115 w 1436938"/>
                <a:gd name="connsiteY46" fmla="*/ 2126093 h 2446820"/>
                <a:gd name="connsiteX47" fmla="*/ 316704 w 1436938"/>
                <a:gd name="connsiteY47" fmla="*/ 2107306 h 2446820"/>
                <a:gd name="connsiteX48" fmla="*/ 348541 w 1436938"/>
                <a:gd name="connsiteY48" fmla="*/ 2163924 h 2446820"/>
                <a:gd name="connsiteX49" fmla="*/ 469969 w 1436938"/>
                <a:gd name="connsiteY49" fmla="*/ 2325118 h 2446820"/>
                <a:gd name="connsiteX50" fmla="*/ 503756 w 1436938"/>
                <a:gd name="connsiteY50" fmla="*/ 2349417 h 244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6938" h="2446820">
                  <a:moveTo>
                    <a:pt x="503756" y="2349417"/>
                  </a:moveTo>
                  <a:cubicBezTo>
                    <a:pt x="515019" y="2357518"/>
                    <a:pt x="525972" y="2362150"/>
                    <a:pt x="535687" y="2352911"/>
                  </a:cubicBezTo>
                  <a:cubicBezTo>
                    <a:pt x="555119" y="2334432"/>
                    <a:pt x="599690" y="2240675"/>
                    <a:pt x="586558" y="2214245"/>
                  </a:cubicBezTo>
                  <a:cubicBezTo>
                    <a:pt x="574491" y="2187922"/>
                    <a:pt x="567176" y="2162494"/>
                    <a:pt x="550358" y="2135278"/>
                  </a:cubicBezTo>
                  <a:cubicBezTo>
                    <a:pt x="533541" y="2108061"/>
                    <a:pt x="511050" y="2095525"/>
                    <a:pt x="485656" y="2050945"/>
                  </a:cubicBezTo>
                  <a:lnTo>
                    <a:pt x="455778" y="1869320"/>
                  </a:lnTo>
                  <a:cubicBezTo>
                    <a:pt x="430023" y="1802795"/>
                    <a:pt x="481847" y="1604873"/>
                    <a:pt x="506112" y="1581550"/>
                  </a:cubicBezTo>
                  <a:cubicBezTo>
                    <a:pt x="533253" y="1639451"/>
                    <a:pt x="540914" y="1673785"/>
                    <a:pt x="553984" y="1711433"/>
                  </a:cubicBezTo>
                  <a:cubicBezTo>
                    <a:pt x="567054" y="1749082"/>
                    <a:pt x="573444" y="1750370"/>
                    <a:pt x="584531" y="1807443"/>
                  </a:cubicBezTo>
                  <a:cubicBezTo>
                    <a:pt x="595618" y="1864515"/>
                    <a:pt x="594286" y="1951518"/>
                    <a:pt x="620508" y="2053868"/>
                  </a:cubicBezTo>
                  <a:cubicBezTo>
                    <a:pt x="646730" y="2156219"/>
                    <a:pt x="699668" y="2365668"/>
                    <a:pt x="741865" y="2421546"/>
                  </a:cubicBezTo>
                  <a:cubicBezTo>
                    <a:pt x="784062" y="2477422"/>
                    <a:pt x="855606" y="2428865"/>
                    <a:pt x="873689" y="2389129"/>
                  </a:cubicBezTo>
                  <a:cubicBezTo>
                    <a:pt x="891771" y="2349394"/>
                    <a:pt x="848736" y="2153208"/>
                    <a:pt x="838743" y="2043510"/>
                  </a:cubicBezTo>
                  <a:cubicBezTo>
                    <a:pt x="828750" y="1933812"/>
                    <a:pt x="811703" y="1813463"/>
                    <a:pt x="813728" y="1730936"/>
                  </a:cubicBezTo>
                  <a:cubicBezTo>
                    <a:pt x="815754" y="1648407"/>
                    <a:pt x="817624" y="1594700"/>
                    <a:pt x="850897" y="1548340"/>
                  </a:cubicBezTo>
                  <a:cubicBezTo>
                    <a:pt x="884170" y="1501981"/>
                    <a:pt x="918132" y="1435594"/>
                    <a:pt x="955384" y="1399133"/>
                  </a:cubicBezTo>
                  <a:cubicBezTo>
                    <a:pt x="992635" y="1362672"/>
                    <a:pt x="1024248" y="1320899"/>
                    <a:pt x="1074406" y="1329576"/>
                  </a:cubicBezTo>
                  <a:cubicBezTo>
                    <a:pt x="1130801" y="1339657"/>
                    <a:pt x="1155828" y="1358171"/>
                    <a:pt x="1182118" y="1415569"/>
                  </a:cubicBezTo>
                  <a:cubicBezTo>
                    <a:pt x="1208407" y="1472968"/>
                    <a:pt x="1213360" y="1612264"/>
                    <a:pt x="1232147" y="1673966"/>
                  </a:cubicBezTo>
                  <a:cubicBezTo>
                    <a:pt x="1250934" y="1735668"/>
                    <a:pt x="1265661" y="1764392"/>
                    <a:pt x="1294840" y="1785779"/>
                  </a:cubicBezTo>
                  <a:cubicBezTo>
                    <a:pt x="1324020" y="1807166"/>
                    <a:pt x="1383710" y="1808162"/>
                    <a:pt x="1407225" y="1802288"/>
                  </a:cubicBezTo>
                  <a:cubicBezTo>
                    <a:pt x="1430740" y="1796414"/>
                    <a:pt x="1424342" y="1766510"/>
                    <a:pt x="1435931" y="1750538"/>
                  </a:cubicBezTo>
                  <a:cubicBezTo>
                    <a:pt x="1442348" y="1734691"/>
                    <a:pt x="1416873" y="1322588"/>
                    <a:pt x="1394776" y="1288293"/>
                  </a:cubicBezTo>
                  <a:cubicBezTo>
                    <a:pt x="1372678" y="1253998"/>
                    <a:pt x="1342965" y="1088020"/>
                    <a:pt x="1335528" y="1017151"/>
                  </a:cubicBezTo>
                  <a:cubicBezTo>
                    <a:pt x="1337226" y="954432"/>
                    <a:pt x="1364627" y="901188"/>
                    <a:pt x="1340622" y="828992"/>
                  </a:cubicBezTo>
                  <a:cubicBezTo>
                    <a:pt x="1316617" y="756796"/>
                    <a:pt x="1288849" y="682437"/>
                    <a:pt x="1268398" y="640753"/>
                  </a:cubicBezTo>
                  <a:cubicBezTo>
                    <a:pt x="1247948" y="599069"/>
                    <a:pt x="1235650" y="603531"/>
                    <a:pt x="1217921" y="578886"/>
                  </a:cubicBezTo>
                  <a:lnTo>
                    <a:pt x="1406870" y="280491"/>
                  </a:lnTo>
                  <a:cubicBezTo>
                    <a:pt x="1257026" y="186994"/>
                    <a:pt x="1107185" y="93497"/>
                    <a:pt x="957342" y="0"/>
                  </a:cubicBezTo>
                  <a:lnTo>
                    <a:pt x="858239" y="150121"/>
                  </a:lnTo>
                  <a:cubicBezTo>
                    <a:pt x="824902" y="186704"/>
                    <a:pt x="773118" y="208047"/>
                    <a:pt x="745427" y="238275"/>
                  </a:cubicBezTo>
                  <a:cubicBezTo>
                    <a:pt x="717737" y="268504"/>
                    <a:pt x="705239" y="294446"/>
                    <a:pt x="692098" y="331492"/>
                  </a:cubicBezTo>
                  <a:cubicBezTo>
                    <a:pt x="678956" y="368538"/>
                    <a:pt x="675087" y="417535"/>
                    <a:pt x="666581" y="460556"/>
                  </a:cubicBezTo>
                  <a:lnTo>
                    <a:pt x="318505" y="1026216"/>
                  </a:lnTo>
                  <a:lnTo>
                    <a:pt x="306225" y="1038555"/>
                  </a:lnTo>
                  <a:cubicBezTo>
                    <a:pt x="251565" y="1109050"/>
                    <a:pt x="176474" y="1300420"/>
                    <a:pt x="142956" y="1368302"/>
                  </a:cubicBezTo>
                  <a:cubicBezTo>
                    <a:pt x="104651" y="1445882"/>
                    <a:pt x="107071" y="1462878"/>
                    <a:pt x="98387" y="1481936"/>
                  </a:cubicBezTo>
                  <a:cubicBezTo>
                    <a:pt x="37598" y="1615349"/>
                    <a:pt x="14465" y="1725296"/>
                    <a:pt x="4166" y="1804539"/>
                  </a:cubicBezTo>
                  <a:cubicBezTo>
                    <a:pt x="6827" y="1830822"/>
                    <a:pt x="-9306" y="1985313"/>
                    <a:pt x="8488" y="1992633"/>
                  </a:cubicBezTo>
                  <a:cubicBezTo>
                    <a:pt x="26281" y="1999953"/>
                    <a:pt x="79173" y="1974084"/>
                    <a:pt x="89647" y="1945821"/>
                  </a:cubicBezTo>
                  <a:cubicBezTo>
                    <a:pt x="100449" y="1918631"/>
                    <a:pt x="130208" y="1815336"/>
                    <a:pt x="143335" y="1766887"/>
                  </a:cubicBezTo>
                  <a:cubicBezTo>
                    <a:pt x="156462" y="1718438"/>
                    <a:pt x="151932" y="1705870"/>
                    <a:pt x="168411" y="1655128"/>
                  </a:cubicBezTo>
                  <a:lnTo>
                    <a:pt x="187145" y="1624993"/>
                  </a:lnTo>
                  <a:cubicBezTo>
                    <a:pt x="187042" y="1639619"/>
                    <a:pt x="172208" y="1675063"/>
                    <a:pt x="172106" y="1689689"/>
                  </a:cubicBezTo>
                  <a:cubicBezTo>
                    <a:pt x="173495" y="1831699"/>
                    <a:pt x="186214" y="1982364"/>
                    <a:pt x="202415" y="2038274"/>
                  </a:cubicBezTo>
                  <a:cubicBezTo>
                    <a:pt x="217027" y="2059457"/>
                    <a:pt x="231017" y="2175977"/>
                    <a:pt x="254072" y="2177652"/>
                  </a:cubicBezTo>
                  <a:cubicBezTo>
                    <a:pt x="265600" y="2178490"/>
                    <a:pt x="287308" y="2154476"/>
                    <a:pt x="306115" y="2126093"/>
                  </a:cubicBezTo>
                  <a:lnTo>
                    <a:pt x="316704" y="2107306"/>
                  </a:lnTo>
                  <a:lnTo>
                    <a:pt x="348541" y="2163924"/>
                  </a:lnTo>
                  <a:cubicBezTo>
                    <a:pt x="393064" y="2234770"/>
                    <a:pt x="440411" y="2296227"/>
                    <a:pt x="469969" y="2325118"/>
                  </a:cubicBezTo>
                  <a:cubicBezTo>
                    <a:pt x="480922" y="2329750"/>
                    <a:pt x="492494" y="2341317"/>
                    <a:pt x="503756" y="2349417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flipV="1">
              <a:off x="1987859" y="2476434"/>
              <a:ext cx="2095290" cy="1398273"/>
            </a:xfrm>
            <a:custGeom>
              <a:avLst/>
              <a:gdLst>
                <a:gd name="connsiteX0" fmla="*/ 1719986 w 2169312"/>
                <a:gd name="connsiteY0" fmla="*/ 1054432 h 1447671"/>
                <a:gd name="connsiteX1" fmla="*/ 1753070 w 2169312"/>
                <a:gd name="connsiteY1" fmla="*/ 992574 h 1447671"/>
                <a:gd name="connsiteX2" fmla="*/ 1822359 w 2169312"/>
                <a:gd name="connsiteY2" fmla="*/ 886132 h 1447671"/>
                <a:gd name="connsiteX3" fmla="*/ 2132770 w 2169312"/>
                <a:gd name="connsiteY3" fmla="*/ 561904 h 1447671"/>
                <a:gd name="connsiteX4" fmla="*/ 2169312 w 2169312"/>
                <a:gd name="connsiteY4" fmla="*/ 540322 h 1447671"/>
                <a:gd name="connsiteX5" fmla="*/ 2169312 w 2169312"/>
                <a:gd name="connsiteY5" fmla="*/ 372389 h 1447671"/>
                <a:gd name="connsiteX6" fmla="*/ 2153121 w 2169312"/>
                <a:gd name="connsiteY6" fmla="*/ 378174 h 1447671"/>
                <a:gd name="connsiteX7" fmla="*/ 1820955 w 2169312"/>
                <a:gd name="connsiteY7" fmla="*/ 603047 h 1447671"/>
                <a:gd name="connsiteX8" fmla="*/ 1748948 w 2169312"/>
                <a:gd name="connsiteY8" fmla="*/ 676931 h 1447671"/>
                <a:gd name="connsiteX9" fmla="*/ 1719986 w 2169312"/>
                <a:gd name="connsiteY9" fmla="*/ 712910 h 1447671"/>
                <a:gd name="connsiteX10" fmla="*/ 206896 w 2169312"/>
                <a:gd name="connsiteY10" fmla="*/ 1447671 h 1447671"/>
                <a:gd name="connsiteX11" fmla="*/ 206896 w 2169312"/>
                <a:gd name="connsiteY11" fmla="*/ 1003129 h 1447671"/>
                <a:gd name="connsiteX12" fmla="*/ 200549 w 2169312"/>
                <a:gd name="connsiteY12" fmla="*/ 965264 h 1447671"/>
                <a:gd name="connsiteX13" fmla="*/ 178833 w 2169312"/>
                <a:gd name="connsiteY13" fmla="*/ 19462 h 1447671"/>
                <a:gd name="connsiteX14" fmla="*/ 179442 w 2169312"/>
                <a:gd name="connsiteY14" fmla="*/ 0 h 1447671"/>
                <a:gd name="connsiteX15" fmla="*/ 11811 w 2169312"/>
                <a:gd name="connsiteY15" fmla="*/ 0 h 1447671"/>
                <a:gd name="connsiteX16" fmla="*/ 5374 w 2169312"/>
                <a:gd name="connsiteY16" fmla="*/ 176353 h 1447671"/>
                <a:gd name="connsiteX17" fmla="*/ 23995 w 2169312"/>
                <a:gd name="connsiteY17" fmla="*/ 1152267 h 1447671"/>
                <a:gd name="connsiteX18" fmla="*/ 28772 w 2169312"/>
                <a:gd name="connsiteY18" fmla="*/ 1194144 h 1447671"/>
                <a:gd name="connsiteX19" fmla="*/ 31199 w 2169312"/>
                <a:gd name="connsiteY19" fmla="*/ 1195265 h 1447671"/>
                <a:gd name="connsiteX20" fmla="*/ 139780 w 2169312"/>
                <a:gd name="connsiteY20" fmla="*/ 1393156 h 1447671"/>
                <a:gd name="connsiteX21" fmla="*/ 194029 w 2169312"/>
                <a:gd name="connsiteY21" fmla="*/ 1439660 h 144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69312" h="1447671">
                  <a:moveTo>
                    <a:pt x="1719986" y="1054432"/>
                  </a:moveTo>
                  <a:lnTo>
                    <a:pt x="1753070" y="992574"/>
                  </a:lnTo>
                  <a:cubicBezTo>
                    <a:pt x="1775167" y="954398"/>
                    <a:pt x="1798415" y="917925"/>
                    <a:pt x="1822359" y="886132"/>
                  </a:cubicBezTo>
                  <a:cubicBezTo>
                    <a:pt x="1906162" y="774854"/>
                    <a:pt x="2035741" y="628368"/>
                    <a:pt x="2132770" y="561904"/>
                  </a:cubicBezTo>
                  <a:lnTo>
                    <a:pt x="2169312" y="540322"/>
                  </a:lnTo>
                  <a:lnTo>
                    <a:pt x="2169312" y="372389"/>
                  </a:lnTo>
                  <a:lnTo>
                    <a:pt x="2153121" y="378174"/>
                  </a:lnTo>
                  <a:cubicBezTo>
                    <a:pt x="2080782" y="410913"/>
                    <a:pt x="1907335" y="525542"/>
                    <a:pt x="1820955" y="603047"/>
                  </a:cubicBezTo>
                  <a:cubicBezTo>
                    <a:pt x="1796276" y="625191"/>
                    <a:pt x="1772080" y="650424"/>
                    <a:pt x="1748948" y="676931"/>
                  </a:cubicBezTo>
                  <a:lnTo>
                    <a:pt x="1719986" y="712910"/>
                  </a:lnTo>
                  <a:close/>
                  <a:moveTo>
                    <a:pt x="206896" y="1447671"/>
                  </a:moveTo>
                  <a:lnTo>
                    <a:pt x="206896" y="1003129"/>
                  </a:lnTo>
                  <a:lnTo>
                    <a:pt x="200549" y="965264"/>
                  </a:lnTo>
                  <a:cubicBezTo>
                    <a:pt x="174656" y="787670"/>
                    <a:pt x="166467" y="482897"/>
                    <a:pt x="178833" y="19462"/>
                  </a:cubicBezTo>
                  <a:cubicBezTo>
                    <a:pt x="179036" y="12974"/>
                    <a:pt x="179238" y="6488"/>
                    <a:pt x="179442" y="0"/>
                  </a:cubicBezTo>
                  <a:lnTo>
                    <a:pt x="11811" y="0"/>
                  </a:lnTo>
                  <a:lnTo>
                    <a:pt x="5374" y="176353"/>
                  </a:lnTo>
                  <a:cubicBezTo>
                    <a:pt x="-6315" y="573744"/>
                    <a:pt x="1587" y="916676"/>
                    <a:pt x="23995" y="1152267"/>
                  </a:cubicBezTo>
                  <a:lnTo>
                    <a:pt x="28772" y="1194144"/>
                  </a:lnTo>
                  <a:lnTo>
                    <a:pt x="31199" y="1195265"/>
                  </a:lnTo>
                  <a:cubicBezTo>
                    <a:pt x="36555" y="1256879"/>
                    <a:pt x="77205" y="1330963"/>
                    <a:pt x="139780" y="1393156"/>
                  </a:cubicBezTo>
                  <a:cubicBezTo>
                    <a:pt x="157023" y="1410293"/>
                    <a:pt x="175279" y="1425883"/>
                    <a:pt x="194029" y="1439660"/>
                  </a:cubicBezTo>
                  <a:close/>
                </a:path>
              </a:pathLst>
            </a:custGeom>
            <a:solidFill>
              <a:srgbClr val="00A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srgbClr val="FF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rot="20700000">
              <a:off x="2134192" y="2419101"/>
              <a:ext cx="360650" cy="826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402330" y="2397390"/>
              <a:ext cx="59784" cy="597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5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컨셉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주인공 초창기 컨셉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3" y="1160075"/>
            <a:ext cx="1720837" cy="36576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91" y="1154903"/>
            <a:ext cx="3221925" cy="365760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5360707" y="1154903"/>
            <a:ext cx="3580005" cy="3666282"/>
            <a:chOff x="5439907" y="1075703"/>
            <a:chExt cx="3580005" cy="3666282"/>
          </a:xfrm>
        </p:grpSpPr>
        <p:sp>
          <p:nvSpPr>
            <p:cNvPr id="5" name="직사각형 4"/>
            <p:cNvSpPr/>
            <p:nvPr/>
          </p:nvSpPr>
          <p:spPr>
            <a:xfrm>
              <a:off x="5439907" y="1075703"/>
              <a:ext cx="3580005" cy="366628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37639" y="1249649"/>
              <a:ext cx="1367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AutoNum type="arabicPeriod"/>
              </a:pP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외적인 부분</a:t>
              </a:r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5745683" y="1662315"/>
              <a:ext cx="2946781" cy="2826913"/>
              <a:chOff x="5572883" y="1313608"/>
              <a:chExt cx="2946781" cy="282691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572883" y="1313608"/>
                <a:ext cx="1738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1-1. </a:t>
                </a:r>
                <a:r>
                  <a:rPr lang="ko-KR" altLang="en-US" sz="1100" dirty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태음인</a:t>
                </a:r>
                <a:r>
                  <a:rPr lang="ko-KR" altLang="en-US" sz="11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건장한 체격</a:t>
                </a:r>
                <a:r>
                  <a:rPr lang="en-US" altLang="ko-KR" sz="11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ko-KR" altLang="en-US" sz="11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651430" y="1578969"/>
                <a:ext cx="28682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- 183cm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키에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몸무게가 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81kg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 캐릭터로 구상</a:t>
                </a:r>
                <a:endPara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651430" y="1814359"/>
                <a:ext cx="23822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다수의 육체 노동과 운동 경험이 있음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572883" y="2199987"/>
                <a:ext cx="22561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1-2. </a:t>
                </a:r>
                <a:r>
                  <a:rPr lang="ko-KR" altLang="en-US" sz="11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주인공의 의상 </a:t>
                </a:r>
                <a:r>
                  <a:rPr lang="en-US" altLang="ko-KR" sz="11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1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가운을 착용</a:t>
                </a:r>
                <a:endParaRPr lang="ko-KR" altLang="en-US" sz="11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709887" y="2465348"/>
                <a:ext cx="220937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050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귀찮아 하는 성격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반영하는 의상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713768" y="2717047"/>
                <a:ext cx="20493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05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꾸미는 것에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관심이 없는 성격</a:t>
                </a:r>
                <a:endPara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709887" y="2971577"/>
                <a:ext cx="250924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가운은 </a:t>
                </a:r>
                <a:r>
                  <a:rPr lang="ko-KR" altLang="en-US" sz="105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연구원이라는 직업 특성상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착용함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572883" y="3325245"/>
                <a:ext cx="22561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1-3. </a:t>
                </a:r>
                <a:r>
                  <a:rPr lang="ko-KR" altLang="en-US" sz="11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피로하고 정돈 되지 않은 안면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09887" y="3602997"/>
                <a:ext cx="21191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주인공의 </a:t>
                </a:r>
                <a:r>
                  <a:rPr lang="ko-KR" altLang="en-US" sz="1050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피로한 정신 상태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표현</a:t>
                </a:r>
                <a:endPara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09887" y="3878911"/>
                <a:ext cx="280977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정돈 </a:t>
                </a:r>
                <a:r>
                  <a:rPr lang="ko-KR" altLang="en-US" sz="105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되지 않은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머리카락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05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피로한 눈과 </a:t>
                </a:r>
                <a:r>
                  <a:rPr lang="ko-KR" altLang="en-US" sz="1050" dirty="0" err="1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다크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서클</a:t>
                </a:r>
                <a:endPara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228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컨셉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주인공 확정 컨셉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34" y="1163578"/>
            <a:ext cx="1827101" cy="365760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317360" y="1154902"/>
            <a:ext cx="3580005" cy="3666282"/>
            <a:chOff x="5328553" y="1154903"/>
            <a:chExt cx="3580005" cy="3666282"/>
          </a:xfrm>
        </p:grpSpPr>
        <p:sp>
          <p:nvSpPr>
            <p:cNvPr id="5" name="직사각형 4"/>
            <p:cNvSpPr/>
            <p:nvPr/>
          </p:nvSpPr>
          <p:spPr>
            <a:xfrm>
              <a:off x="5328553" y="1154903"/>
              <a:ext cx="3580005" cy="366628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26285" y="1328849"/>
              <a:ext cx="1484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내적인 부분</a:t>
              </a:r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59283" y="1728066"/>
              <a:ext cx="17054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en-US" altLang="ko-KR" sz="11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-1. </a:t>
              </a:r>
              <a:r>
                <a:rPr lang="ko-KR" altLang="en-US" sz="11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도구 사용에 능숙함</a:t>
              </a:r>
              <a:endParaRPr lang="ko-KR" altLang="en-US" sz="11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37830" y="1993427"/>
              <a:ext cx="256051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어렸을 때부터 경제적인 어려움이 있었음</a:t>
              </a:r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37830" y="2502793"/>
              <a:ext cx="28482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공사장에서 일하면서 </a:t>
              </a:r>
              <a:r>
                <a:rPr lang="ko-KR" altLang="en-US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많은 도구를 사용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하였음</a:t>
              </a:r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59283" y="3285210"/>
              <a:ext cx="16159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en-US" altLang="ko-KR" sz="11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-2. </a:t>
              </a:r>
              <a:r>
                <a:rPr lang="ko-KR" altLang="en-US" sz="11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주인공의 성격</a:t>
              </a:r>
              <a:endParaRPr lang="ko-KR" altLang="en-US" sz="11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96287" y="3550571"/>
              <a:ext cx="27898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연구소 내 다른 사람과 인간 관계가 좋지 않음</a:t>
              </a:r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00168" y="3802270"/>
              <a:ext cx="2785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여러 사건들로 인해 </a:t>
              </a:r>
              <a:r>
                <a:rPr lang="ko-KR" altLang="en-US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인간에 대한 불신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강함</a:t>
              </a:r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40287" y="2234295"/>
              <a:ext cx="20511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연구원이 되기 전</a:t>
              </a:r>
              <a:r>
                <a:rPr lang="en-US" altLang="ko-KR" sz="9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9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경험을 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가짐</a:t>
              </a:r>
              <a:endParaRPr lang="ko-KR" altLang="en-US" sz="9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37830" y="2763597"/>
              <a:ext cx="21960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해킹이나 </a:t>
              </a:r>
              <a:r>
                <a:rPr lang="en-US" altLang="ko-KR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AI</a:t>
              </a:r>
              <a:r>
                <a:rPr lang="ko-KR" altLang="en-US" sz="1050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프로그램을 잘 다룸</a:t>
              </a:r>
              <a:r>
                <a:rPr lang="en-US" altLang="ko-KR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91887" y="4063880"/>
              <a:ext cx="26517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주인공이 인공지능</a:t>
              </a:r>
              <a:r>
                <a:rPr lang="en-US" altLang="ko-KR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(2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세대 </a:t>
              </a:r>
              <a:r>
                <a:rPr lang="ko-KR" altLang="en-US" sz="900" dirty="0" err="1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아티</a:t>
              </a:r>
              <a:r>
                <a:rPr lang="en-US" altLang="ko-KR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개발한 원인</a:t>
              </a:r>
              <a:endParaRPr lang="ko-KR" altLang="en-US" sz="9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93" y="1163578"/>
            <a:ext cx="2854130" cy="176250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45" y="3113698"/>
            <a:ext cx="2846978" cy="17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8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컷 씬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4" y="1249544"/>
            <a:ext cx="4513792" cy="345488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67" y="3134186"/>
            <a:ext cx="3183982" cy="157024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67" y="1249544"/>
            <a:ext cx="3183982" cy="172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캐릭터 컨셉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게임 주인공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23" y="1152964"/>
            <a:ext cx="2990469" cy="3054036"/>
          </a:xfrm>
          <a:prstGeom prst="rect">
            <a:avLst/>
          </a:prstGeom>
          <a:ln w="63500"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145387" y="4486513"/>
            <a:ext cx="3091856" cy="480223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05929" y="4486512"/>
            <a:ext cx="3091856" cy="480223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4458" y="4572734"/>
            <a:ext cx="577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게임 내 캐릭터 </a:t>
            </a:r>
            <a:r>
              <a:rPr lang="ko-KR" altLang="en-US" sz="1400" dirty="0" err="1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포트레이트</a:t>
            </a:r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                  게임 내 </a:t>
            </a:r>
            <a:r>
              <a:rPr lang="ko-KR" altLang="en-US" sz="14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캐</a:t>
            </a:r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릭터 </a:t>
            </a:r>
            <a:r>
              <a:rPr lang="en-US" altLang="ko-KR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2D </a:t>
            </a:r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조형</a:t>
            </a:r>
            <a:endParaRPr lang="en-US" altLang="ko-KR" sz="1400" dirty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230579" y="1152964"/>
            <a:ext cx="2921473" cy="3054036"/>
            <a:chOff x="1230579" y="1152964"/>
            <a:chExt cx="2921473" cy="305403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579" y="1152964"/>
              <a:ext cx="2921473" cy="3054036"/>
            </a:xfrm>
            <a:prstGeom prst="rect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988" y="3308944"/>
              <a:ext cx="667001" cy="776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106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컨셉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3" y="1148657"/>
            <a:ext cx="4861952" cy="28693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56885" y="4247217"/>
            <a:ext cx="3091856" cy="480223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기간 중간에 만든 </a:t>
            </a:r>
            <a:r>
              <a:rPr lang="ko-KR" altLang="en-US" sz="1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프로토타입</a:t>
            </a:r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97280" y="1148657"/>
            <a:ext cx="3580005" cy="3666282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395012" y="1322603"/>
            <a:ext cx="3345027" cy="2924614"/>
            <a:chOff x="5395012" y="1322603"/>
            <a:chExt cx="3345027" cy="2924614"/>
          </a:xfrm>
        </p:grpSpPr>
        <p:sp>
          <p:nvSpPr>
            <p:cNvPr id="7" name="TextBox 6"/>
            <p:cNvSpPr txBox="1"/>
            <p:nvPr/>
          </p:nvSpPr>
          <p:spPr>
            <a:xfrm>
              <a:off x="5395012" y="1322603"/>
              <a:ext cx="13671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특징</a:t>
              </a:r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58337" y="1734354"/>
              <a:ext cx="29206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- 4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 스테이지가 모두 개개인의 특색을 갖도록 함</a:t>
              </a:r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58337" y="2355647"/>
              <a:ext cx="29206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오랜 사회적 혼란으로 </a:t>
              </a:r>
              <a:r>
                <a:rPr lang="ko-KR" altLang="en-US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디자인의 개념이 퇴화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됨</a:t>
              </a:r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60794" y="1947222"/>
              <a:ext cx="29792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예시</a:t>
              </a:r>
              <a:r>
                <a:rPr lang="en-US" altLang="ko-KR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연구소</a:t>
              </a:r>
              <a:r>
                <a:rPr lang="en-US" altLang="ko-KR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공장</a:t>
              </a:r>
              <a:r>
                <a:rPr lang="en-US" altLang="ko-KR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메인 기계실</a:t>
              </a:r>
              <a:r>
                <a:rPr lang="en-US" altLang="ko-KR" sz="9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등의 컨셉 등으로 구분</a:t>
              </a:r>
              <a:endParaRPr lang="ko-KR" altLang="en-US" sz="9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64408" y="4016385"/>
              <a:ext cx="23053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</a:t>
              </a:r>
              <a:r>
                <a:rPr lang="ko-KR" altLang="en-US" sz="9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사회적 분위기를 대변하는 회색의 도시 느낌</a:t>
              </a:r>
              <a:endParaRPr lang="ko-KR" altLang="en-US" sz="9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58337" y="2789861"/>
              <a:ext cx="31092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외형적으로는 단순하고 심플한 연구실 분위기 연출</a:t>
              </a:r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58337" y="3293447"/>
              <a:ext cx="31092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전체적으로 밝으면서 </a:t>
              </a:r>
              <a:r>
                <a:rPr lang="ko-KR" altLang="en-US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단순한 디자인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 색감</a:t>
              </a:r>
              <a:endPara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61950" y="3796036"/>
              <a:ext cx="310926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특히 벽면의 경우</a:t>
              </a:r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흰색과 회색을 주로 사용</a:t>
              </a:r>
              <a:endPara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52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606934" y="1038436"/>
            <a:ext cx="7820150" cy="3859200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컨셉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지면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210751" y="2056736"/>
            <a:ext cx="5544000" cy="422574"/>
            <a:chOff x="583870" y="1843787"/>
            <a:chExt cx="6248929" cy="511201"/>
          </a:xfrm>
        </p:grpSpPr>
        <p:sp>
          <p:nvSpPr>
            <p:cNvPr id="51" name="직사각형 50"/>
            <p:cNvSpPr/>
            <p:nvPr/>
          </p:nvSpPr>
          <p:spPr>
            <a:xfrm>
              <a:off x="583870" y="1843787"/>
              <a:ext cx="6248929" cy="5112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655625" y="1918656"/>
              <a:ext cx="6089053" cy="365825"/>
              <a:chOff x="601425" y="1872530"/>
              <a:chExt cx="8009649" cy="482961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601425" y="1872530"/>
                <a:ext cx="448361" cy="48295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7500918" y="1872530"/>
                <a:ext cx="448361" cy="4829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1544725" y="1872532"/>
                <a:ext cx="448361" cy="482959"/>
              </a:xfrm>
              <a:prstGeom prst="rect">
                <a:avLst/>
              </a:prstGeom>
              <a:solidFill>
                <a:srgbClr val="FFCCC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2206525" y="1872530"/>
                <a:ext cx="448361" cy="482958"/>
              </a:xfrm>
              <a:prstGeom prst="rect">
                <a:avLst/>
              </a:prstGeom>
              <a:solidFill>
                <a:srgbClr val="FFFFC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868325" y="1872530"/>
                <a:ext cx="448361" cy="482958"/>
              </a:xfrm>
              <a:prstGeom prst="rect">
                <a:avLst/>
              </a:prstGeom>
              <a:solidFill>
                <a:srgbClr val="CCFF99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191922" y="1872530"/>
                <a:ext cx="448361" cy="482958"/>
              </a:xfrm>
              <a:prstGeom prst="rect">
                <a:avLst/>
              </a:prstGeom>
              <a:solidFill>
                <a:srgbClr val="CCFFFF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4853721" y="1872530"/>
                <a:ext cx="448361" cy="482958"/>
              </a:xfrm>
              <a:prstGeom prst="rect">
                <a:avLst/>
              </a:prstGeom>
              <a:solidFill>
                <a:srgbClr val="CCECFF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5515520" y="1872530"/>
                <a:ext cx="448361" cy="482958"/>
              </a:xfrm>
              <a:prstGeom prst="rect">
                <a:avLst/>
              </a:prstGeom>
              <a:solidFill>
                <a:srgbClr val="99CCFF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6177320" y="1872530"/>
                <a:ext cx="448361" cy="482958"/>
              </a:xfrm>
              <a:prstGeom prst="rect">
                <a:avLst/>
              </a:prstGeom>
              <a:solidFill>
                <a:srgbClr val="FFCCFF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6839118" y="1872530"/>
                <a:ext cx="448361" cy="482958"/>
              </a:xfrm>
              <a:prstGeom prst="rect">
                <a:avLst/>
              </a:prstGeom>
              <a:solidFill>
                <a:srgbClr val="CC99FF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3530123" y="1872530"/>
                <a:ext cx="448361" cy="482958"/>
              </a:xfrm>
              <a:prstGeom prst="rect">
                <a:avLst/>
              </a:prstGeom>
              <a:solidFill>
                <a:srgbClr val="CCFFC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162713" y="1872530"/>
                <a:ext cx="448361" cy="482958"/>
              </a:xfrm>
              <a:prstGeom prst="rect">
                <a:avLst/>
              </a:prstGeom>
              <a:solidFill>
                <a:srgbClr val="777777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2" name="그룹 61"/>
          <p:cNvGrpSpPr/>
          <p:nvPr/>
        </p:nvGrpSpPr>
        <p:grpSpPr>
          <a:xfrm>
            <a:off x="687115" y="1137873"/>
            <a:ext cx="7429211" cy="3520251"/>
            <a:chOff x="687115" y="1137873"/>
            <a:chExt cx="7429211" cy="3520251"/>
          </a:xfrm>
        </p:grpSpPr>
        <p:grpSp>
          <p:nvGrpSpPr>
            <p:cNvPr id="50" name="그룹 49"/>
            <p:cNvGrpSpPr/>
            <p:nvPr/>
          </p:nvGrpSpPr>
          <p:grpSpPr>
            <a:xfrm>
              <a:off x="1167648" y="3671725"/>
              <a:ext cx="6248929" cy="986399"/>
              <a:chOff x="432000" y="3060001"/>
              <a:chExt cx="6552000" cy="1130399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432000" y="3060001"/>
                <a:ext cx="6552000" cy="1130399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48" name="그룹 47"/>
              <p:cNvGrpSpPr/>
              <p:nvPr/>
            </p:nvGrpSpPr>
            <p:grpSpPr>
              <a:xfrm>
                <a:off x="557308" y="3207775"/>
                <a:ext cx="6281810" cy="817025"/>
                <a:chOff x="1062190" y="4868689"/>
                <a:chExt cx="9911610" cy="1224939"/>
              </a:xfrm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1062190" y="4869492"/>
                  <a:ext cx="1224136" cy="1224136"/>
                  <a:chOff x="1062190" y="4868689"/>
                  <a:chExt cx="1224136" cy="1224136"/>
                </a:xfrm>
              </p:grpSpPr>
              <p:sp>
                <p:nvSpPr>
                  <p:cNvPr id="17" name="모서리가 둥근 직사각형 16"/>
                  <p:cNvSpPr/>
                  <p:nvPr/>
                </p:nvSpPr>
                <p:spPr>
                  <a:xfrm>
                    <a:off x="1062190" y="4868689"/>
                    <a:ext cx="1224136" cy="1224136"/>
                  </a:xfrm>
                  <a:prstGeom prst="roundRect">
                    <a:avLst>
                      <a:gd name="adj" fmla="val 359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8" name="타원 17"/>
                  <p:cNvSpPr/>
                  <p:nvPr/>
                </p:nvSpPr>
                <p:spPr>
                  <a:xfrm>
                    <a:off x="1183346" y="4985876"/>
                    <a:ext cx="45719" cy="45719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2122880" y="4985875"/>
                    <a:ext cx="45719" cy="45719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0" name="타원 19"/>
                  <p:cNvSpPr/>
                  <p:nvPr/>
                </p:nvSpPr>
                <p:spPr>
                  <a:xfrm>
                    <a:off x="2127692" y="5934129"/>
                    <a:ext cx="45719" cy="45719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1" name="타원 20"/>
                  <p:cNvSpPr/>
                  <p:nvPr/>
                </p:nvSpPr>
                <p:spPr>
                  <a:xfrm>
                    <a:off x="1183346" y="5931961"/>
                    <a:ext cx="45719" cy="45719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2" name="모서리가 둥근 직사각형 21"/>
                  <p:cNvSpPr/>
                  <p:nvPr/>
                </p:nvSpPr>
                <p:spPr>
                  <a:xfrm>
                    <a:off x="1134198" y="4940700"/>
                    <a:ext cx="1075608" cy="1080114"/>
                  </a:xfrm>
                  <a:prstGeom prst="roundRect">
                    <a:avLst>
                      <a:gd name="adj" fmla="val 359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2502350" y="4869492"/>
                  <a:ext cx="1224136" cy="1224136"/>
                  <a:chOff x="2502350" y="4868689"/>
                  <a:chExt cx="1224136" cy="1224136"/>
                </a:xfrm>
              </p:grpSpPr>
              <p:sp>
                <p:nvSpPr>
                  <p:cNvPr id="24" name="모서리가 둥근 직사각형 23"/>
                  <p:cNvSpPr/>
                  <p:nvPr/>
                </p:nvSpPr>
                <p:spPr>
                  <a:xfrm>
                    <a:off x="2502350" y="4868689"/>
                    <a:ext cx="1224136" cy="1224136"/>
                  </a:xfrm>
                  <a:prstGeom prst="roundRect">
                    <a:avLst>
                      <a:gd name="adj" fmla="val 359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모서리가 둥근 직사각형 24"/>
                  <p:cNvSpPr/>
                  <p:nvPr/>
                </p:nvSpPr>
                <p:spPr>
                  <a:xfrm>
                    <a:off x="2574358" y="4940700"/>
                    <a:ext cx="1075608" cy="1080114"/>
                  </a:xfrm>
                  <a:prstGeom prst="roundRect">
                    <a:avLst>
                      <a:gd name="adj" fmla="val 3595"/>
                    </a:avLst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6" name="모서리가 둥근 직사각형 25"/>
                  <p:cNvSpPr/>
                  <p:nvPr/>
                </p:nvSpPr>
                <p:spPr>
                  <a:xfrm>
                    <a:off x="2626162" y="4996690"/>
                    <a:ext cx="972000" cy="307082"/>
                  </a:xfrm>
                  <a:prstGeom prst="roundRect">
                    <a:avLst>
                      <a:gd name="adj" fmla="val 8731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27" name="그룹 26"/>
                <p:cNvGrpSpPr/>
                <p:nvPr/>
              </p:nvGrpSpPr>
              <p:grpSpPr>
                <a:xfrm>
                  <a:off x="3942510" y="4869492"/>
                  <a:ext cx="1224136" cy="1224136"/>
                  <a:chOff x="3942510" y="4868689"/>
                  <a:chExt cx="1224136" cy="1224136"/>
                </a:xfrm>
              </p:grpSpPr>
              <p:sp>
                <p:nvSpPr>
                  <p:cNvPr id="28" name="모서리가 둥근 직사각형 27"/>
                  <p:cNvSpPr/>
                  <p:nvPr/>
                </p:nvSpPr>
                <p:spPr>
                  <a:xfrm>
                    <a:off x="3942510" y="4868689"/>
                    <a:ext cx="1224136" cy="1224136"/>
                  </a:xfrm>
                  <a:prstGeom prst="roundRect">
                    <a:avLst>
                      <a:gd name="adj" fmla="val 3595"/>
                    </a:avLst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9" name="모서리가 둥근 직사각형 28"/>
                  <p:cNvSpPr/>
                  <p:nvPr/>
                </p:nvSpPr>
                <p:spPr>
                  <a:xfrm>
                    <a:off x="4014518" y="4940700"/>
                    <a:ext cx="1075608" cy="1080114"/>
                  </a:xfrm>
                  <a:prstGeom prst="roundRect">
                    <a:avLst>
                      <a:gd name="adj" fmla="val 3595"/>
                    </a:avLst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" name="모서리가 둥근 직사각형 29"/>
                  <p:cNvSpPr/>
                  <p:nvPr/>
                </p:nvSpPr>
                <p:spPr>
                  <a:xfrm>
                    <a:off x="4066322" y="5663813"/>
                    <a:ext cx="972000" cy="307082"/>
                  </a:xfrm>
                  <a:prstGeom prst="roundRect">
                    <a:avLst>
                      <a:gd name="adj" fmla="val 8731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31" name="그룹 30"/>
                <p:cNvGrpSpPr/>
                <p:nvPr/>
              </p:nvGrpSpPr>
              <p:grpSpPr>
                <a:xfrm>
                  <a:off x="6822830" y="4869492"/>
                  <a:ext cx="1224136" cy="1224136"/>
                  <a:chOff x="5408090" y="4868689"/>
                  <a:chExt cx="1224136" cy="1224136"/>
                </a:xfrm>
              </p:grpSpPr>
              <p:sp>
                <p:nvSpPr>
                  <p:cNvPr id="32" name="직사각형 31"/>
                  <p:cNvSpPr/>
                  <p:nvPr/>
                </p:nvSpPr>
                <p:spPr>
                  <a:xfrm>
                    <a:off x="5408090" y="4979534"/>
                    <a:ext cx="1224136" cy="14401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5000">
                        <a:srgbClr val="FFFF99"/>
                      </a:gs>
                      <a:gs pos="35000">
                        <a:srgbClr val="FFFF66"/>
                      </a:gs>
                      <a:gs pos="100000">
                        <a:srgbClr val="FFFF00"/>
                      </a:gs>
                    </a:gsLst>
                    <a:lin ang="0" scaled="1"/>
                    <a:tileRect/>
                  </a:gradFill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" name="모서리가 둥근 직사각형 32"/>
                  <p:cNvSpPr/>
                  <p:nvPr/>
                </p:nvSpPr>
                <p:spPr>
                  <a:xfrm>
                    <a:off x="5408090" y="4868689"/>
                    <a:ext cx="1224136" cy="1224136"/>
                  </a:xfrm>
                  <a:prstGeom prst="roundRect">
                    <a:avLst>
                      <a:gd name="adj" fmla="val 3595"/>
                    </a:avLst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34" name="그룹 33"/>
                <p:cNvGrpSpPr/>
                <p:nvPr/>
              </p:nvGrpSpPr>
              <p:grpSpPr>
                <a:xfrm>
                  <a:off x="8286247" y="4869492"/>
                  <a:ext cx="1224136" cy="1224136"/>
                  <a:chOff x="10272464" y="4503454"/>
                  <a:chExt cx="1224136" cy="1224136"/>
                </a:xfrm>
              </p:grpSpPr>
              <p:sp>
                <p:nvSpPr>
                  <p:cNvPr id="35" name="직사각형 34"/>
                  <p:cNvSpPr/>
                  <p:nvPr/>
                </p:nvSpPr>
                <p:spPr>
                  <a:xfrm>
                    <a:off x="10272464" y="4971493"/>
                    <a:ext cx="1224136" cy="28805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6" name="직사각형 35"/>
                  <p:cNvSpPr/>
                  <p:nvPr/>
                </p:nvSpPr>
                <p:spPr>
                  <a:xfrm>
                    <a:off x="10272464" y="4503454"/>
                    <a:ext cx="1224136" cy="1224136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7" name="갈매기형 수장 36"/>
                  <p:cNvSpPr/>
                  <p:nvPr/>
                </p:nvSpPr>
                <p:spPr>
                  <a:xfrm>
                    <a:off x="10344472" y="4971493"/>
                    <a:ext cx="288032" cy="288032"/>
                  </a:xfrm>
                  <a:prstGeom prst="chevron">
                    <a:avLst/>
                  </a:prstGeom>
                  <a:solidFill>
                    <a:srgbClr val="FF9999"/>
                  </a:solid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8" name="갈매기형 수장 37"/>
                  <p:cNvSpPr/>
                  <p:nvPr/>
                </p:nvSpPr>
                <p:spPr>
                  <a:xfrm>
                    <a:off x="10740516" y="4971493"/>
                    <a:ext cx="288032" cy="288032"/>
                  </a:xfrm>
                  <a:prstGeom prst="chevron">
                    <a:avLst/>
                  </a:prstGeom>
                  <a:solidFill>
                    <a:srgbClr val="FF9999"/>
                  </a:solid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9" name="갈매기형 수장 38"/>
                  <p:cNvSpPr/>
                  <p:nvPr/>
                </p:nvSpPr>
                <p:spPr>
                  <a:xfrm>
                    <a:off x="11136560" y="4971493"/>
                    <a:ext cx="288032" cy="288032"/>
                  </a:xfrm>
                  <a:prstGeom prst="chevron">
                    <a:avLst/>
                  </a:prstGeom>
                  <a:solidFill>
                    <a:srgbClr val="FF9999"/>
                  </a:solidFill>
                  <a:ln w="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schemeClr val="tx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40" name="그룹 39"/>
                <p:cNvGrpSpPr/>
                <p:nvPr/>
              </p:nvGrpSpPr>
              <p:grpSpPr>
                <a:xfrm>
                  <a:off x="9749664" y="4869492"/>
                  <a:ext cx="1224136" cy="1224136"/>
                  <a:chOff x="8334924" y="4725463"/>
                  <a:chExt cx="1224136" cy="1224136"/>
                </a:xfrm>
              </p:grpSpPr>
              <p:sp>
                <p:nvSpPr>
                  <p:cNvPr id="41" name="직사각형 40"/>
                  <p:cNvSpPr/>
                  <p:nvPr/>
                </p:nvSpPr>
                <p:spPr>
                  <a:xfrm>
                    <a:off x="8334924" y="4725463"/>
                    <a:ext cx="1224136" cy="1224136"/>
                  </a:xfrm>
                  <a:prstGeom prst="rect">
                    <a:avLst/>
                  </a:prstGeom>
                  <a:solidFill>
                    <a:schemeClr val="tx1"/>
                  </a:solidFill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2" name="직사각형 41"/>
                  <p:cNvSpPr/>
                  <p:nvPr/>
                </p:nvSpPr>
                <p:spPr>
                  <a:xfrm>
                    <a:off x="8406684" y="4803137"/>
                    <a:ext cx="1080120" cy="1080120"/>
                  </a:xfrm>
                  <a:prstGeom prst="rect">
                    <a:avLst/>
                  </a:prstGeom>
                  <a:gradFill flip="none" rotWithShape="1">
                    <a:gsLst>
                      <a:gs pos="22000">
                        <a:srgbClr val="FFFFFF"/>
                      </a:gs>
                      <a:gs pos="0">
                        <a:srgbClr val="99FF99"/>
                      </a:gs>
                      <a:gs pos="20000">
                        <a:schemeClr val="bg1"/>
                      </a:gs>
                      <a:gs pos="72000">
                        <a:srgbClr val="CCFFCC"/>
                      </a:gs>
                      <a:gs pos="52000">
                        <a:srgbClr val="99FF99"/>
                      </a:gs>
                      <a:gs pos="38000">
                        <a:srgbClr val="CCFFCC"/>
                      </a:gs>
                      <a:gs pos="32000">
                        <a:schemeClr val="bg1"/>
                      </a:gs>
                      <a:gs pos="25000">
                        <a:srgbClr val="CCFFCC"/>
                      </a:gs>
                      <a:gs pos="100000">
                        <a:srgbClr val="CCFFCC"/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grpSp>
              <p:nvGrpSpPr>
                <p:cNvPr id="43" name="그룹 42"/>
                <p:cNvGrpSpPr/>
                <p:nvPr/>
              </p:nvGrpSpPr>
              <p:grpSpPr>
                <a:xfrm>
                  <a:off x="5382670" y="4868689"/>
                  <a:ext cx="1224136" cy="1224136"/>
                  <a:chOff x="9798341" y="4869492"/>
                  <a:chExt cx="1224136" cy="1224136"/>
                </a:xfrm>
              </p:grpSpPr>
              <p:sp>
                <p:nvSpPr>
                  <p:cNvPr id="44" name="직사각형 43"/>
                  <p:cNvSpPr/>
                  <p:nvPr/>
                </p:nvSpPr>
                <p:spPr>
                  <a:xfrm>
                    <a:off x="9798341" y="4869492"/>
                    <a:ext cx="1224136" cy="1224136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5" name="모서리가 둥근 직사각형 44"/>
                  <p:cNvSpPr/>
                  <p:nvPr/>
                </p:nvSpPr>
                <p:spPr>
                  <a:xfrm>
                    <a:off x="9834345" y="5319560"/>
                    <a:ext cx="1152000" cy="324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6" name="모서리가 둥근 직사각형 45"/>
                  <p:cNvSpPr/>
                  <p:nvPr/>
                </p:nvSpPr>
                <p:spPr>
                  <a:xfrm>
                    <a:off x="9834345" y="4932526"/>
                    <a:ext cx="1152000" cy="324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47" name="모서리가 둥근 직사각형 46"/>
                  <p:cNvSpPr/>
                  <p:nvPr/>
                </p:nvSpPr>
                <p:spPr>
                  <a:xfrm>
                    <a:off x="9834345" y="5711026"/>
                    <a:ext cx="1152000" cy="324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</p:grpSp>
        <p:grpSp>
          <p:nvGrpSpPr>
            <p:cNvPr id="58" name="그룹 57"/>
            <p:cNvGrpSpPr/>
            <p:nvPr/>
          </p:nvGrpSpPr>
          <p:grpSpPr>
            <a:xfrm>
              <a:off x="687115" y="1137873"/>
              <a:ext cx="7429211" cy="1761793"/>
              <a:chOff x="346031" y="1344263"/>
              <a:chExt cx="11254298" cy="2480058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46031" y="1344263"/>
                <a:ext cx="2533463" cy="38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1. </a:t>
                </a:r>
                <a:r>
                  <a:rPr lang="ko-KR" altLang="en-US" sz="12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개요</a:t>
                </a:r>
                <a:endParaRPr lang="ko-KR" altLang="en-US" sz="12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95325" y="1863609"/>
                <a:ext cx="10905004" cy="35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en-US" altLang="ko-KR" sz="105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050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주로 흰색 계통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으로 채색 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다른 계통의 색들도</a:t>
                </a:r>
                <a:r>
                  <a:rPr lang="ko-KR" altLang="en-US" sz="105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05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옅은 채도</a:t>
                </a:r>
                <a:r>
                  <a:rPr lang="ko-KR" altLang="en-US" sz="105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사용</a:t>
                </a:r>
                <a:endPara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95325" y="3239429"/>
                <a:ext cx="10905004" cy="584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지면은 다양한 문양을 사용하지 않음</a:t>
                </a:r>
                <a:r>
                  <a:rPr lang="en-US" altLang="ko-KR" sz="105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/ </a:t>
                </a:r>
                <a:r>
                  <a:rPr lang="ko-KR" altLang="en-US" sz="1050" dirty="0" smtClean="0">
                    <a:solidFill>
                      <a:srgbClr val="00B0F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단순한 외형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디자인이 퇴화된 시대를 반영</a:t>
                </a:r>
                <a:r>
                  <a:rPr lang="en-US" altLang="ko-KR" sz="105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941439" y="2269781"/>
                <a:ext cx="10544641" cy="303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 예시</a:t>
                </a:r>
                <a:r>
                  <a: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8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8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주로 다음과 같은 색을 주로 이용</a:t>
                </a:r>
                <a:endParaRPr lang="ko-KR" altLang="en-US" sz="8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732744" y="3317850"/>
              <a:ext cx="1672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en-US" altLang="ko-KR" sz="12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그래픽 예시</a:t>
              </a:r>
              <a:endParaRPr lang="ko-KR" altLang="en-US" sz="12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12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직사각형 500"/>
          <p:cNvSpPr/>
          <p:nvPr/>
        </p:nvSpPr>
        <p:spPr>
          <a:xfrm>
            <a:off x="606934" y="1038436"/>
            <a:ext cx="7820150" cy="3859200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컨셉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벽면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32325" y="2877650"/>
            <a:ext cx="2533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 예시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시안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8" name="그룹 137"/>
          <p:cNvGrpSpPr/>
          <p:nvPr/>
        </p:nvGrpSpPr>
        <p:grpSpPr>
          <a:xfrm>
            <a:off x="755945" y="1215872"/>
            <a:ext cx="6296985" cy="1454717"/>
            <a:chOff x="263525" y="1353671"/>
            <a:chExt cx="11137700" cy="1454717"/>
          </a:xfrm>
        </p:grpSpPr>
        <p:sp>
          <p:nvSpPr>
            <p:cNvPr id="132" name="TextBox 131"/>
            <p:cNvSpPr txBox="1"/>
            <p:nvPr/>
          </p:nvSpPr>
          <p:spPr>
            <a:xfrm>
              <a:off x="263525" y="1353671"/>
              <a:ext cx="25334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단위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96221" y="1684530"/>
              <a:ext cx="10905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벽면은 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칸 단위로 구성하되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기둥 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칸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벽체 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칸이 반복</a:t>
              </a:r>
              <a:endParaRPr lang="ko-KR" altLang="en-US" sz="10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91508" y="2562167"/>
              <a:ext cx="10905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기능을 갖는 벽체가 존재 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벽면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LED 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B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포지션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 err="1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애</a:t>
              </a:r>
              <a:r>
                <a:rPr lang="ko-KR" altLang="en-US" sz="1000" dirty="0" err="1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드온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가능한 벽면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등이 존재</a:t>
              </a:r>
              <a:endParaRPr lang="ko-KR" altLang="en-US" sz="10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91508" y="2043954"/>
              <a:ext cx="10905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벽면의 높이는 </a:t>
              </a:r>
              <a:r>
                <a:rPr lang="en-US" altLang="ko-KR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sz="10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칸으로 결정</a:t>
              </a:r>
              <a:endParaRPr lang="ko-KR" altLang="en-US" sz="10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90612" y="2252264"/>
              <a:ext cx="105446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</a:t>
              </a:r>
              <a:r>
                <a:rPr lang="en-US" altLang="ko-KR" sz="8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1~2</a:t>
              </a:r>
              <a:r>
                <a:rPr lang="ko-KR" altLang="en-US" sz="8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칸인 캐릭터의 크기와 최대한 맞추는 방향으로 결정</a:t>
              </a:r>
              <a:endParaRPr lang="ko-KR" altLang="en-US" sz="8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00" name="그룹 499"/>
          <p:cNvGrpSpPr/>
          <p:nvPr/>
        </p:nvGrpSpPr>
        <p:grpSpPr>
          <a:xfrm>
            <a:off x="1114126" y="3332497"/>
            <a:ext cx="5684969" cy="1347858"/>
            <a:chOff x="1298481" y="3195946"/>
            <a:chExt cx="5684969" cy="1347858"/>
          </a:xfrm>
        </p:grpSpPr>
        <p:sp>
          <p:nvSpPr>
            <p:cNvPr id="287" name="TextBox 286"/>
            <p:cNvSpPr txBox="1"/>
            <p:nvPr/>
          </p:nvSpPr>
          <p:spPr>
            <a:xfrm>
              <a:off x="1298481" y="3289017"/>
              <a:ext cx="999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Ex) 1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번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98" name="그룹 497"/>
            <p:cNvGrpSpPr/>
            <p:nvPr/>
          </p:nvGrpSpPr>
          <p:grpSpPr>
            <a:xfrm>
              <a:off x="1313783" y="3195946"/>
              <a:ext cx="5669667" cy="1347858"/>
              <a:chOff x="831500" y="3590794"/>
              <a:chExt cx="5669667" cy="1347858"/>
            </a:xfrm>
          </p:grpSpPr>
          <p:grpSp>
            <p:nvGrpSpPr>
              <p:cNvPr id="261" name="그룹 260"/>
              <p:cNvGrpSpPr/>
              <p:nvPr/>
            </p:nvGrpSpPr>
            <p:grpSpPr>
              <a:xfrm>
                <a:off x="831500" y="3742658"/>
                <a:ext cx="1414726" cy="1094221"/>
                <a:chOff x="2644140" y="1367790"/>
                <a:chExt cx="3805033" cy="2691130"/>
              </a:xfrm>
            </p:grpSpPr>
            <p:sp>
              <p:nvSpPr>
                <p:cNvPr id="262" name="자유형 261"/>
                <p:cNvSpPr/>
                <p:nvPr/>
              </p:nvSpPr>
              <p:spPr>
                <a:xfrm>
                  <a:off x="5824332" y="1495650"/>
                  <a:ext cx="342900" cy="1043940"/>
                </a:xfrm>
                <a:custGeom>
                  <a:avLst/>
                  <a:gdLst>
                    <a:gd name="connsiteX0" fmla="*/ 0 w 325120"/>
                    <a:gd name="connsiteY0" fmla="*/ 0 h 1076960"/>
                    <a:gd name="connsiteX1" fmla="*/ 309880 w 325120"/>
                    <a:gd name="connsiteY1" fmla="*/ 106680 h 1076960"/>
                    <a:gd name="connsiteX2" fmla="*/ 325120 w 325120"/>
                    <a:gd name="connsiteY2" fmla="*/ 1076960 h 1076960"/>
                    <a:gd name="connsiteX3" fmla="*/ 0 w 325120"/>
                    <a:gd name="connsiteY3" fmla="*/ 955040 h 1076960"/>
                    <a:gd name="connsiteX4" fmla="*/ 0 w 325120"/>
                    <a:gd name="connsiteY4" fmla="*/ 0 h 1076960"/>
                    <a:gd name="connsiteX0" fmla="*/ 0 w 325120"/>
                    <a:gd name="connsiteY0" fmla="*/ 0 h 1076960"/>
                    <a:gd name="connsiteX1" fmla="*/ 309880 w 325120"/>
                    <a:gd name="connsiteY1" fmla="*/ 106680 h 1076960"/>
                    <a:gd name="connsiteX2" fmla="*/ 309880 w 325120"/>
                    <a:gd name="connsiteY2" fmla="*/ 185420 h 1076960"/>
                    <a:gd name="connsiteX3" fmla="*/ 325120 w 325120"/>
                    <a:gd name="connsiteY3" fmla="*/ 1076960 h 1076960"/>
                    <a:gd name="connsiteX4" fmla="*/ 0 w 325120"/>
                    <a:gd name="connsiteY4" fmla="*/ 955040 h 1076960"/>
                    <a:gd name="connsiteX5" fmla="*/ 0 w 325120"/>
                    <a:gd name="connsiteY5" fmla="*/ 0 h 1076960"/>
                    <a:gd name="connsiteX0" fmla="*/ 0 w 408940"/>
                    <a:gd name="connsiteY0" fmla="*/ 0 h 1076960"/>
                    <a:gd name="connsiteX1" fmla="*/ 309880 w 408940"/>
                    <a:gd name="connsiteY1" fmla="*/ 106680 h 1076960"/>
                    <a:gd name="connsiteX2" fmla="*/ 408940 w 408940"/>
                    <a:gd name="connsiteY2" fmla="*/ 231140 h 1076960"/>
                    <a:gd name="connsiteX3" fmla="*/ 325120 w 408940"/>
                    <a:gd name="connsiteY3" fmla="*/ 1076960 h 1076960"/>
                    <a:gd name="connsiteX4" fmla="*/ 0 w 408940"/>
                    <a:gd name="connsiteY4" fmla="*/ 955040 h 1076960"/>
                    <a:gd name="connsiteX5" fmla="*/ 0 w 408940"/>
                    <a:gd name="connsiteY5" fmla="*/ 0 h 1076960"/>
                    <a:gd name="connsiteX0" fmla="*/ 0 w 408940"/>
                    <a:gd name="connsiteY0" fmla="*/ 0 h 1076960"/>
                    <a:gd name="connsiteX1" fmla="*/ 309880 w 408940"/>
                    <a:gd name="connsiteY1" fmla="*/ 106680 h 1076960"/>
                    <a:gd name="connsiteX2" fmla="*/ 408940 w 408940"/>
                    <a:gd name="connsiteY2" fmla="*/ 231140 h 1076960"/>
                    <a:gd name="connsiteX3" fmla="*/ 340360 w 408940"/>
                    <a:gd name="connsiteY3" fmla="*/ 919480 h 1076960"/>
                    <a:gd name="connsiteX4" fmla="*/ 325120 w 408940"/>
                    <a:gd name="connsiteY4" fmla="*/ 1076960 h 1076960"/>
                    <a:gd name="connsiteX5" fmla="*/ 0 w 408940"/>
                    <a:gd name="connsiteY5" fmla="*/ 955040 h 1076960"/>
                    <a:gd name="connsiteX6" fmla="*/ 0 w 408940"/>
                    <a:gd name="connsiteY6" fmla="*/ 0 h 1076960"/>
                    <a:gd name="connsiteX0" fmla="*/ 0 w 411480"/>
                    <a:gd name="connsiteY0" fmla="*/ 0 h 1076960"/>
                    <a:gd name="connsiteX1" fmla="*/ 309880 w 411480"/>
                    <a:gd name="connsiteY1" fmla="*/ 106680 h 1076960"/>
                    <a:gd name="connsiteX2" fmla="*/ 408940 w 411480"/>
                    <a:gd name="connsiteY2" fmla="*/ 231140 h 1076960"/>
                    <a:gd name="connsiteX3" fmla="*/ 411480 w 411480"/>
                    <a:gd name="connsiteY3" fmla="*/ 998220 h 1076960"/>
                    <a:gd name="connsiteX4" fmla="*/ 325120 w 411480"/>
                    <a:gd name="connsiteY4" fmla="*/ 1076960 h 1076960"/>
                    <a:gd name="connsiteX5" fmla="*/ 0 w 411480"/>
                    <a:gd name="connsiteY5" fmla="*/ 955040 h 1076960"/>
                    <a:gd name="connsiteX6" fmla="*/ 0 w 411480"/>
                    <a:gd name="connsiteY6" fmla="*/ 0 h 1076960"/>
                    <a:gd name="connsiteX0" fmla="*/ 91440 w 411480"/>
                    <a:gd name="connsiteY0" fmla="*/ 0 h 1043940"/>
                    <a:gd name="connsiteX1" fmla="*/ 309880 w 411480"/>
                    <a:gd name="connsiteY1" fmla="*/ 73660 h 1043940"/>
                    <a:gd name="connsiteX2" fmla="*/ 408940 w 411480"/>
                    <a:gd name="connsiteY2" fmla="*/ 198120 h 1043940"/>
                    <a:gd name="connsiteX3" fmla="*/ 411480 w 411480"/>
                    <a:gd name="connsiteY3" fmla="*/ 965200 h 1043940"/>
                    <a:gd name="connsiteX4" fmla="*/ 325120 w 411480"/>
                    <a:gd name="connsiteY4" fmla="*/ 1043940 h 1043940"/>
                    <a:gd name="connsiteX5" fmla="*/ 0 w 411480"/>
                    <a:gd name="connsiteY5" fmla="*/ 922020 h 1043940"/>
                    <a:gd name="connsiteX6" fmla="*/ 91440 w 411480"/>
                    <a:gd name="connsiteY6" fmla="*/ 0 h 1043940"/>
                    <a:gd name="connsiteX0" fmla="*/ 22860 w 342900"/>
                    <a:gd name="connsiteY0" fmla="*/ 0 h 1043940"/>
                    <a:gd name="connsiteX1" fmla="*/ 241300 w 342900"/>
                    <a:gd name="connsiteY1" fmla="*/ 73660 h 1043940"/>
                    <a:gd name="connsiteX2" fmla="*/ 340360 w 342900"/>
                    <a:gd name="connsiteY2" fmla="*/ 198120 h 1043940"/>
                    <a:gd name="connsiteX3" fmla="*/ 342900 w 342900"/>
                    <a:gd name="connsiteY3" fmla="*/ 965200 h 1043940"/>
                    <a:gd name="connsiteX4" fmla="*/ 256540 w 342900"/>
                    <a:gd name="connsiteY4" fmla="*/ 1043940 h 1043940"/>
                    <a:gd name="connsiteX5" fmla="*/ 0 w 342900"/>
                    <a:gd name="connsiteY5" fmla="*/ 952500 h 1043940"/>
                    <a:gd name="connsiteX6" fmla="*/ 22860 w 342900"/>
                    <a:gd name="connsiteY6" fmla="*/ 0 h 1043940"/>
                    <a:gd name="connsiteX0" fmla="*/ 10160 w 342900"/>
                    <a:gd name="connsiteY0" fmla="*/ 0 h 1046480"/>
                    <a:gd name="connsiteX1" fmla="*/ 241300 w 342900"/>
                    <a:gd name="connsiteY1" fmla="*/ 76200 h 1046480"/>
                    <a:gd name="connsiteX2" fmla="*/ 340360 w 342900"/>
                    <a:gd name="connsiteY2" fmla="*/ 200660 h 1046480"/>
                    <a:gd name="connsiteX3" fmla="*/ 342900 w 342900"/>
                    <a:gd name="connsiteY3" fmla="*/ 967740 h 1046480"/>
                    <a:gd name="connsiteX4" fmla="*/ 256540 w 342900"/>
                    <a:gd name="connsiteY4" fmla="*/ 1046480 h 1046480"/>
                    <a:gd name="connsiteX5" fmla="*/ 0 w 342900"/>
                    <a:gd name="connsiteY5" fmla="*/ 955040 h 1046480"/>
                    <a:gd name="connsiteX6" fmla="*/ 10160 w 342900"/>
                    <a:gd name="connsiteY6" fmla="*/ 0 h 1046480"/>
                    <a:gd name="connsiteX0" fmla="*/ 2540 w 342900"/>
                    <a:gd name="connsiteY0" fmla="*/ 0 h 1036320"/>
                    <a:gd name="connsiteX1" fmla="*/ 241300 w 342900"/>
                    <a:gd name="connsiteY1" fmla="*/ 66040 h 1036320"/>
                    <a:gd name="connsiteX2" fmla="*/ 340360 w 342900"/>
                    <a:gd name="connsiteY2" fmla="*/ 190500 h 1036320"/>
                    <a:gd name="connsiteX3" fmla="*/ 342900 w 342900"/>
                    <a:gd name="connsiteY3" fmla="*/ 957580 h 1036320"/>
                    <a:gd name="connsiteX4" fmla="*/ 256540 w 342900"/>
                    <a:gd name="connsiteY4" fmla="*/ 1036320 h 1036320"/>
                    <a:gd name="connsiteX5" fmla="*/ 0 w 342900"/>
                    <a:gd name="connsiteY5" fmla="*/ 944880 h 1036320"/>
                    <a:gd name="connsiteX6" fmla="*/ 2540 w 342900"/>
                    <a:gd name="connsiteY6" fmla="*/ 0 h 1036320"/>
                    <a:gd name="connsiteX0" fmla="*/ 2540 w 342900"/>
                    <a:gd name="connsiteY0" fmla="*/ 0 h 1043940"/>
                    <a:gd name="connsiteX1" fmla="*/ 241300 w 342900"/>
                    <a:gd name="connsiteY1" fmla="*/ 73660 h 1043940"/>
                    <a:gd name="connsiteX2" fmla="*/ 340360 w 342900"/>
                    <a:gd name="connsiteY2" fmla="*/ 198120 h 1043940"/>
                    <a:gd name="connsiteX3" fmla="*/ 342900 w 342900"/>
                    <a:gd name="connsiteY3" fmla="*/ 965200 h 1043940"/>
                    <a:gd name="connsiteX4" fmla="*/ 256540 w 342900"/>
                    <a:gd name="connsiteY4" fmla="*/ 1043940 h 1043940"/>
                    <a:gd name="connsiteX5" fmla="*/ 0 w 342900"/>
                    <a:gd name="connsiteY5" fmla="*/ 952500 h 1043940"/>
                    <a:gd name="connsiteX6" fmla="*/ 2540 w 342900"/>
                    <a:gd name="connsiteY6" fmla="*/ 0 h 104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2900" h="1043940">
                      <a:moveTo>
                        <a:pt x="2540" y="0"/>
                      </a:moveTo>
                      <a:lnTo>
                        <a:pt x="241300" y="73660"/>
                      </a:lnTo>
                      <a:lnTo>
                        <a:pt x="340360" y="198120"/>
                      </a:lnTo>
                      <a:cubicBezTo>
                        <a:pt x="341207" y="453813"/>
                        <a:pt x="342053" y="709507"/>
                        <a:pt x="342900" y="965200"/>
                      </a:cubicBezTo>
                      <a:lnTo>
                        <a:pt x="256540" y="1043940"/>
                      </a:lnTo>
                      <a:lnTo>
                        <a:pt x="0" y="952500"/>
                      </a:lnTo>
                      <a:cubicBezTo>
                        <a:pt x="847" y="637540"/>
                        <a:pt x="1693" y="314960"/>
                        <a:pt x="2540" y="0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3" name="자유형 262"/>
                <p:cNvSpPr/>
                <p:nvPr/>
              </p:nvSpPr>
              <p:spPr>
                <a:xfrm>
                  <a:off x="4836571" y="1702845"/>
                  <a:ext cx="1290320" cy="1407160"/>
                </a:xfrm>
                <a:custGeom>
                  <a:avLst/>
                  <a:gdLst>
                    <a:gd name="connsiteX0" fmla="*/ 0 w 1290320"/>
                    <a:gd name="connsiteY0" fmla="*/ 599440 h 1407160"/>
                    <a:gd name="connsiteX1" fmla="*/ 1290320 w 1290320"/>
                    <a:gd name="connsiteY1" fmla="*/ 0 h 1407160"/>
                    <a:gd name="connsiteX2" fmla="*/ 1285240 w 1290320"/>
                    <a:gd name="connsiteY2" fmla="*/ 741680 h 1407160"/>
                    <a:gd name="connsiteX3" fmla="*/ 10160 w 1290320"/>
                    <a:gd name="connsiteY3" fmla="*/ 1407160 h 1407160"/>
                    <a:gd name="connsiteX4" fmla="*/ 0 w 1290320"/>
                    <a:gd name="connsiteY4" fmla="*/ 599440 h 1407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0320" h="1407160">
                      <a:moveTo>
                        <a:pt x="0" y="599440"/>
                      </a:moveTo>
                      <a:lnTo>
                        <a:pt x="1290320" y="0"/>
                      </a:lnTo>
                      <a:cubicBezTo>
                        <a:pt x="1288627" y="247227"/>
                        <a:pt x="1286933" y="494453"/>
                        <a:pt x="1285240" y="741680"/>
                      </a:cubicBezTo>
                      <a:lnTo>
                        <a:pt x="10160" y="1407160"/>
                      </a:lnTo>
                      <a:lnTo>
                        <a:pt x="0" y="5994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4" name="자유형 263"/>
                <p:cNvSpPr/>
                <p:nvPr/>
              </p:nvSpPr>
              <p:spPr>
                <a:xfrm>
                  <a:off x="4233881" y="2260170"/>
                  <a:ext cx="342900" cy="1043940"/>
                </a:xfrm>
                <a:custGeom>
                  <a:avLst/>
                  <a:gdLst>
                    <a:gd name="connsiteX0" fmla="*/ 0 w 325120"/>
                    <a:gd name="connsiteY0" fmla="*/ 0 h 1076960"/>
                    <a:gd name="connsiteX1" fmla="*/ 309880 w 325120"/>
                    <a:gd name="connsiteY1" fmla="*/ 106680 h 1076960"/>
                    <a:gd name="connsiteX2" fmla="*/ 325120 w 325120"/>
                    <a:gd name="connsiteY2" fmla="*/ 1076960 h 1076960"/>
                    <a:gd name="connsiteX3" fmla="*/ 0 w 325120"/>
                    <a:gd name="connsiteY3" fmla="*/ 955040 h 1076960"/>
                    <a:gd name="connsiteX4" fmla="*/ 0 w 325120"/>
                    <a:gd name="connsiteY4" fmla="*/ 0 h 1076960"/>
                    <a:gd name="connsiteX0" fmla="*/ 0 w 325120"/>
                    <a:gd name="connsiteY0" fmla="*/ 0 h 1076960"/>
                    <a:gd name="connsiteX1" fmla="*/ 309880 w 325120"/>
                    <a:gd name="connsiteY1" fmla="*/ 106680 h 1076960"/>
                    <a:gd name="connsiteX2" fmla="*/ 309880 w 325120"/>
                    <a:gd name="connsiteY2" fmla="*/ 185420 h 1076960"/>
                    <a:gd name="connsiteX3" fmla="*/ 325120 w 325120"/>
                    <a:gd name="connsiteY3" fmla="*/ 1076960 h 1076960"/>
                    <a:gd name="connsiteX4" fmla="*/ 0 w 325120"/>
                    <a:gd name="connsiteY4" fmla="*/ 955040 h 1076960"/>
                    <a:gd name="connsiteX5" fmla="*/ 0 w 325120"/>
                    <a:gd name="connsiteY5" fmla="*/ 0 h 1076960"/>
                    <a:gd name="connsiteX0" fmla="*/ 0 w 408940"/>
                    <a:gd name="connsiteY0" fmla="*/ 0 h 1076960"/>
                    <a:gd name="connsiteX1" fmla="*/ 309880 w 408940"/>
                    <a:gd name="connsiteY1" fmla="*/ 106680 h 1076960"/>
                    <a:gd name="connsiteX2" fmla="*/ 408940 w 408940"/>
                    <a:gd name="connsiteY2" fmla="*/ 231140 h 1076960"/>
                    <a:gd name="connsiteX3" fmla="*/ 325120 w 408940"/>
                    <a:gd name="connsiteY3" fmla="*/ 1076960 h 1076960"/>
                    <a:gd name="connsiteX4" fmla="*/ 0 w 408940"/>
                    <a:gd name="connsiteY4" fmla="*/ 955040 h 1076960"/>
                    <a:gd name="connsiteX5" fmla="*/ 0 w 408940"/>
                    <a:gd name="connsiteY5" fmla="*/ 0 h 1076960"/>
                    <a:gd name="connsiteX0" fmla="*/ 0 w 408940"/>
                    <a:gd name="connsiteY0" fmla="*/ 0 h 1076960"/>
                    <a:gd name="connsiteX1" fmla="*/ 309880 w 408940"/>
                    <a:gd name="connsiteY1" fmla="*/ 106680 h 1076960"/>
                    <a:gd name="connsiteX2" fmla="*/ 408940 w 408940"/>
                    <a:gd name="connsiteY2" fmla="*/ 231140 h 1076960"/>
                    <a:gd name="connsiteX3" fmla="*/ 340360 w 408940"/>
                    <a:gd name="connsiteY3" fmla="*/ 919480 h 1076960"/>
                    <a:gd name="connsiteX4" fmla="*/ 325120 w 408940"/>
                    <a:gd name="connsiteY4" fmla="*/ 1076960 h 1076960"/>
                    <a:gd name="connsiteX5" fmla="*/ 0 w 408940"/>
                    <a:gd name="connsiteY5" fmla="*/ 955040 h 1076960"/>
                    <a:gd name="connsiteX6" fmla="*/ 0 w 408940"/>
                    <a:gd name="connsiteY6" fmla="*/ 0 h 1076960"/>
                    <a:gd name="connsiteX0" fmla="*/ 0 w 411480"/>
                    <a:gd name="connsiteY0" fmla="*/ 0 h 1076960"/>
                    <a:gd name="connsiteX1" fmla="*/ 309880 w 411480"/>
                    <a:gd name="connsiteY1" fmla="*/ 106680 h 1076960"/>
                    <a:gd name="connsiteX2" fmla="*/ 408940 w 411480"/>
                    <a:gd name="connsiteY2" fmla="*/ 231140 h 1076960"/>
                    <a:gd name="connsiteX3" fmla="*/ 411480 w 411480"/>
                    <a:gd name="connsiteY3" fmla="*/ 998220 h 1076960"/>
                    <a:gd name="connsiteX4" fmla="*/ 325120 w 411480"/>
                    <a:gd name="connsiteY4" fmla="*/ 1076960 h 1076960"/>
                    <a:gd name="connsiteX5" fmla="*/ 0 w 411480"/>
                    <a:gd name="connsiteY5" fmla="*/ 955040 h 1076960"/>
                    <a:gd name="connsiteX6" fmla="*/ 0 w 411480"/>
                    <a:gd name="connsiteY6" fmla="*/ 0 h 1076960"/>
                    <a:gd name="connsiteX0" fmla="*/ 91440 w 411480"/>
                    <a:gd name="connsiteY0" fmla="*/ 0 h 1043940"/>
                    <a:gd name="connsiteX1" fmla="*/ 309880 w 411480"/>
                    <a:gd name="connsiteY1" fmla="*/ 73660 h 1043940"/>
                    <a:gd name="connsiteX2" fmla="*/ 408940 w 411480"/>
                    <a:gd name="connsiteY2" fmla="*/ 198120 h 1043940"/>
                    <a:gd name="connsiteX3" fmla="*/ 411480 w 411480"/>
                    <a:gd name="connsiteY3" fmla="*/ 965200 h 1043940"/>
                    <a:gd name="connsiteX4" fmla="*/ 325120 w 411480"/>
                    <a:gd name="connsiteY4" fmla="*/ 1043940 h 1043940"/>
                    <a:gd name="connsiteX5" fmla="*/ 0 w 411480"/>
                    <a:gd name="connsiteY5" fmla="*/ 922020 h 1043940"/>
                    <a:gd name="connsiteX6" fmla="*/ 91440 w 411480"/>
                    <a:gd name="connsiteY6" fmla="*/ 0 h 1043940"/>
                    <a:gd name="connsiteX0" fmla="*/ 22860 w 342900"/>
                    <a:gd name="connsiteY0" fmla="*/ 0 h 1043940"/>
                    <a:gd name="connsiteX1" fmla="*/ 241300 w 342900"/>
                    <a:gd name="connsiteY1" fmla="*/ 73660 h 1043940"/>
                    <a:gd name="connsiteX2" fmla="*/ 340360 w 342900"/>
                    <a:gd name="connsiteY2" fmla="*/ 198120 h 1043940"/>
                    <a:gd name="connsiteX3" fmla="*/ 342900 w 342900"/>
                    <a:gd name="connsiteY3" fmla="*/ 965200 h 1043940"/>
                    <a:gd name="connsiteX4" fmla="*/ 256540 w 342900"/>
                    <a:gd name="connsiteY4" fmla="*/ 1043940 h 1043940"/>
                    <a:gd name="connsiteX5" fmla="*/ 0 w 342900"/>
                    <a:gd name="connsiteY5" fmla="*/ 952500 h 1043940"/>
                    <a:gd name="connsiteX6" fmla="*/ 22860 w 342900"/>
                    <a:gd name="connsiteY6" fmla="*/ 0 h 1043940"/>
                    <a:gd name="connsiteX0" fmla="*/ 10160 w 342900"/>
                    <a:gd name="connsiteY0" fmla="*/ 0 h 1046480"/>
                    <a:gd name="connsiteX1" fmla="*/ 241300 w 342900"/>
                    <a:gd name="connsiteY1" fmla="*/ 76200 h 1046480"/>
                    <a:gd name="connsiteX2" fmla="*/ 340360 w 342900"/>
                    <a:gd name="connsiteY2" fmla="*/ 200660 h 1046480"/>
                    <a:gd name="connsiteX3" fmla="*/ 342900 w 342900"/>
                    <a:gd name="connsiteY3" fmla="*/ 967740 h 1046480"/>
                    <a:gd name="connsiteX4" fmla="*/ 256540 w 342900"/>
                    <a:gd name="connsiteY4" fmla="*/ 1046480 h 1046480"/>
                    <a:gd name="connsiteX5" fmla="*/ 0 w 342900"/>
                    <a:gd name="connsiteY5" fmla="*/ 955040 h 1046480"/>
                    <a:gd name="connsiteX6" fmla="*/ 10160 w 342900"/>
                    <a:gd name="connsiteY6" fmla="*/ 0 h 1046480"/>
                    <a:gd name="connsiteX0" fmla="*/ 2540 w 342900"/>
                    <a:gd name="connsiteY0" fmla="*/ 0 h 1036320"/>
                    <a:gd name="connsiteX1" fmla="*/ 241300 w 342900"/>
                    <a:gd name="connsiteY1" fmla="*/ 66040 h 1036320"/>
                    <a:gd name="connsiteX2" fmla="*/ 340360 w 342900"/>
                    <a:gd name="connsiteY2" fmla="*/ 190500 h 1036320"/>
                    <a:gd name="connsiteX3" fmla="*/ 342900 w 342900"/>
                    <a:gd name="connsiteY3" fmla="*/ 957580 h 1036320"/>
                    <a:gd name="connsiteX4" fmla="*/ 256540 w 342900"/>
                    <a:gd name="connsiteY4" fmla="*/ 1036320 h 1036320"/>
                    <a:gd name="connsiteX5" fmla="*/ 0 w 342900"/>
                    <a:gd name="connsiteY5" fmla="*/ 944880 h 1036320"/>
                    <a:gd name="connsiteX6" fmla="*/ 2540 w 342900"/>
                    <a:gd name="connsiteY6" fmla="*/ 0 h 1036320"/>
                    <a:gd name="connsiteX0" fmla="*/ 2540 w 342900"/>
                    <a:gd name="connsiteY0" fmla="*/ 0 h 1043940"/>
                    <a:gd name="connsiteX1" fmla="*/ 241300 w 342900"/>
                    <a:gd name="connsiteY1" fmla="*/ 73660 h 1043940"/>
                    <a:gd name="connsiteX2" fmla="*/ 340360 w 342900"/>
                    <a:gd name="connsiteY2" fmla="*/ 198120 h 1043940"/>
                    <a:gd name="connsiteX3" fmla="*/ 342900 w 342900"/>
                    <a:gd name="connsiteY3" fmla="*/ 965200 h 1043940"/>
                    <a:gd name="connsiteX4" fmla="*/ 256540 w 342900"/>
                    <a:gd name="connsiteY4" fmla="*/ 1043940 h 1043940"/>
                    <a:gd name="connsiteX5" fmla="*/ 0 w 342900"/>
                    <a:gd name="connsiteY5" fmla="*/ 952500 h 1043940"/>
                    <a:gd name="connsiteX6" fmla="*/ 2540 w 342900"/>
                    <a:gd name="connsiteY6" fmla="*/ 0 h 104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2900" h="1043940">
                      <a:moveTo>
                        <a:pt x="2540" y="0"/>
                      </a:moveTo>
                      <a:lnTo>
                        <a:pt x="241300" y="73660"/>
                      </a:lnTo>
                      <a:lnTo>
                        <a:pt x="340360" y="198120"/>
                      </a:lnTo>
                      <a:cubicBezTo>
                        <a:pt x="341207" y="453813"/>
                        <a:pt x="342053" y="709507"/>
                        <a:pt x="342900" y="965200"/>
                      </a:cubicBezTo>
                      <a:lnTo>
                        <a:pt x="256540" y="1043940"/>
                      </a:lnTo>
                      <a:lnTo>
                        <a:pt x="0" y="952500"/>
                      </a:lnTo>
                      <a:cubicBezTo>
                        <a:pt x="847" y="637540"/>
                        <a:pt x="1693" y="314960"/>
                        <a:pt x="2540" y="0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5" name="자유형 264"/>
                <p:cNvSpPr/>
                <p:nvPr/>
              </p:nvSpPr>
              <p:spPr>
                <a:xfrm>
                  <a:off x="3246120" y="2458720"/>
                  <a:ext cx="1290320" cy="1407160"/>
                </a:xfrm>
                <a:custGeom>
                  <a:avLst/>
                  <a:gdLst>
                    <a:gd name="connsiteX0" fmla="*/ 0 w 1290320"/>
                    <a:gd name="connsiteY0" fmla="*/ 599440 h 1407160"/>
                    <a:gd name="connsiteX1" fmla="*/ 1290320 w 1290320"/>
                    <a:gd name="connsiteY1" fmla="*/ 0 h 1407160"/>
                    <a:gd name="connsiteX2" fmla="*/ 1285240 w 1290320"/>
                    <a:gd name="connsiteY2" fmla="*/ 741680 h 1407160"/>
                    <a:gd name="connsiteX3" fmla="*/ 10160 w 1290320"/>
                    <a:gd name="connsiteY3" fmla="*/ 1407160 h 1407160"/>
                    <a:gd name="connsiteX4" fmla="*/ 0 w 1290320"/>
                    <a:gd name="connsiteY4" fmla="*/ 599440 h 1407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90320" h="1407160">
                      <a:moveTo>
                        <a:pt x="0" y="599440"/>
                      </a:moveTo>
                      <a:lnTo>
                        <a:pt x="1290320" y="0"/>
                      </a:lnTo>
                      <a:cubicBezTo>
                        <a:pt x="1288627" y="247227"/>
                        <a:pt x="1286933" y="494453"/>
                        <a:pt x="1285240" y="741680"/>
                      </a:cubicBezTo>
                      <a:lnTo>
                        <a:pt x="10160" y="1407160"/>
                      </a:lnTo>
                      <a:lnTo>
                        <a:pt x="0" y="5994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6" name="자유형 265"/>
                <p:cNvSpPr/>
                <p:nvPr/>
              </p:nvSpPr>
              <p:spPr>
                <a:xfrm>
                  <a:off x="2649145" y="2887120"/>
                  <a:ext cx="519542" cy="205703"/>
                </a:xfrm>
                <a:custGeom>
                  <a:avLst/>
                  <a:gdLst>
                    <a:gd name="connsiteX0" fmla="*/ 0 w 546847"/>
                    <a:gd name="connsiteY0" fmla="*/ 143435 h 224118"/>
                    <a:gd name="connsiteX1" fmla="*/ 295836 w 546847"/>
                    <a:gd name="connsiteY1" fmla="*/ 0 h 224118"/>
                    <a:gd name="connsiteX2" fmla="*/ 546847 w 546847"/>
                    <a:gd name="connsiteY2" fmla="*/ 116541 h 224118"/>
                    <a:gd name="connsiteX3" fmla="*/ 295836 w 546847"/>
                    <a:gd name="connsiteY3" fmla="*/ 224118 h 224118"/>
                    <a:gd name="connsiteX4" fmla="*/ 0 w 546847"/>
                    <a:gd name="connsiteY4" fmla="*/ 143435 h 224118"/>
                    <a:gd name="connsiteX0" fmla="*/ 0 w 546847"/>
                    <a:gd name="connsiteY0" fmla="*/ 147245 h 227928"/>
                    <a:gd name="connsiteX1" fmla="*/ 263451 w 546847"/>
                    <a:gd name="connsiteY1" fmla="*/ 0 h 227928"/>
                    <a:gd name="connsiteX2" fmla="*/ 546847 w 546847"/>
                    <a:gd name="connsiteY2" fmla="*/ 120351 h 227928"/>
                    <a:gd name="connsiteX3" fmla="*/ 295836 w 546847"/>
                    <a:gd name="connsiteY3" fmla="*/ 227928 h 227928"/>
                    <a:gd name="connsiteX4" fmla="*/ 0 w 546847"/>
                    <a:gd name="connsiteY4" fmla="*/ 147245 h 227928"/>
                    <a:gd name="connsiteX0" fmla="*/ 0 w 552562"/>
                    <a:gd name="connsiteY0" fmla="*/ 118670 h 227928"/>
                    <a:gd name="connsiteX1" fmla="*/ 269166 w 552562"/>
                    <a:gd name="connsiteY1" fmla="*/ 0 h 227928"/>
                    <a:gd name="connsiteX2" fmla="*/ 552562 w 552562"/>
                    <a:gd name="connsiteY2" fmla="*/ 120351 h 227928"/>
                    <a:gd name="connsiteX3" fmla="*/ 301551 w 552562"/>
                    <a:gd name="connsiteY3" fmla="*/ 227928 h 227928"/>
                    <a:gd name="connsiteX4" fmla="*/ 0 w 552562"/>
                    <a:gd name="connsiteY4" fmla="*/ 118670 h 227928"/>
                    <a:gd name="connsiteX0" fmla="*/ 0 w 552562"/>
                    <a:gd name="connsiteY0" fmla="*/ 118670 h 227928"/>
                    <a:gd name="connsiteX1" fmla="*/ 269166 w 552562"/>
                    <a:gd name="connsiteY1" fmla="*/ 0 h 227928"/>
                    <a:gd name="connsiteX2" fmla="*/ 552562 w 552562"/>
                    <a:gd name="connsiteY2" fmla="*/ 112731 h 227928"/>
                    <a:gd name="connsiteX3" fmla="*/ 301551 w 552562"/>
                    <a:gd name="connsiteY3" fmla="*/ 227928 h 227928"/>
                    <a:gd name="connsiteX4" fmla="*/ 0 w 552562"/>
                    <a:gd name="connsiteY4" fmla="*/ 118670 h 227928"/>
                    <a:gd name="connsiteX0" fmla="*/ 0 w 552562"/>
                    <a:gd name="connsiteY0" fmla="*/ 132005 h 241263"/>
                    <a:gd name="connsiteX1" fmla="*/ 293931 w 552562"/>
                    <a:gd name="connsiteY1" fmla="*/ 0 h 241263"/>
                    <a:gd name="connsiteX2" fmla="*/ 552562 w 552562"/>
                    <a:gd name="connsiteY2" fmla="*/ 126066 h 241263"/>
                    <a:gd name="connsiteX3" fmla="*/ 301551 w 552562"/>
                    <a:gd name="connsiteY3" fmla="*/ 241263 h 241263"/>
                    <a:gd name="connsiteX4" fmla="*/ 0 w 552562"/>
                    <a:gd name="connsiteY4" fmla="*/ 132005 h 241263"/>
                    <a:gd name="connsiteX0" fmla="*/ 0 w 588757"/>
                    <a:gd name="connsiteY0" fmla="*/ 132005 h 241263"/>
                    <a:gd name="connsiteX1" fmla="*/ 293931 w 588757"/>
                    <a:gd name="connsiteY1" fmla="*/ 0 h 241263"/>
                    <a:gd name="connsiteX2" fmla="*/ 588757 w 588757"/>
                    <a:gd name="connsiteY2" fmla="*/ 107016 h 241263"/>
                    <a:gd name="connsiteX3" fmla="*/ 301551 w 588757"/>
                    <a:gd name="connsiteY3" fmla="*/ 241263 h 241263"/>
                    <a:gd name="connsiteX4" fmla="*/ 0 w 588757"/>
                    <a:gd name="connsiteY4" fmla="*/ 132005 h 241263"/>
                    <a:gd name="connsiteX0" fmla="*/ 0 w 588757"/>
                    <a:gd name="connsiteY0" fmla="*/ 132005 h 241263"/>
                    <a:gd name="connsiteX1" fmla="*/ 293931 w 588757"/>
                    <a:gd name="connsiteY1" fmla="*/ 0 h 241263"/>
                    <a:gd name="connsiteX2" fmla="*/ 588757 w 588757"/>
                    <a:gd name="connsiteY2" fmla="*/ 124161 h 241263"/>
                    <a:gd name="connsiteX3" fmla="*/ 301551 w 588757"/>
                    <a:gd name="connsiteY3" fmla="*/ 241263 h 241263"/>
                    <a:gd name="connsiteX4" fmla="*/ 0 w 588757"/>
                    <a:gd name="connsiteY4" fmla="*/ 132005 h 241263"/>
                    <a:gd name="connsiteX0" fmla="*/ 0 w 592567"/>
                    <a:gd name="connsiteY0" fmla="*/ 132005 h 241263"/>
                    <a:gd name="connsiteX1" fmla="*/ 293931 w 592567"/>
                    <a:gd name="connsiteY1" fmla="*/ 0 h 241263"/>
                    <a:gd name="connsiteX2" fmla="*/ 592567 w 592567"/>
                    <a:gd name="connsiteY2" fmla="*/ 122256 h 241263"/>
                    <a:gd name="connsiteX3" fmla="*/ 301551 w 592567"/>
                    <a:gd name="connsiteY3" fmla="*/ 241263 h 241263"/>
                    <a:gd name="connsiteX4" fmla="*/ 0 w 592567"/>
                    <a:gd name="connsiteY4" fmla="*/ 132005 h 241263"/>
                    <a:gd name="connsiteX0" fmla="*/ 0 w 513827"/>
                    <a:gd name="connsiteY0" fmla="*/ 162485 h 241263"/>
                    <a:gd name="connsiteX1" fmla="*/ 215191 w 513827"/>
                    <a:gd name="connsiteY1" fmla="*/ 0 h 241263"/>
                    <a:gd name="connsiteX2" fmla="*/ 513827 w 513827"/>
                    <a:gd name="connsiteY2" fmla="*/ 122256 h 241263"/>
                    <a:gd name="connsiteX3" fmla="*/ 222811 w 513827"/>
                    <a:gd name="connsiteY3" fmla="*/ 241263 h 241263"/>
                    <a:gd name="connsiteX4" fmla="*/ 0 w 513827"/>
                    <a:gd name="connsiteY4" fmla="*/ 162485 h 241263"/>
                    <a:gd name="connsiteX0" fmla="*/ 0 w 513827"/>
                    <a:gd name="connsiteY0" fmla="*/ 126925 h 205703"/>
                    <a:gd name="connsiteX1" fmla="*/ 283771 w 513827"/>
                    <a:gd name="connsiteY1" fmla="*/ 0 h 205703"/>
                    <a:gd name="connsiteX2" fmla="*/ 513827 w 513827"/>
                    <a:gd name="connsiteY2" fmla="*/ 86696 h 205703"/>
                    <a:gd name="connsiteX3" fmla="*/ 222811 w 513827"/>
                    <a:gd name="connsiteY3" fmla="*/ 205703 h 205703"/>
                    <a:gd name="connsiteX4" fmla="*/ 0 w 513827"/>
                    <a:gd name="connsiteY4" fmla="*/ 126925 h 205703"/>
                    <a:gd name="connsiteX0" fmla="*/ 0 w 519542"/>
                    <a:gd name="connsiteY0" fmla="*/ 130735 h 205703"/>
                    <a:gd name="connsiteX1" fmla="*/ 289486 w 519542"/>
                    <a:gd name="connsiteY1" fmla="*/ 0 h 205703"/>
                    <a:gd name="connsiteX2" fmla="*/ 519542 w 519542"/>
                    <a:gd name="connsiteY2" fmla="*/ 86696 h 205703"/>
                    <a:gd name="connsiteX3" fmla="*/ 228526 w 519542"/>
                    <a:gd name="connsiteY3" fmla="*/ 205703 h 205703"/>
                    <a:gd name="connsiteX4" fmla="*/ 0 w 519542"/>
                    <a:gd name="connsiteY4" fmla="*/ 130735 h 20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9542" h="205703">
                      <a:moveTo>
                        <a:pt x="0" y="130735"/>
                      </a:moveTo>
                      <a:lnTo>
                        <a:pt x="289486" y="0"/>
                      </a:lnTo>
                      <a:lnTo>
                        <a:pt x="519542" y="86696"/>
                      </a:lnTo>
                      <a:lnTo>
                        <a:pt x="228526" y="205703"/>
                      </a:lnTo>
                      <a:lnTo>
                        <a:pt x="0" y="13073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7" name="자유형 266"/>
                <p:cNvSpPr/>
                <p:nvPr/>
              </p:nvSpPr>
              <p:spPr>
                <a:xfrm>
                  <a:off x="2885739" y="2972191"/>
                  <a:ext cx="377190" cy="240030"/>
                </a:xfrm>
                <a:custGeom>
                  <a:avLst/>
                  <a:gdLst>
                    <a:gd name="connsiteX0" fmla="*/ 352425 w 539115"/>
                    <a:gd name="connsiteY0" fmla="*/ 0 h 333375"/>
                    <a:gd name="connsiteX1" fmla="*/ 0 w 539115"/>
                    <a:gd name="connsiteY1" fmla="*/ 154305 h 333375"/>
                    <a:gd name="connsiteX2" fmla="*/ 188595 w 539115"/>
                    <a:gd name="connsiteY2" fmla="*/ 333375 h 333375"/>
                    <a:gd name="connsiteX3" fmla="*/ 539115 w 539115"/>
                    <a:gd name="connsiteY3" fmla="*/ 173355 h 333375"/>
                    <a:gd name="connsiteX4" fmla="*/ 352425 w 539115"/>
                    <a:gd name="connsiteY4" fmla="*/ 0 h 333375"/>
                    <a:gd name="connsiteX0" fmla="*/ 297180 w 539115"/>
                    <a:gd name="connsiteY0" fmla="*/ 0 h 327660"/>
                    <a:gd name="connsiteX1" fmla="*/ 0 w 539115"/>
                    <a:gd name="connsiteY1" fmla="*/ 148590 h 327660"/>
                    <a:gd name="connsiteX2" fmla="*/ 188595 w 539115"/>
                    <a:gd name="connsiteY2" fmla="*/ 327660 h 327660"/>
                    <a:gd name="connsiteX3" fmla="*/ 539115 w 539115"/>
                    <a:gd name="connsiteY3" fmla="*/ 167640 h 327660"/>
                    <a:gd name="connsiteX4" fmla="*/ 297180 w 539115"/>
                    <a:gd name="connsiteY4" fmla="*/ 0 h 327660"/>
                    <a:gd name="connsiteX0" fmla="*/ 283845 w 525780"/>
                    <a:gd name="connsiteY0" fmla="*/ 0 h 327660"/>
                    <a:gd name="connsiteX1" fmla="*/ 0 w 525780"/>
                    <a:gd name="connsiteY1" fmla="*/ 118110 h 327660"/>
                    <a:gd name="connsiteX2" fmla="*/ 175260 w 525780"/>
                    <a:gd name="connsiteY2" fmla="*/ 327660 h 327660"/>
                    <a:gd name="connsiteX3" fmla="*/ 525780 w 525780"/>
                    <a:gd name="connsiteY3" fmla="*/ 167640 h 327660"/>
                    <a:gd name="connsiteX4" fmla="*/ 283845 w 525780"/>
                    <a:gd name="connsiteY4" fmla="*/ 0 h 327660"/>
                    <a:gd name="connsiteX0" fmla="*/ 283845 w 377190"/>
                    <a:gd name="connsiteY0" fmla="*/ 0 h 327660"/>
                    <a:gd name="connsiteX1" fmla="*/ 0 w 377190"/>
                    <a:gd name="connsiteY1" fmla="*/ 118110 h 327660"/>
                    <a:gd name="connsiteX2" fmla="*/ 175260 w 377190"/>
                    <a:gd name="connsiteY2" fmla="*/ 327660 h 327660"/>
                    <a:gd name="connsiteX3" fmla="*/ 377190 w 377190"/>
                    <a:gd name="connsiteY3" fmla="*/ 110490 h 327660"/>
                    <a:gd name="connsiteX4" fmla="*/ 283845 w 377190"/>
                    <a:gd name="connsiteY4" fmla="*/ 0 h 327660"/>
                    <a:gd name="connsiteX0" fmla="*/ 289560 w 377190"/>
                    <a:gd name="connsiteY0" fmla="*/ 0 h 329565"/>
                    <a:gd name="connsiteX1" fmla="*/ 0 w 377190"/>
                    <a:gd name="connsiteY1" fmla="*/ 120015 h 329565"/>
                    <a:gd name="connsiteX2" fmla="*/ 175260 w 377190"/>
                    <a:gd name="connsiteY2" fmla="*/ 329565 h 329565"/>
                    <a:gd name="connsiteX3" fmla="*/ 377190 w 377190"/>
                    <a:gd name="connsiteY3" fmla="*/ 112395 h 329565"/>
                    <a:gd name="connsiteX4" fmla="*/ 289560 w 377190"/>
                    <a:gd name="connsiteY4" fmla="*/ 0 h 329565"/>
                    <a:gd name="connsiteX0" fmla="*/ 289560 w 377190"/>
                    <a:gd name="connsiteY0" fmla="*/ 0 h 236220"/>
                    <a:gd name="connsiteX1" fmla="*/ 0 w 377190"/>
                    <a:gd name="connsiteY1" fmla="*/ 120015 h 236220"/>
                    <a:gd name="connsiteX2" fmla="*/ 102870 w 377190"/>
                    <a:gd name="connsiteY2" fmla="*/ 236220 h 236220"/>
                    <a:gd name="connsiteX3" fmla="*/ 377190 w 377190"/>
                    <a:gd name="connsiteY3" fmla="*/ 112395 h 236220"/>
                    <a:gd name="connsiteX4" fmla="*/ 289560 w 377190"/>
                    <a:gd name="connsiteY4" fmla="*/ 0 h 236220"/>
                    <a:gd name="connsiteX0" fmla="*/ 289560 w 377190"/>
                    <a:gd name="connsiteY0" fmla="*/ 0 h 236220"/>
                    <a:gd name="connsiteX1" fmla="*/ 0 w 377190"/>
                    <a:gd name="connsiteY1" fmla="*/ 116205 h 236220"/>
                    <a:gd name="connsiteX2" fmla="*/ 102870 w 377190"/>
                    <a:gd name="connsiteY2" fmla="*/ 236220 h 236220"/>
                    <a:gd name="connsiteX3" fmla="*/ 377190 w 377190"/>
                    <a:gd name="connsiteY3" fmla="*/ 112395 h 236220"/>
                    <a:gd name="connsiteX4" fmla="*/ 289560 w 377190"/>
                    <a:gd name="connsiteY4" fmla="*/ 0 h 236220"/>
                    <a:gd name="connsiteX0" fmla="*/ 287655 w 377190"/>
                    <a:gd name="connsiteY0" fmla="*/ 0 h 240030"/>
                    <a:gd name="connsiteX1" fmla="*/ 0 w 377190"/>
                    <a:gd name="connsiteY1" fmla="*/ 120015 h 240030"/>
                    <a:gd name="connsiteX2" fmla="*/ 102870 w 377190"/>
                    <a:gd name="connsiteY2" fmla="*/ 240030 h 240030"/>
                    <a:gd name="connsiteX3" fmla="*/ 377190 w 377190"/>
                    <a:gd name="connsiteY3" fmla="*/ 116205 h 240030"/>
                    <a:gd name="connsiteX4" fmla="*/ 287655 w 377190"/>
                    <a:gd name="connsiteY4" fmla="*/ 0 h 240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7190" h="240030">
                      <a:moveTo>
                        <a:pt x="287655" y="0"/>
                      </a:moveTo>
                      <a:lnTo>
                        <a:pt x="0" y="120015"/>
                      </a:lnTo>
                      <a:lnTo>
                        <a:pt x="102870" y="240030"/>
                      </a:lnTo>
                      <a:lnTo>
                        <a:pt x="377190" y="116205"/>
                      </a:lnTo>
                      <a:lnTo>
                        <a:pt x="287655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8" name="자유형 267"/>
                <p:cNvSpPr/>
                <p:nvPr/>
              </p:nvSpPr>
              <p:spPr>
                <a:xfrm>
                  <a:off x="2644140" y="3014980"/>
                  <a:ext cx="342900" cy="1043940"/>
                </a:xfrm>
                <a:custGeom>
                  <a:avLst/>
                  <a:gdLst>
                    <a:gd name="connsiteX0" fmla="*/ 0 w 325120"/>
                    <a:gd name="connsiteY0" fmla="*/ 0 h 1076960"/>
                    <a:gd name="connsiteX1" fmla="*/ 309880 w 325120"/>
                    <a:gd name="connsiteY1" fmla="*/ 106680 h 1076960"/>
                    <a:gd name="connsiteX2" fmla="*/ 325120 w 325120"/>
                    <a:gd name="connsiteY2" fmla="*/ 1076960 h 1076960"/>
                    <a:gd name="connsiteX3" fmla="*/ 0 w 325120"/>
                    <a:gd name="connsiteY3" fmla="*/ 955040 h 1076960"/>
                    <a:gd name="connsiteX4" fmla="*/ 0 w 325120"/>
                    <a:gd name="connsiteY4" fmla="*/ 0 h 1076960"/>
                    <a:gd name="connsiteX0" fmla="*/ 0 w 325120"/>
                    <a:gd name="connsiteY0" fmla="*/ 0 h 1076960"/>
                    <a:gd name="connsiteX1" fmla="*/ 309880 w 325120"/>
                    <a:gd name="connsiteY1" fmla="*/ 106680 h 1076960"/>
                    <a:gd name="connsiteX2" fmla="*/ 309880 w 325120"/>
                    <a:gd name="connsiteY2" fmla="*/ 185420 h 1076960"/>
                    <a:gd name="connsiteX3" fmla="*/ 325120 w 325120"/>
                    <a:gd name="connsiteY3" fmla="*/ 1076960 h 1076960"/>
                    <a:gd name="connsiteX4" fmla="*/ 0 w 325120"/>
                    <a:gd name="connsiteY4" fmla="*/ 955040 h 1076960"/>
                    <a:gd name="connsiteX5" fmla="*/ 0 w 325120"/>
                    <a:gd name="connsiteY5" fmla="*/ 0 h 1076960"/>
                    <a:gd name="connsiteX0" fmla="*/ 0 w 408940"/>
                    <a:gd name="connsiteY0" fmla="*/ 0 h 1076960"/>
                    <a:gd name="connsiteX1" fmla="*/ 309880 w 408940"/>
                    <a:gd name="connsiteY1" fmla="*/ 106680 h 1076960"/>
                    <a:gd name="connsiteX2" fmla="*/ 408940 w 408940"/>
                    <a:gd name="connsiteY2" fmla="*/ 231140 h 1076960"/>
                    <a:gd name="connsiteX3" fmla="*/ 325120 w 408940"/>
                    <a:gd name="connsiteY3" fmla="*/ 1076960 h 1076960"/>
                    <a:gd name="connsiteX4" fmla="*/ 0 w 408940"/>
                    <a:gd name="connsiteY4" fmla="*/ 955040 h 1076960"/>
                    <a:gd name="connsiteX5" fmla="*/ 0 w 408940"/>
                    <a:gd name="connsiteY5" fmla="*/ 0 h 1076960"/>
                    <a:gd name="connsiteX0" fmla="*/ 0 w 408940"/>
                    <a:gd name="connsiteY0" fmla="*/ 0 h 1076960"/>
                    <a:gd name="connsiteX1" fmla="*/ 309880 w 408940"/>
                    <a:gd name="connsiteY1" fmla="*/ 106680 h 1076960"/>
                    <a:gd name="connsiteX2" fmla="*/ 408940 w 408940"/>
                    <a:gd name="connsiteY2" fmla="*/ 231140 h 1076960"/>
                    <a:gd name="connsiteX3" fmla="*/ 340360 w 408940"/>
                    <a:gd name="connsiteY3" fmla="*/ 919480 h 1076960"/>
                    <a:gd name="connsiteX4" fmla="*/ 325120 w 408940"/>
                    <a:gd name="connsiteY4" fmla="*/ 1076960 h 1076960"/>
                    <a:gd name="connsiteX5" fmla="*/ 0 w 408940"/>
                    <a:gd name="connsiteY5" fmla="*/ 955040 h 1076960"/>
                    <a:gd name="connsiteX6" fmla="*/ 0 w 408940"/>
                    <a:gd name="connsiteY6" fmla="*/ 0 h 1076960"/>
                    <a:gd name="connsiteX0" fmla="*/ 0 w 411480"/>
                    <a:gd name="connsiteY0" fmla="*/ 0 h 1076960"/>
                    <a:gd name="connsiteX1" fmla="*/ 309880 w 411480"/>
                    <a:gd name="connsiteY1" fmla="*/ 106680 h 1076960"/>
                    <a:gd name="connsiteX2" fmla="*/ 408940 w 411480"/>
                    <a:gd name="connsiteY2" fmla="*/ 231140 h 1076960"/>
                    <a:gd name="connsiteX3" fmla="*/ 411480 w 411480"/>
                    <a:gd name="connsiteY3" fmla="*/ 998220 h 1076960"/>
                    <a:gd name="connsiteX4" fmla="*/ 325120 w 411480"/>
                    <a:gd name="connsiteY4" fmla="*/ 1076960 h 1076960"/>
                    <a:gd name="connsiteX5" fmla="*/ 0 w 411480"/>
                    <a:gd name="connsiteY5" fmla="*/ 955040 h 1076960"/>
                    <a:gd name="connsiteX6" fmla="*/ 0 w 411480"/>
                    <a:gd name="connsiteY6" fmla="*/ 0 h 1076960"/>
                    <a:gd name="connsiteX0" fmla="*/ 91440 w 411480"/>
                    <a:gd name="connsiteY0" fmla="*/ 0 h 1043940"/>
                    <a:gd name="connsiteX1" fmla="*/ 309880 w 411480"/>
                    <a:gd name="connsiteY1" fmla="*/ 73660 h 1043940"/>
                    <a:gd name="connsiteX2" fmla="*/ 408940 w 411480"/>
                    <a:gd name="connsiteY2" fmla="*/ 198120 h 1043940"/>
                    <a:gd name="connsiteX3" fmla="*/ 411480 w 411480"/>
                    <a:gd name="connsiteY3" fmla="*/ 965200 h 1043940"/>
                    <a:gd name="connsiteX4" fmla="*/ 325120 w 411480"/>
                    <a:gd name="connsiteY4" fmla="*/ 1043940 h 1043940"/>
                    <a:gd name="connsiteX5" fmla="*/ 0 w 411480"/>
                    <a:gd name="connsiteY5" fmla="*/ 922020 h 1043940"/>
                    <a:gd name="connsiteX6" fmla="*/ 91440 w 411480"/>
                    <a:gd name="connsiteY6" fmla="*/ 0 h 1043940"/>
                    <a:gd name="connsiteX0" fmla="*/ 22860 w 342900"/>
                    <a:gd name="connsiteY0" fmla="*/ 0 h 1043940"/>
                    <a:gd name="connsiteX1" fmla="*/ 241300 w 342900"/>
                    <a:gd name="connsiteY1" fmla="*/ 73660 h 1043940"/>
                    <a:gd name="connsiteX2" fmla="*/ 340360 w 342900"/>
                    <a:gd name="connsiteY2" fmla="*/ 198120 h 1043940"/>
                    <a:gd name="connsiteX3" fmla="*/ 342900 w 342900"/>
                    <a:gd name="connsiteY3" fmla="*/ 965200 h 1043940"/>
                    <a:gd name="connsiteX4" fmla="*/ 256540 w 342900"/>
                    <a:gd name="connsiteY4" fmla="*/ 1043940 h 1043940"/>
                    <a:gd name="connsiteX5" fmla="*/ 0 w 342900"/>
                    <a:gd name="connsiteY5" fmla="*/ 952500 h 1043940"/>
                    <a:gd name="connsiteX6" fmla="*/ 22860 w 342900"/>
                    <a:gd name="connsiteY6" fmla="*/ 0 h 1043940"/>
                    <a:gd name="connsiteX0" fmla="*/ 10160 w 342900"/>
                    <a:gd name="connsiteY0" fmla="*/ 0 h 1046480"/>
                    <a:gd name="connsiteX1" fmla="*/ 241300 w 342900"/>
                    <a:gd name="connsiteY1" fmla="*/ 76200 h 1046480"/>
                    <a:gd name="connsiteX2" fmla="*/ 340360 w 342900"/>
                    <a:gd name="connsiteY2" fmla="*/ 200660 h 1046480"/>
                    <a:gd name="connsiteX3" fmla="*/ 342900 w 342900"/>
                    <a:gd name="connsiteY3" fmla="*/ 967740 h 1046480"/>
                    <a:gd name="connsiteX4" fmla="*/ 256540 w 342900"/>
                    <a:gd name="connsiteY4" fmla="*/ 1046480 h 1046480"/>
                    <a:gd name="connsiteX5" fmla="*/ 0 w 342900"/>
                    <a:gd name="connsiteY5" fmla="*/ 955040 h 1046480"/>
                    <a:gd name="connsiteX6" fmla="*/ 10160 w 342900"/>
                    <a:gd name="connsiteY6" fmla="*/ 0 h 1046480"/>
                    <a:gd name="connsiteX0" fmla="*/ 2540 w 342900"/>
                    <a:gd name="connsiteY0" fmla="*/ 0 h 1036320"/>
                    <a:gd name="connsiteX1" fmla="*/ 241300 w 342900"/>
                    <a:gd name="connsiteY1" fmla="*/ 66040 h 1036320"/>
                    <a:gd name="connsiteX2" fmla="*/ 340360 w 342900"/>
                    <a:gd name="connsiteY2" fmla="*/ 190500 h 1036320"/>
                    <a:gd name="connsiteX3" fmla="*/ 342900 w 342900"/>
                    <a:gd name="connsiteY3" fmla="*/ 957580 h 1036320"/>
                    <a:gd name="connsiteX4" fmla="*/ 256540 w 342900"/>
                    <a:gd name="connsiteY4" fmla="*/ 1036320 h 1036320"/>
                    <a:gd name="connsiteX5" fmla="*/ 0 w 342900"/>
                    <a:gd name="connsiteY5" fmla="*/ 944880 h 1036320"/>
                    <a:gd name="connsiteX6" fmla="*/ 2540 w 342900"/>
                    <a:gd name="connsiteY6" fmla="*/ 0 h 1036320"/>
                    <a:gd name="connsiteX0" fmla="*/ 2540 w 342900"/>
                    <a:gd name="connsiteY0" fmla="*/ 0 h 1043940"/>
                    <a:gd name="connsiteX1" fmla="*/ 241300 w 342900"/>
                    <a:gd name="connsiteY1" fmla="*/ 73660 h 1043940"/>
                    <a:gd name="connsiteX2" fmla="*/ 340360 w 342900"/>
                    <a:gd name="connsiteY2" fmla="*/ 198120 h 1043940"/>
                    <a:gd name="connsiteX3" fmla="*/ 342900 w 342900"/>
                    <a:gd name="connsiteY3" fmla="*/ 965200 h 1043940"/>
                    <a:gd name="connsiteX4" fmla="*/ 256540 w 342900"/>
                    <a:gd name="connsiteY4" fmla="*/ 1043940 h 1043940"/>
                    <a:gd name="connsiteX5" fmla="*/ 0 w 342900"/>
                    <a:gd name="connsiteY5" fmla="*/ 952500 h 1043940"/>
                    <a:gd name="connsiteX6" fmla="*/ 2540 w 342900"/>
                    <a:gd name="connsiteY6" fmla="*/ 0 h 1043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2900" h="1043940">
                      <a:moveTo>
                        <a:pt x="2540" y="0"/>
                      </a:moveTo>
                      <a:lnTo>
                        <a:pt x="241300" y="73660"/>
                      </a:lnTo>
                      <a:lnTo>
                        <a:pt x="340360" y="198120"/>
                      </a:lnTo>
                      <a:cubicBezTo>
                        <a:pt x="341207" y="453813"/>
                        <a:pt x="342053" y="709507"/>
                        <a:pt x="342900" y="965200"/>
                      </a:cubicBezTo>
                      <a:lnTo>
                        <a:pt x="256540" y="1043940"/>
                      </a:lnTo>
                      <a:lnTo>
                        <a:pt x="0" y="952500"/>
                      </a:lnTo>
                      <a:cubicBezTo>
                        <a:pt x="847" y="637540"/>
                        <a:pt x="1693" y="314960"/>
                        <a:pt x="2540" y="0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69" name="자유형 268"/>
                <p:cNvSpPr/>
                <p:nvPr/>
              </p:nvSpPr>
              <p:spPr>
                <a:xfrm>
                  <a:off x="2984501" y="3091180"/>
                  <a:ext cx="284480" cy="889000"/>
                </a:xfrm>
                <a:custGeom>
                  <a:avLst/>
                  <a:gdLst>
                    <a:gd name="connsiteX0" fmla="*/ 19611 w 304091"/>
                    <a:gd name="connsiteY0" fmla="*/ 124460 h 889000"/>
                    <a:gd name="connsiteX1" fmla="*/ 301551 w 304091"/>
                    <a:gd name="connsiteY1" fmla="*/ 0 h 889000"/>
                    <a:gd name="connsiteX2" fmla="*/ 304091 w 304091"/>
                    <a:gd name="connsiteY2" fmla="*/ 759460 h 889000"/>
                    <a:gd name="connsiteX3" fmla="*/ 24691 w 304091"/>
                    <a:gd name="connsiteY3" fmla="*/ 889000 h 889000"/>
                    <a:gd name="connsiteX4" fmla="*/ 19611 w 304091"/>
                    <a:gd name="connsiteY4" fmla="*/ 124460 h 889000"/>
                    <a:gd name="connsiteX0" fmla="*/ 19611 w 304091"/>
                    <a:gd name="connsiteY0" fmla="*/ 124460 h 889000"/>
                    <a:gd name="connsiteX1" fmla="*/ 301551 w 304091"/>
                    <a:gd name="connsiteY1" fmla="*/ 0 h 889000"/>
                    <a:gd name="connsiteX2" fmla="*/ 304091 w 304091"/>
                    <a:gd name="connsiteY2" fmla="*/ 759460 h 889000"/>
                    <a:gd name="connsiteX3" fmla="*/ 24691 w 304091"/>
                    <a:gd name="connsiteY3" fmla="*/ 889000 h 889000"/>
                    <a:gd name="connsiteX4" fmla="*/ 19611 w 304091"/>
                    <a:gd name="connsiteY4" fmla="*/ 124460 h 889000"/>
                    <a:gd name="connsiteX0" fmla="*/ 0 w 284480"/>
                    <a:gd name="connsiteY0" fmla="*/ 124460 h 889000"/>
                    <a:gd name="connsiteX1" fmla="*/ 281940 w 284480"/>
                    <a:gd name="connsiteY1" fmla="*/ 0 h 889000"/>
                    <a:gd name="connsiteX2" fmla="*/ 284480 w 284480"/>
                    <a:gd name="connsiteY2" fmla="*/ 759460 h 889000"/>
                    <a:gd name="connsiteX3" fmla="*/ 5080 w 284480"/>
                    <a:gd name="connsiteY3" fmla="*/ 889000 h 889000"/>
                    <a:gd name="connsiteX4" fmla="*/ 0 w 284480"/>
                    <a:gd name="connsiteY4" fmla="*/ 124460 h 889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480" h="889000">
                      <a:moveTo>
                        <a:pt x="0" y="124460"/>
                      </a:moveTo>
                      <a:lnTo>
                        <a:pt x="281940" y="0"/>
                      </a:lnTo>
                      <a:cubicBezTo>
                        <a:pt x="282787" y="253153"/>
                        <a:pt x="283633" y="506307"/>
                        <a:pt x="284480" y="759460"/>
                      </a:cubicBezTo>
                      <a:lnTo>
                        <a:pt x="5080" y="889000"/>
                      </a:lnTo>
                      <a:cubicBezTo>
                        <a:pt x="3387" y="634153"/>
                        <a:pt x="1693" y="379307"/>
                        <a:pt x="0" y="124460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0" name="자유형 269"/>
                <p:cNvSpPr/>
                <p:nvPr/>
              </p:nvSpPr>
              <p:spPr>
                <a:xfrm>
                  <a:off x="2907030" y="3856355"/>
                  <a:ext cx="355600" cy="201295"/>
                </a:xfrm>
                <a:custGeom>
                  <a:avLst/>
                  <a:gdLst>
                    <a:gd name="connsiteX0" fmla="*/ 0 w 360680"/>
                    <a:gd name="connsiteY0" fmla="*/ 208280 h 208280"/>
                    <a:gd name="connsiteX1" fmla="*/ 279400 w 360680"/>
                    <a:gd name="connsiteY1" fmla="*/ 83820 h 208280"/>
                    <a:gd name="connsiteX2" fmla="*/ 360680 w 360680"/>
                    <a:gd name="connsiteY2" fmla="*/ 0 h 208280"/>
                    <a:gd name="connsiteX3" fmla="*/ 83820 w 360680"/>
                    <a:gd name="connsiteY3" fmla="*/ 119380 h 208280"/>
                    <a:gd name="connsiteX4" fmla="*/ 0 w 360680"/>
                    <a:gd name="connsiteY4" fmla="*/ 208280 h 208280"/>
                    <a:gd name="connsiteX0" fmla="*/ 0 w 360680"/>
                    <a:gd name="connsiteY0" fmla="*/ 200660 h 200660"/>
                    <a:gd name="connsiteX1" fmla="*/ 279400 w 360680"/>
                    <a:gd name="connsiteY1" fmla="*/ 83820 h 200660"/>
                    <a:gd name="connsiteX2" fmla="*/ 360680 w 360680"/>
                    <a:gd name="connsiteY2" fmla="*/ 0 h 200660"/>
                    <a:gd name="connsiteX3" fmla="*/ 83820 w 360680"/>
                    <a:gd name="connsiteY3" fmla="*/ 119380 h 200660"/>
                    <a:gd name="connsiteX4" fmla="*/ 0 w 360680"/>
                    <a:gd name="connsiteY4" fmla="*/ 200660 h 200660"/>
                    <a:gd name="connsiteX0" fmla="*/ 0 w 360680"/>
                    <a:gd name="connsiteY0" fmla="*/ 200660 h 200660"/>
                    <a:gd name="connsiteX1" fmla="*/ 276860 w 360680"/>
                    <a:gd name="connsiteY1" fmla="*/ 99060 h 200660"/>
                    <a:gd name="connsiteX2" fmla="*/ 360680 w 360680"/>
                    <a:gd name="connsiteY2" fmla="*/ 0 h 200660"/>
                    <a:gd name="connsiteX3" fmla="*/ 83820 w 360680"/>
                    <a:gd name="connsiteY3" fmla="*/ 119380 h 200660"/>
                    <a:gd name="connsiteX4" fmla="*/ 0 w 360680"/>
                    <a:gd name="connsiteY4" fmla="*/ 200660 h 200660"/>
                    <a:gd name="connsiteX0" fmla="*/ 0 w 360680"/>
                    <a:gd name="connsiteY0" fmla="*/ 200660 h 200660"/>
                    <a:gd name="connsiteX1" fmla="*/ 276860 w 360680"/>
                    <a:gd name="connsiteY1" fmla="*/ 88900 h 200660"/>
                    <a:gd name="connsiteX2" fmla="*/ 360680 w 360680"/>
                    <a:gd name="connsiteY2" fmla="*/ 0 h 200660"/>
                    <a:gd name="connsiteX3" fmla="*/ 83820 w 360680"/>
                    <a:gd name="connsiteY3" fmla="*/ 119380 h 200660"/>
                    <a:gd name="connsiteX4" fmla="*/ 0 w 360680"/>
                    <a:gd name="connsiteY4" fmla="*/ 200660 h 200660"/>
                    <a:gd name="connsiteX0" fmla="*/ 0 w 345440"/>
                    <a:gd name="connsiteY0" fmla="*/ 198120 h 198120"/>
                    <a:gd name="connsiteX1" fmla="*/ 276860 w 345440"/>
                    <a:gd name="connsiteY1" fmla="*/ 86360 h 198120"/>
                    <a:gd name="connsiteX2" fmla="*/ 345440 w 345440"/>
                    <a:gd name="connsiteY2" fmla="*/ 0 h 198120"/>
                    <a:gd name="connsiteX3" fmla="*/ 83820 w 345440"/>
                    <a:gd name="connsiteY3" fmla="*/ 116840 h 198120"/>
                    <a:gd name="connsiteX4" fmla="*/ 0 w 345440"/>
                    <a:gd name="connsiteY4" fmla="*/ 198120 h 198120"/>
                    <a:gd name="connsiteX0" fmla="*/ 0 w 324485"/>
                    <a:gd name="connsiteY0" fmla="*/ 194310 h 194310"/>
                    <a:gd name="connsiteX1" fmla="*/ 255905 w 324485"/>
                    <a:gd name="connsiteY1" fmla="*/ 86360 h 194310"/>
                    <a:gd name="connsiteX2" fmla="*/ 324485 w 324485"/>
                    <a:gd name="connsiteY2" fmla="*/ 0 h 194310"/>
                    <a:gd name="connsiteX3" fmla="*/ 62865 w 324485"/>
                    <a:gd name="connsiteY3" fmla="*/ 116840 h 194310"/>
                    <a:gd name="connsiteX4" fmla="*/ 0 w 324485"/>
                    <a:gd name="connsiteY4" fmla="*/ 194310 h 194310"/>
                    <a:gd name="connsiteX0" fmla="*/ 0 w 334010"/>
                    <a:gd name="connsiteY0" fmla="*/ 190500 h 190500"/>
                    <a:gd name="connsiteX1" fmla="*/ 265430 w 334010"/>
                    <a:gd name="connsiteY1" fmla="*/ 86360 h 190500"/>
                    <a:gd name="connsiteX2" fmla="*/ 334010 w 334010"/>
                    <a:gd name="connsiteY2" fmla="*/ 0 h 190500"/>
                    <a:gd name="connsiteX3" fmla="*/ 72390 w 334010"/>
                    <a:gd name="connsiteY3" fmla="*/ 116840 h 190500"/>
                    <a:gd name="connsiteX4" fmla="*/ 0 w 334010"/>
                    <a:gd name="connsiteY4" fmla="*/ 190500 h 190500"/>
                    <a:gd name="connsiteX0" fmla="*/ 0 w 326390"/>
                    <a:gd name="connsiteY0" fmla="*/ 194310 h 194310"/>
                    <a:gd name="connsiteX1" fmla="*/ 257810 w 326390"/>
                    <a:gd name="connsiteY1" fmla="*/ 86360 h 194310"/>
                    <a:gd name="connsiteX2" fmla="*/ 326390 w 326390"/>
                    <a:gd name="connsiteY2" fmla="*/ 0 h 194310"/>
                    <a:gd name="connsiteX3" fmla="*/ 64770 w 326390"/>
                    <a:gd name="connsiteY3" fmla="*/ 116840 h 194310"/>
                    <a:gd name="connsiteX4" fmla="*/ 0 w 326390"/>
                    <a:gd name="connsiteY4" fmla="*/ 194310 h 194310"/>
                    <a:gd name="connsiteX0" fmla="*/ 0 w 337820"/>
                    <a:gd name="connsiteY0" fmla="*/ 194310 h 194310"/>
                    <a:gd name="connsiteX1" fmla="*/ 257810 w 337820"/>
                    <a:gd name="connsiteY1" fmla="*/ 86360 h 194310"/>
                    <a:gd name="connsiteX2" fmla="*/ 337820 w 337820"/>
                    <a:gd name="connsiteY2" fmla="*/ 0 h 194310"/>
                    <a:gd name="connsiteX3" fmla="*/ 64770 w 337820"/>
                    <a:gd name="connsiteY3" fmla="*/ 116840 h 194310"/>
                    <a:gd name="connsiteX4" fmla="*/ 0 w 337820"/>
                    <a:gd name="connsiteY4" fmla="*/ 194310 h 194310"/>
                    <a:gd name="connsiteX0" fmla="*/ 0 w 330200"/>
                    <a:gd name="connsiteY0" fmla="*/ 188595 h 188595"/>
                    <a:gd name="connsiteX1" fmla="*/ 257810 w 330200"/>
                    <a:gd name="connsiteY1" fmla="*/ 80645 h 188595"/>
                    <a:gd name="connsiteX2" fmla="*/ 330200 w 330200"/>
                    <a:gd name="connsiteY2" fmla="*/ 0 h 188595"/>
                    <a:gd name="connsiteX3" fmla="*/ 64770 w 330200"/>
                    <a:gd name="connsiteY3" fmla="*/ 111125 h 188595"/>
                    <a:gd name="connsiteX4" fmla="*/ 0 w 330200"/>
                    <a:gd name="connsiteY4" fmla="*/ 188595 h 188595"/>
                    <a:gd name="connsiteX0" fmla="*/ 0 w 332740"/>
                    <a:gd name="connsiteY0" fmla="*/ 186055 h 186055"/>
                    <a:gd name="connsiteX1" fmla="*/ 260350 w 332740"/>
                    <a:gd name="connsiteY1" fmla="*/ 80645 h 186055"/>
                    <a:gd name="connsiteX2" fmla="*/ 332740 w 332740"/>
                    <a:gd name="connsiteY2" fmla="*/ 0 h 186055"/>
                    <a:gd name="connsiteX3" fmla="*/ 67310 w 332740"/>
                    <a:gd name="connsiteY3" fmla="*/ 111125 h 186055"/>
                    <a:gd name="connsiteX4" fmla="*/ 0 w 332740"/>
                    <a:gd name="connsiteY4" fmla="*/ 186055 h 186055"/>
                    <a:gd name="connsiteX0" fmla="*/ 0 w 340360"/>
                    <a:gd name="connsiteY0" fmla="*/ 193675 h 193675"/>
                    <a:gd name="connsiteX1" fmla="*/ 260350 w 340360"/>
                    <a:gd name="connsiteY1" fmla="*/ 88265 h 193675"/>
                    <a:gd name="connsiteX2" fmla="*/ 340360 w 340360"/>
                    <a:gd name="connsiteY2" fmla="*/ 0 h 193675"/>
                    <a:gd name="connsiteX3" fmla="*/ 67310 w 340360"/>
                    <a:gd name="connsiteY3" fmla="*/ 118745 h 193675"/>
                    <a:gd name="connsiteX4" fmla="*/ 0 w 340360"/>
                    <a:gd name="connsiteY4" fmla="*/ 193675 h 193675"/>
                    <a:gd name="connsiteX0" fmla="*/ 0 w 355600"/>
                    <a:gd name="connsiteY0" fmla="*/ 201295 h 201295"/>
                    <a:gd name="connsiteX1" fmla="*/ 275590 w 355600"/>
                    <a:gd name="connsiteY1" fmla="*/ 88265 h 201295"/>
                    <a:gd name="connsiteX2" fmla="*/ 355600 w 355600"/>
                    <a:gd name="connsiteY2" fmla="*/ 0 h 201295"/>
                    <a:gd name="connsiteX3" fmla="*/ 82550 w 355600"/>
                    <a:gd name="connsiteY3" fmla="*/ 118745 h 201295"/>
                    <a:gd name="connsiteX4" fmla="*/ 0 w 355600"/>
                    <a:gd name="connsiteY4" fmla="*/ 201295 h 201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5600" h="201295">
                      <a:moveTo>
                        <a:pt x="0" y="201295"/>
                      </a:moveTo>
                      <a:lnTo>
                        <a:pt x="275590" y="88265"/>
                      </a:lnTo>
                      <a:lnTo>
                        <a:pt x="355600" y="0"/>
                      </a:lnTo>
                      <a:lnTo>
                        <a:pt x="82550" y="118745"/>
                      </a:lnTo>
                      <a:lnTo>
                        <a:pt x="0" y="20129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1" name="자유형 270"/>
                <p:cNvSpPr/>
                <p:nvPr/>
              </p:nvSpPr>
              <p:spPr>
                <a:xfrm>
                  <a:off x="2972434" y="2311400"/>
                  <a:ext cx="1503045" cy="680720"/>
                </a:xfrm>
                <a:custGeom>
                  <a:avLst/>
                  <a:gdLst>
                    <a:gd name="connsiteX0" fmla="*/ 0 w 1501140"/>
                    <a:gd name="connsiteY0" fmla="*/ 584200 h 680720"/>
                    <a:gd name="connsiteX1" fmla="*/ 1257300 w 1501140"/>
                    <a:gd name="connsiteY1" fmla="*/ 0 h 680720"/>
                    <a:gd name="connsiteX2" fmla="*/ 1501140 w 1501140"/>
                    <a:gd name="connsiteY2" fmla="*/ 81280 h 680720"/>
                    <a:gd name="connsiteX3" fmla="*/ 218440 w 1501140"/>
                    <a:gd name="connsiteY3" fmla="*/ 680720 h 680720"/>
                    <a:gd name="connsiteX4" fmla="*/ 200660 w 1501140"/>
                    <a:gd name="connsiteY4" fmla="*/ 660400 h 680720"/>
                    <a:gd name="connsiteX5" fmla="*/ 0 w 1501140"/>
                    <a:gd name="connsiteY5" fmla="*/ 584200 h 680720"/>
                    <a:gd name="connsiteX0" fmla="*/ 0 w 1503045"/>
                    <a:gd name="connsiteY0" fmla="*/ 586105 h 680720"/>
                    <a:gd name="connsiteX1" fmla="*/ 1259205 w 1503045"/>
                    <a:gd name="connsiteY1" fmla="*/ 0 h 680720"/>
                    <a:gd name="connsiteX2" fmla="*/ 1503045 w 1503045"/>
                    <a:gd name="connsiteY2" fmla="*/ 81280 h 680720"/>
                    <a:gd name="connsiteX3" fmla="*/ 220345 w 1503045"/>
                    <a:gd name="connsiteY3" fmla="*/ 680720 h 680720"/>
                    <a:gd name="connsiteX4" fmla="*/ 202565 w 1503045"/>
                    <a:gd name="connsiteY4" fmla="*/ 660400 h 680720"/>
                    <a:gd name="connsiteX5" fmla="*/ 0 w 1503045"/>
                    <a:gd name="connsiteY5" fmla="*/ 586105 h 680720"/>
                    <a:gd name="connsiteX0" fmla="*/ 0 w 1503045"/>
                    <a:gd name="connsiteY0" fmla="*/ 586105 h 680720"/>
                    <a:gd name="connsiteX1" fmla="*/ 1259205 w 1503045"/>
                    <a:gd name="connsiteY1" fmla="*/ 0 h 680720"/>
                    <a:gd name="connsiteX2" fmla="*/ 1503045 w 1503045"/>
                    <a:gd name="connsiteY2" fmla="*/ 81280 h 680720"/>
                    <a:gd name="connsiteX3" fmla="*/ 220345 w 1503045"/>
                    <a:gd name="connsiteY3" fmla="*/ 680720 h 680720"/>
                    <a:gd name="connsiteX4" fmla="*/ 200660 w 1503045"/>
                    <a:gd name="connsiteY4" fmla="*/ 660400 h 680720"/>
                    <a:gd name="connsiteX5" fmla="*/ 0 w 1503045"/>
                    <a:gd name="connsiteY5" fmla="*/ 586105 h 680720"/>
                    <a:gd name="connsiteX0" fmla="*/ 0 w 1503045"/>
                    <a:gd name="connsiteY0" fmla="*/ 586105 h 680720"/>
                    <a:gd name="connsiteX1" fmla="*/ 1259205 w 1503045"/>
                    <a:gd name="connsiteY1" fmla="*/ 0 h 680720"/>
                    <a:gd name="connsiteX2" fmla="*/ 1503045 w 1503045"/>
                    <a:gd name="connsiteY2" fmla="*/ 81280 h 680720"/>
                    <a:gd name="connsiteX3" fmla="*/ 220345 w 1503045"/>
                    <a:gd name="connsiteY3" fmla="*/ 680720 h 680720"/>
                    <a:gd name="connsiteX4" fmla="*/ 200660 w 1503045"/>
                    <a:gd name="connsiteY4" fmla="*/ 660400 h 680720"/>
                    <a:gd name="connsiteX5" fmla="*/ 0 w 1503045"/>
                    <a:gd name="connsiteY5" fmla="*/ 586105 h 68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3045" h="680720">
                      <a:moveTo>
                        <a:pt x="0" y="586105"/>
                      </a:moveTo>
                      <a:lnTo>
                        <a:pt x="1259205" y="0"/>
                      </a:lnTo>
                      <a:lnTo>
                        <a:pt x="1503045" y="81280"/>
                      </a:lnTo>
                      <a:lnTo>
                        <a:pt x="220345" y="680720"/>
                      </a:lnTo>
                      <a:lnTo>
                        <a:pt x="200660" y="660400"/>
                      </a:lnTo>
                      <a:lnTo>
                        <a:pt x="0" y="586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2" name="자유형 271"/>
                <p:cNvSpPr/>
                <p:nvPr/>
              </p:nvSpPr>
              <p:spPr>
                <a:xfrm>
                  <a:off x="3192780" y="2391410"/>
                  <a:ext cx="1343660" cy="675005"/>
                </a:xfrm>
                <a:custGeom>
                  <a:avLst/>
                  <a:gdLst>
                    <a:gd name="connsiteX0" fmla="*/ 0 w 1343660"/>
                    <a:gd name="connsiteY0" fmla="*/ 596900 h 665480"/>
                    <a:gd name="connsiteX1" fmla="*/ 1287780 w 1343660"/>
                    <a:gd name="connsiteY1" fmla="*/ 0 h 665480"/>
                    <a:gd name="connsiteX2" fmla="*/ 1343660 w 1343660"/>
                    <a:gd name="connsiteY2" fmla="*/ 66040 h 665480"/>
                    <a:gd name="connsiteX3" fmla="*/ 55880 w 1343660"/>
                    <a:gd name="connsiteY3" fmla="*/ 665480 h 665480"/>
                    <a:gd name="connsiteX4" fmla="*/ 0 w 1343660"/>
                    <a:gd name="connsiteY4" fmla="*/ 596900 h 665480"/>
                    <a:gd name="connsiteX0" fmla="*/ 0 w 1343660"/>
                    <a:gd name="connsiteY0" fmla="*/ 600710 h 669290"/>
                    <a:gd name="connsiteX1" fmla="*/ 1283970 w 1343660"/>
                    <a:gd name="connsiteY1" fmla="*/ 0 h 669290"/>
                    <a:gd name="connsiteX2" fmla="*/ 1343660 w 1343660"/>
                    <a:gd name="connsiteY2" fmla="*/ 69850 h 669290"/>
                    <a:gd name="connsiteX3" fmla="*/ 55880 w 1343660"/>
                    <a:gd name="connsiteY3" fmla="*/ 669290 h 669290"/>
                    <a:gd name="connsiteX4" fmla="*/ 0 w 1343660"/>
                    <a:gd name="connsiteY4" fmla="*/ 600710 h 669290"/>
                    <a:gd name="connsiteX0" fmla="*/ 0 w 1343660"/>
                    <a:gd name="connsiteY0" fmla="*/ 600710 h 675005"/>
                    <a:gd name="connsiteX1" fmla="*/ 1283970 w 1343660"/>
                    <a:gd name="connsiteY1" fmla="*/ 0 h 675005"/>
                    <a:gd name="connsiteX2" fmla="*/ 1343660 w 1343660"/>
                    <a:gd name="connsiteY2" fmla="*/ 69850 h 675005"/>
                    <a:gd name="connsiteX3" fmla="*/ 53975 w 1343660"/>
                    <a:gd name="connsiteY3" fmla="*/ 675005 h 675005"/>
                    <a:gd name="connsiteX4" fmla="*/ 0 w 1343660"/>
                    <a:gd name="connsiteY4" fmla="*/ 600710 h 675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3660" h="675005">
                      <a:moveTo>
                        <a:pt x="0" y="600710"/>
                      </a:moveTo>
                      <a:lnTo>
                        <a:pt x="1283970" y="0"/>
                      </a:lnTo>
                      <a:lnTo>
                        <a:pt x="1343660" y="69850"/>
                      </a:lnTo>
                      <a:lnTo>
                        <a:pt x="53975" y="675005"/>
                      </a:lnTo>
                      <a:lnTo>
                        <a:pt x="0" y="6007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3" name="자유형 272"/>
                <p:cNvSpPr/>
                <p:nvPr/>
              </p:nvSpPr>
              <p:spPr>
                <a:xfrm>
                  <a:off x="4244601" y="2132310"/>
                  <a:ext cx="513827" cy="205703"/>
                </a:xfrm>
                <a:custGeom>
                  <a:avLst/>
                  <a:gdLst>
                    <a:gd name="connsiteX0" fmla="*/ 0 w 546847"/>
                    <a:gd name="connsiteY0" fmla="*/ 143435 h 224118"/>
                    <a:gd name="connsiteX1" fmla="*/ 295836 w 546847"/>
                    <a:gd name="connsiteY1" fmla="*/ 0 h 224118"/>
                    <a:gd name="connsiteX2" fmla="*/ 546847 w 546847"/>
                    <a:gd name="connsiteY2" fmla="*/ 116541 h 224118"/>
                    <a:gd name="connsiteX3" fmla="*/ 295836 w 546847"/>
                    <a:gd name="connsiteY3" fmla="*/ 224118 h 224118"/>
                    <a:gd name="connsiteX4" fmla="*/ 0 w 546847"/>
                    <a:gd name="connsiteY4" fmla="*/ 143435 h 224118"/>
                    <a:gd name="connsiteX0" fmla="*/ 0 w 546847"/>
                    <a:gd name="connsiteY0" fmla="*/ 147245 h 227928"/>
                    <a:gd name="connsiteX1" fmla="*/ 263451 w 546847"/>
                    <a:gd name="connsiteY1" fmla="*/ 0 h 227928"/>
                    <a:gd name="connsiteX2" fmla="*/ 546847 w 546847"/>
                    <a:gd name="connsiteY2" fmla="*/ 120351 h 227928"/>
                    <a:gd name="connsiteX3" fmla="*/ 295836 w 546847"/>
                    <a:gd name="connsiteY3" fmla="*/ 227928 h 227928"/>
                    <a:gd name="connsiteX4" fmla="*/ 0 w 546847"/>
                    <a:gd name="connsiteY4" fmla="*/ 147245 h 227928"/>
                    <a:gd name="connsiteX0" fmla="*/ 0 w 552562"/>
                    <a:gd name="connsiteY0" fmla="*/ 118670 h 227928"/>
                    <a:gd name="connsiteX1" fmla="*/ 269166 w 552562"/>
                    <a:gd name="connsiteY1" fmla="*/ 0 h 227928"/>
                    <a:gd name="connsiteX2" fmla="*/ 552562 w 552562"/>
                    <a:gd name="connsiteY2" fmla="*/ 120351 h 227928"/>
                    <a:gd name="connsiteX3" fmla="*/ 301551 w 552562"/>
                    <a:gd name="connsiteY3" fmla="*/ 227928 h 227928"/>
                    <a:gd name="connsiteX4" fmla="*/ 0 w 552562"/>
                    <a:gd name="connsiteY4" fmla="*/ 118670 h 227928"/>
                    <a:gd name="connsiteX0" fmla="*/ 0 w 552562"/>
                    <a:gd name="connsiteY0" fmla="*/ 118670 h 227928"/>
                    <a:gd name="connsiteX1" fmla="*/ 269166 w 552562"/>
                    <a:gd name="connsiteY1" fmla="*/ 0 h 227928"/>
                    <a:gd name="connsiteX2" fmla="*/ 552562 w 552562"/>
                    <a:gd name="connsiteY2" fmla="*/ 112731 h 227928"/>
                    <a:gd name="connsiteX3" fmla="*/ 301551 w 552562"/>
                    <a:gd name="connsiteY3" fmla="*/ 227928 h 227928"/>
                    <a:gd name="connsiteX4" fmla="*/ 0 w 552562"/>
                    <a:gd name="connsiteY4" fmla="*/ 118670 h 227928"/>
                    <a:gd name="connsiteX0" fmla="*/ 0 w 552562"/>
                    <a:gd name="connsiteY0" fmla="*/ 132005 h 241263"/>
                    <a:gd name="connsiteX1" fmla="*/ 293931 w 552562"/>
                    <a:gd name="connsiteY1" fmla="*/ 0 h 241263"/>
                    <a:gd name="connsiteX2" fmla="*/ 552562 w 552562"/>
                    <a:gd name="connsiteY2" fmla="*/ 126066 h 241263"/>
                    <a:gd name="connsiteX3" fmla="*/ 301551 w 552562"/>
                    <a:gd name="connsiteY3" fmla="*/ 241263 h 241263"/>
                    <a:gd name="connsiteX4" fmla="*/ 0 w 552562"/>
                    <a:gd name="connsiteY4" fmla="*/ 132005 h 241263"/>
                    <a:gd name="connsiteX0" fmla="*/ 0 w 588757"/>
                    <a:gd name="connsiteY0" fmla="*/ 132005 h 241263"/>
                    <a:gd name="connsiteX1" fmla="*/ 293931 w 588757"/>
                    <a:gd name="connsiteY1" fmla="*/ 0 h 241263"/>
                    <a:gd name="connsiteX2" fmla="*/ 588757 w 588757"/>
                    <a:gd name="connsiteY2" fmla="*/ 107016 h 241263"/>
                    <a:gd name="connsiteX3" fmla="*/ 301551 w 588757"/>
                    <a:gd name="connsiteY3" fmla="*/ 241263 h 241263"/>
                    <a:gd name="connsiteX4" fmla="*/ 0 w 588757"/>
                    <a:gd name="connsiteY4" fmla="*/ 132005 h 241263"/>
                    <a:gd name="connsiteX0" fmla="*/ 0 w 588757"/>
                    <a:gd name="connsiteY0" fmla="*/ 132005 h 241263"/>
                    <a:gd name="connsiteX1" fmla="*/ 293931 w 588757"/>
                    <a:gd name="connsiteY1" fmla="*/ 0 h 241263"/>
                    <a:gd name="connsiteX2" fmla="*/ 588757 w 588757"/>
                    <a:gd name="connsiteY2" fmla="*/ 124161 h 241263"/>
                    <a:gd name="connsiteX3" fmla="*/ 301551 w 588757"/>
                    <a:gd name="connsiteY3" fmla="*/ 241263 h 241263"/>
                    <a:gd name="connsiteX4" fmla="*/ 0 w 588757"/>
                    <a:gd name="connsiteY4" fmla="*/ 132005 h 241263"/>
                    <a:gd name="connsiteX0" fmla="*/ 0 w 592567"/>
                    <a:gd name="connsiteY0" fmla="*/ 132005 h 241263"/>
                    <a:gd name="connsiteX1" fmla="*/ 293931 w 592567"/>
                    <a:gd name="connsiteY1" fmla="*/ 0 h 241263"/>
                    <a:gd name="connsiteX2" fmla="*/ 592567 w 592567"/>
                    <a:gd name="connsiteY2" fmla="*/ 122256 h 241263"/>
                    <a:gd name="connsiteX3" fmla="*/ 301551 w 592567"/>
                    <a:gd name="connsiteY3" fmla="*/ 241263 h 241263"/>
                    <a:gd name="connsiteX4" fmla="*/ 0 w 592567"/>
                    <a:gd name="connsiteY4" fmla="*/ 132005 h 241263"/>
                    <a:gd name="connsiteX0" fmla="*/ 0 w 513827"/>
                    <a:gd name="connsiteY0" fmla="*/ 162485 h 241263"/>
                    <a:gd name="connsiteX1" fmla="*/ 215191 w 513827"/>
                    <a:gd name="connsiteY1" fmla="*/ 0 h 241263"/>
                    <a:gd name="connsiteX2" fmla="*/ 513827 w 513827"/>
                    <a:gd name="connsiteY2" fmla="*/ 122256 h 241263"/>
                    <a:gd name="connsiteX3" fmla="*/ 222811 w 513827"/>
                    <a:gd name="connsiteY3" fmla="*/ 241263 h 241263"/>
                    <a:gd name="connsiteX4" fmla="*/ 0 w 513827"/>
                    <a:gd name="connsiteY4" fmla="*/ 162485 h 241263"/>
                    <a:gd name="connsiteX0" fmla="*/ 0 w 513827"/>
                    <a:gd name="connsiteY0" fmla="*/ 126925 h 205703"/>
                    <a:gd name="connsiteX1" fmla="*/ 283771 w 513827"/>
                    <a:gd name="connsiteY1" fmla="*/ 0 h 205703"/>
                    <a:gd name="connsiteX2" fmla="*/ 513827 w 513827"/>
                    <a:gd name="connsiteY2" fmla="*/ 86696 h 205703"/>
                    <a:gd name="connsiteX3" fmla="*/ 222811 w 513827"/>
                    <a:gd name="connsiteY3" fmla="*/ 205703 h 205703"/>
                    <a:gd name="connsiteX4" fmla="*/ 0 w 513827"/>
                    <a:gd name="connsiteY4" fmla="*/ 126925 h 20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827" h="205703">
                      <a:moveTo>
                        <a:pt x="0" y="126925"/>
                      </a:moveTo>
                      <a:lnTo>
                        <a:pt x="283771" y="0"/>
                      </a:lnTo>
                      <a:lnTo>
                        <a:pt x="513827" y="86696"/>
                      </a:lnTo>
                      <a:lnTo>
                        <a:pt x="222811" y="205703"/>
                      </a:lnTo>
                      <a:lnTo>
                        <a:pt x="0" y="12692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4" name="자유형 273"/>
                <p:cNvSpPr/>
                <p:nvPr/>
              </p:nvSpPr>
              <p:spPr>
                <a:xfrm>
                  <a:off x="4471670" y="2213571"/>
                  <a:ext cx="381000" cy="243840"/>
                </a:xfrm>
                <a:custGeom>
                  <a:avLst/>
                  <a:gdLst>
                    <a:gd name="connsiteX0" fmla="*/ 352425 w 539115"/>
                    <a:gd name="connsiteY0" fmla="*/ 0 h 333375"/>
                    <a:gd name="connsiteX1" fmla="*/ 0 w 539115"/>
                    <a:gd name="connsiteY1" fmla="*/ 154305 h 333375"/>
                    <a:gd name="connsiteX2" fmla="*/ 188595 w 539115"/>
                    <a:gd name="connsiteY2" fmla="*/ 333375 h 333375"/>
                    <a:gd name="connsiteX3" fmla="*/ 539115 w 539115"/>
                    <a:gd name="connsiteY3" fmla="*/ 173355 h 333375"/>
                    <a:gd name="connsiteX4" fmla="*/ 352425 w 539115"/>
                    <a:gd name="connsiteY4" fmla="*/ 0 h 333375"/>
                    <a:gd name="connsiteX0" fmla="*/ 297180 w 539115"/>
                    <a:gd name="connsiteY0" fmla="*/ 0 h 327660"/>
                    <a:gd name="connsiteX1" fmla="*/ 0 w 539115"/>
                    <a:gd name="connsiteY1" fmla="*/ 148590 h 327660"/>
                    <a:gd name="connsiteX2" fmla="*/ 188595 w 539115"/>
                    <a:gd name="connsiteY2" fmla="*/ 327660 h 327660"/>
                    <a:gd name="connsiteX3" fmla="*/ 539115 w 539115"/>
                    <a:gd name="connsiteY3" fmla="*/ 167640 h 327660"/>
                    <a:gd name="connsiteX4" fmla="*/ 297180 w 539115"/>
                    <a:gd name="connsiteY4" fmla="*/ 0 h 327660"/>
                    <a:gd name="connsiteX0" fmla="*/ 283845 w 525780"/>
                    <a:gd name="connsiteY0" fmla="*/ 0 h 327660"/>
                    <a:gd name="connsiteX1" fmla="*/ 0 w 525780"/>
                    <a:gd name="connsiteY1" fmla="*/ 118110 h 327660"/>
                    <a:gd name="connsiteX2" fmla="*/ 175260 w 525780"/>
                    <a:gd name="connsiteY2" fmla="*/ 327660 h 327660"/>
                    <a:gd name="connsiteX3" fmla="*/ 525780 w 525780"/>
                    <a:gd name="connsiteY3" fmla="*/ 167640 h 327660"/>
                    <a:gd name="connsiteX4" fmla="*/ 283845 w 525780"/>
                    <a:gd name="connsiteY4" fmla="*/ 0 h 327660"/>
                    <a:gd name="connsiteX0" fmla="*/ 283845 w 377190"/>
                    <a:gd name="connsiteY0" fmla="*/ 0 h 327660"/>
                    <a:gd name="connsiteX1" fmla="*/ 0 w 377190"/>
                    <a:gd name="connsiteY1" fmla="*/ 118110 h 327660"/>
                    <a:gd name="connsiteX2" fmla="*/ 175260 w 377190"/>
                    <a:gd name="connsiteY2" fmla="*/ 327660 h 327660"/>
                    <a:gd name="connsiteX3" fmla="*/ 377190 w 377190"/>
                    <a:gd name="connsiteY3" fmla="*/ 110490 h 327660"/>
                    <a:gd name="connsiteX4" fmla="*/ 283845 w 377190"/>
                    <a:gd name="connsiteY4" fmla="*/ 0 h 327660"/>
                    <a:gd name="connsiteX0" fmla="*/ 289560 w 377190"/>
                    <a:gd name="connsiteY0" fmla="*/ 0 h 329565"/>
                    <a:gd name="connsiteX1" fmla="*/ 0 w 377190"/>
                    <a:gd name="connsiteY1" fmla="*/ 120015 h 329565"/>
                    <a:gd name="connsiteX2" fmla="*/ 175260 w 377190"/>
                    <a:gd name="connsiteY2" fmla="*/ 329565 h 329565"/>
                    <a:gd name="connsiteX3" fmla="*/ 377190 w 377190"/>
                    <a:gd name="connsiteY3" fmla="*/ 112395 h 329565"/>
                    <a:gd name="connsiteX4" fmla="*/ 289560 w 377190"/>
                    <a:gd name="connsiteY4" fmla="*/ 0 h 329565"/>
                    <a:gd name="connsiteX0" fmla="*/ 289560 w 377190"/>
                    <a:gd name="connsiteY0" fmla="*/ 0 h 236220"/>
                    <a:gd name="connsiteX1" fmla="*/ 0 w 377190"/>
                    <a:gd name="connsiteY1" fmla="*/ 120015 h 236220"/>
                    <a:gd name="connsiteX2" fmla="*/ 102870 w 377190"/>
                    <a:gd name="connsiteY2" fmla="*/ 236220 h 236220"/>
                    <a:gd name="connsiteX3" fmla="*/ 377190 w 377190"/>
                    <a:gd name="connsiteY3" fmla="*/ 112395 h 236220"/>
                    <a:gd name="connsiteX4" fmla="*/ 289560 w 377190"/>
                    <a:gd name="connsiteY4" fmla="*/ 0 h 236220"/>
                    <a:gd name="connsiteX0" fmla="*/ 293370 w 381000"/>
                    <a:gd name="connsiteY0" fmla="*/ 0 h 236220"/>
                    <a:gd name="connsiteX1" fmla="*/ 0 w 381000"/>
                    <a:gd name="connsiteY1" fmla="*/ 116205 h 236220"/>
                    <a:gd name="connsiteX2" fmla="*/ 106680 w 381000"/>
                    <a:gd name="connsiteY2" fmla="*/ 236220 h 236220"/>
                    <a:gd name="connsiteX3" fmla="*/ 381000 w 381000"/>
                    <a:gd name="connsiteY3" fmla="*/ 112395 h 236220"/>
                    <a:gd name="connsiteX4" fmla="*/ 293370 w 381000"/>
                    <a:gd name="connsiteY4" fmla="*/ 0 h 236220"/>
                    <a:gd name="connsiteX0" fmla="*/ 293370 w 381000"/>
                    <a:gd name="connsiteY0" fmla="*/ 0 h 236220"/>
                    <a:gd name="connsiteX1" fmla="*/ 0 w 381000"/>
                    <a:gd name="connsiteY1" fmla="*/ 116205 h 236220"/>
                    <a:gd name="connsiteX2" fmla="*/ 106680 w 381000"/>
                    <a:gd name="connsiteY2" fmla="*/ 236220 h 236220"/>
                    <a:gd name="connsiteX3" fmla="*/ 381000 w 381000"/>
                    <a:gd name="connsiteY3" fmla="*/ 112395 h 236220"/>
                    <a:gd name="connsiteX4" fmla="*/ 293370 w 381000"/>
                    <a:gd name="connsiteY4" fmla="*/ 0 h 236220"/>
                    <a:gd name="connsiteX0" fmla="*/ 291465 w 381000"/>
                    <a:gd name="connsiteY0" fmla="*/ 0 h 243840"/>
                    <a:gd name="connsiteX1" fmla="*/ 0 w 381000"/>
                    <a:gd name="connsiteY1" fmla="*/ 123825 h 243840"/>
                    <a:gd name="connsiteX2" fmla="*/ 106680 w 381000"/>
                    <a:gd name="connsiteY2" fmla="*/ 243840 h 243840"/>
                    <a:gd name="connsiteX3" fmla="*/ 381000 w 381000"/>
                    <a:gd name="connsiteY3" fmla="*/ 120015 h 243840"/>
                    <a:gd name="connsiteX4" fmla="*/ 291465 w 381000"/>
                    <a:gd name="connsiteY4" fmla="*/ 0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0" h="243840">
                      <a:moveTo>
                        <a:pt x="291465" y="0"/>
                      </a:moveTo>
                      <a:lnTo>
                        <a:pt x="0" y="123825"/>
                      </a:lnTo>
                      <a:lnTo>
                        <a:pt x="106680" y="243840"/>
                      </a:lnTo>
                      <a:lnTo>
                        <a:pt x="381000" y="120015"/>
                      </a:lnTo>
                      <a:lnTo>
                        <a:pt x="291465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5" name="자유형 274"/>
                <p:cNvSpPr/>
                <p:nvPr/>
              </p:nvSpPr>
              <p:spPr>
                <a:xfrm>
                  <a:off x="4574242" y="2334464"/>
                  <a:ext cx="284480" cy="890905"/>
                </a:xfrm>
                <a:custGeom>
                  <a:avLst/>
                  <a:gdLst>
                    <a:gd name="connsiteX0" fmla="*/ 19611 w 304091"/>
                    <a:gd name="connsiteY0" fmla="*/ 124460 h 889000"/>
                    <a:gd name="connsiteX1" fmla="*/ 301551 w 304091"/>
                    <a:gd name="connsiteY1" fmla="*/ 0 h 889000"/>
                    <a:gd name="connsiteX2" fmla="*/ 304091 w 304091"/>
                    <a:gd name="connsiteY2" fmla="*/ 759460 h 889000"/>
                    <a:gd name="connsiteX3" fmla="*/ 24691 w 304091"/>
                    <a:gd name="connsiteY3" fmla="*/ 889000 h 889000"/>
                    <a:gd name="connsiteX4" fmla="*/ 19611 w 304091"/>
                    <a:gd name="connsiteY4" fmla="*/ 124460 h 889000"/>
                    <a:gd name="connsiteX0" fmla="*/ 19611 w 304091"/>
                    <a:gd name="connsiteY0" fmla="*/ 124460 h 889000"/>
                    <a:gd name="connsiteX1" fmla="*/ 301551 w 304091"/>
                    <a:gd name="connsiteY1" fmla="*/ 0 h 889000"/>
                    <a:gd name="connsiteX2" fmla="*/ 304091 w 304091"/>
                    <a:gd name="connsiteY2" fmla="*/ 759460 h 889000"/>
                    <a:gd name="connsiteX3" fmla="*/ 24691 w 304091"/>
                    <a:gd name="connsiteY3" fmla="*/ 889000 h 889000"/>
                    <a:gd name="connsiteX4" fmla="*/ 19611 w 304091"/>
                    <a:gd name="connsiteY4" fmla="*/ 124460 h 889000"/>
                    <a:gd name="connsiteX0" fmla="*/ 0 w 284480"/>
                    <a:gd name="connsiteY0" fmla="*/ 124460 h 889000"/>
                    <a:gd name="connsiteX1" fmla="*/ 281940 w 284480"/>
                    <a:gd name="connsiteY1" fmla="*/ 0 h 889000"/>
                    <a:gd name="connsiteX2" fmla="*/ 284480 w 284480"/>
                    <a:gd name="connsiteY2" fmla="*/ 759460 h 889000"/>
                    <a:gd name="connsiteX3" fmla="*/ 5080 w 284480"/>
                    <a:gd name="connsiteY3" fmla="*/ 889000 h 889000"/>
                    <a:gd name="connsiteX4" fmla="*/ 0 w 284480"/>
                    <a:gd name="connsiteY4" fmla="*/ 124460 h 889000"/>
                    <a:gd name="connsiteX0" fmla="*/ 19329 w 303809"/>
                    <a:gd name="connsiteY0" fmla="*/ 124460 h 889000"/>
                    <a:gd name="connsiteX1" fmla="*/ 297459 w 303809"/>
                    <a:gd name="connsiteY1" fmla="*/ 0 h 889000"/>
                    <a:gd name="connsiteX2" fmla="*/ 303809 w 303809"/>
                    <a:gd name="connsiteY2" fmla="*/ 759460 h 889000"/>
                    <a:gd name="connsiteX3" fmla="*/ 24409 w 303809"/>
                    <a:gd name="connsiteY3" fmla="*/ 889000 h 889000"/>
                    <a:gd name="connsiteX4" fmla="*/ 19329 w 303809"/>
                    <a:gd name="connsiteY4" fmla="*/ 124460 h 889000"/>
                    <a:gd name="connsiteX0" fmla="*/ 19329 w 303809"/>
                    <a:gd name="connsiteY0" fmla="*/ 124460 h 889000"/>
                    <a:gd name="connsiteX1" fmla="*/ 297459 w 303809"/>
                    <a:gd name="connsiteY1" fmla="*/ 0 h 889000"/>
                    <a:gd name="connsiteX2" fmla="*/ 303809 w 303809"/>
                    <a:gd name="connsiteY2" fmla="*/ 759460 h 889000"/>
                    <a:gd name="connsiteX3" fmla="*/ 24409 w 303809"/>
                    <a:gd name="connsiteY3" fmla="*/ 889000 h 889000"/>
                    <a:gd name="connsiteX4" fmla="*/ 19329 w 303809"/>
                    <a:gd name="connsiteY4" fmla="*/ 124460 h 889000"/>
                    <a:gd name="connsiteX0" fmla="*/ 0 w 284480"/>
                    <a:gd name="connsiteY0" fmla="*/ 124460 h 889000"/>
                    <a:gd name="connsiteX1" fmla="*/ 278130 w 284480"/>
                    <a:gd name="connsiteY1" fmla="*/ 0 h 889000"/>
                    <a:gd name="connsiteX2" fmla="*/ 284480 w 284480"/>
                    <a:gd name="connsiteY2" fmla="*/ 759460 h 889000"/>
                    <a:gd name="connsiteX3" fmla="*/ 5080 w 284480"/>
                    <a:gd name="connsiteY3" fmla="*/ 889000 h 889000"/>
                    <a:gd name="connsiteX4" fmla="*/ 0 w 284480"/>
                    <a:gd name="connsiteY4" fmla="*/ 124460 h 889000"/>
                    <a:gd name="connsiteX0" fmla="*/ 19189 w 303669"/>
                    <a:gd name="connsiteY0" fmla="*/ 126365 h 890905"/>
                    <a:gd name="connsiteX1" fmla="*/ 295414 w 303669"/>
                    <a:gd name="connsiteY1" fmla="*/ 0 h 890905"/>
                    <a:gd name="connsiteX2" fmla="*/ 303669 w 303669"/>
                    <a:gd name="connsiteY2" fmla="*/ 761365 h 890905"/>
                    <a:gd name="connsiteX3" fmla="*/ 24269 w 303669"/>
                    <a:gd name="connsiteY3" fmla="*/ 890905 h 890905"/>
                    <a:gd name="connsiteX4" fmla="*/ 19189 w 303669"/>
                    <a:gd name="connsiteY4" fmla="*/ 126365 h 890905"/>
                    <a:gd name="connsiteX0" fmla="*/ 19189 w 303669"/>
                    <a:gd name="connsiteY0" fmla="*/ 126365 h 890905"/>
                    <a:gd name="connsiteX1" fmla="*/ 295414 w 303669"/>
                    <a:gd name="connsiteY1" fmla="*/ 0 h 890905"/>
                    <a:gd name="connsiteX2" fmla="*/ 303669 w 303669"/>
                    <a:gd name="connsiteY2" fmla="*/ 761365 h 890905"/>
                    <a:gd name="connsiteX3" fmla="*/ 24269 w 303669"/>
                    <a:gd name="connsiteY3" fmla="*/ 890905 h 890905"/>
                    <a:gd name="connsiteX4" fmla="*/ 19189 w 303669"/>
                    <a:gd name="connsiteY4" fmla="*/ 126365 h 890905"/>
                    <a:gd name="connsiteX0" fmla="*/ 0 w 284480"/>
                    <a:gd name="connsiteY0" fmla="*/ 126365 h 890905"/>
                    <a:gd name="connsiteX1" fmla="*/ 276225 w 284480"/>
                    <a:gd name="connsiteY1" fmla="*/ 0 h 890905"/>
                    <a:gd name="connsiteX2" fmla="*/ 284480 w 284480"/>
                    <a:gd name="connsiteY2" fmla="*/ 761365 h 890905"/>
                    <a:gd name="connsiteX3" fmla="*/ 5080 w 284480"/>
                    <a:gd name="connsiteY3" fmla="*/ 890905 h 890905"/>
                    <a:gd name="connsiteX4" fmla="*/ 0 w 284480"/>
                    <a:gd name="connsiteY4" fmla="*/ 126365 h 890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480" h="890905">
                      <a:moveTo>
                        <a:pt x="0" y="126365"/>
                      </a:moveTo>
                      <a:lnTo>
                        <a:pt x="276225" y="0"/>
                      </a:lnTo>
                      <a:cubicBezTo>
                        <a:pt x="277072" y="253153"/>
                        <a:pt x="283633" y="508212"/>
                        <a:pt x="284480" y="761365"/>
                      </a:cubicBezTo>
                      <a:lnTo>
                        <a:pt x="5080" y="890905"/>
                      </a:lnTo>
                      <a:cubicBezTo>
                        <a:pt x="3387" y="636058"/>
                        <a:pt x="1693" y="381212"/>
                        <a:pt x="0" y="126365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6" name="자유형 275"/>
                <p:cNvSpPr/>
                <p:nvPr/>
              </p:nvSpPr>
              <p:spPr>
                <a:xfrm>
                  <a:off x="4494866" y="3097735"/>
                  <a:ext cx="363220" cy="203200"/>
                </a:xfrm>
                <a:custGeom>
                  <a:avLst/>
                  <a:gdLst>
                    <a:gd name="connsiteX0" fmla="*/ 0 w 360680"/>
                    <a:gd name="connsiteY0" fmla="*/ 208280 h 208280"/>
                    <a:gd name="connsiteX1" fmla="*/ 279400 w 360680"/>
                    <a:gd name="connsiteY1" fmla="*/ 83820 h 208280"/>
                    <a:gd name="connsiteX2" fmla="*/ 360680 w 360680"/>
                    <a:gd name="connsiteY2" fmla="*/ 0 h 208280"/>
                    <a:gd name="connsiteX3" fmla="*/ 83820 w 360680"/>
                    <a:gd name="connsiteY3" fmla="*/ 119380 h 208280"/>
                    <a:gd name="connsiteX4" fmla="*/ 0 w 360680"/>
                    <a:gd name="connsiteY4" fmla="*/ 208280 h 208280"/>
                    <a:gd name="connsiteX0" fmla="*/ 0 w 360680"/>
                    <a:gd name="connsiteY0" fmla="*/ 200660 h 200660"/>
                    <a:gd name="connsiteX1" fmla="*/ 279400 w 360680"/>
                    <a:gd name="connsiteY1" fmla="*/ 83820 h 200660"/>
                    <a:gd name="connsiteX2" fmla="*/ 360680 w 360680"/>
                    <a:gd name="connsiteY2" fmla="*/ 0 h 200660"/>
                    <a:gd name="connsiteX3" fmla="*/ 83820 w 360680"/>
                    <a:gd name="connsiteY3" fmla="*/ 119380 h 200660"/>
                    <a:gd name="connsiteX4" fmla="*/ 0 w 360680"/>
                    <a:gd name="connsiteY4" fmla="*/ 200660 h 200660"/>
                    <a:gd name="connsiteX0" fmla="*/ 0 w 360680"/>
                    <a:gd name="connsiteY0" fmla="*/ 200660 h 200660"/>
                    <a:gd name="connsiteX1" fmla="*/ 276860 w 360680"/>
                    <a:gd name="connsiteY1" fmla="*/ 99060 h 200660"/>
                    <a:gd name="connsiteX2" fmla="*/ 360680 w 360680"/>
                    <a:gd name="connsiteY2" fmla="*/ 0 h 200660"/>
                    <a:gd name="connsiteX3" fmla="*/ 83820 w 360680"/>
                    <a:gd name="connsiteY3" fmla="*/ 119380 h 200660"/>
                    <a:gd name="connsiteX4" fmla="*/ 0 w 360680"/>
                    <a:gd name="connsiteY4" fmla="*/ 200660 h 200660"/>
                    <a:gd name="connsiteX0" fmla="*/ 0 w 360680"/>
                    <a:gd name="connsiteY0" fmla="*/ 200660 h 200660"/>
                    <a:gd name="connsiteX1" fmla="*/ 276860 w 360680"/>
                    <a:gd name="connsiteY1" fmla="*/ 88900 h 200660"/>
                    <a:gd name="connsiteX2" fmla="*/ 360680 w 360680"/>
                    <a:gd name="connsiteY2" fmla="*/ 0 h 200660"/>
                    <a:gd name="connsiteX3" fmla="*/ 83820 w 360680"/>
                    <a:gd name="connsiteY3" fmla="*/ 119380 h 200660"/>
                    <a:gd name="connsiteX4" fmla="*/ 0 w 360680"/>
                    <a:gd name="connsiteY4" fmla="*/ 200660 h 200660"/>
                    <a:gd name="connsiteX0" fmla="*/ 0 w 345440"/>
                    <a:gd name="connsiteY0" fmla="*/ 198120 h 198120"/>
                    <a:gd name="connsiteX1" fmla="*/ 276860 w 345440"/>
                    <a:gd name="connsiteY1" fmla="*/ 86360 h 198120"/>
                    <a:gd name="connsiteX2" fmla="*/ 345440 w 345440"/>
                    <a:gd name="connsiteY2" fmla="*/ 0 h 198120"/>
                    <a:gd name="connsiteX3" fmla="*/ 83820 w 345440"/>
                    <a:gd name="connsiteY3" fmla="*/ 116840 h 198120"/>
                    <a:gd name="connsiteX4" fmla="*/ 0 w 345440"/>
                    <a:gd name="connsiteY4" fmla="*/ 198120 h 198120"/>
                    <a:gd name="connsiteX0" fmla="*/ 0 w 324485"/>
                    <a:gd name="connsiteY0" fmla="*/ 194310 h 194310"/>
                    <a:gd name="connsiteX1" fmla="*/ 255905 w 324485"/>
                    <a:gd name="connsiteY1" fmla="*/ 86360 h 194310"/>
                    <a:gd name="connsiteX2" fmla="*/ 324485 w 324485"/>
                    <a:gd name="connsiteY2" fmla="*/ 0 h 194310"/>
                    <a:gd name="connsiteX3" fmla="*/ 62865 w 324485"/>
                    <a:gd name="connsiteY3" fmla="*/ 116840 h 194310"/>
                    <a:gd name="connsiteX4" fmla="*/ 0 w 324485"/>
                    <a:gd name="connsiteY4" fmla="*/ 194310 h 194310"/>
                    <a:gd name="connsiteX0" fmla="*/ 0 w 334010"/>
                    <a:gd name="connsiteY0" fmla="*/ 190500 h 190500"/>
                    <a:gd name="connsiteX1" fmla="*/ 265430 w 334010"/>
                    <a:gd name="connsiteY1" fmla="*/ 86360 h 190500"/>
                    <a:gd name="connsiteX2" fmla="*/ 334010 w 334010"/>
                    <a:gd name="connsiteY2" fmla="*/ 0 h 190500"/>
                    <a:gd name="connsiteX3" fmla="*/ 72390 w 334010"/>
                    <a:gd name="connsiteY3" fmla="*/ 116840 h 190500"/>
                    <a:gd name="connsiteX4" fmla="*/ 0 w 334010"/>
                    <a:gd name="connsiteY4" fmla="*/ 190500 h 190500"/>
                    <a:gd name="connsiteX0" fmla="*/ 0 w 326390"/>
                    <a:gd name="connsiteY0" fmla="*/ 194310 h 194310"/>
                    <a:gd name="connsiteX1" fmla="*/ 257810 w 326390"/>
                    <a:gd name="connsiteY1" fmla="*/ 86360 h 194310"/>
                    <a:gd name="connsiteX2" fmla="*/ 326390 w 326390"/>
                    <a:gd name="connsiteY2" fmla="*/ 0 h 194310"/>
                    <a:gd name="connsiteX3" fmla="*/ 64770 w 326390"/>
                    <a:gd name="connsiteY3" fmla="*/ 116840 h 194310"/>
                    <a:gd name="connsiteX4" fmla="*/ 0 w 326390"/>
                    <a:gd name="connsiteY4" fmla="*/ 194310 h 194310"/>
                    <a:gd name="connsiteX0" fmla="*/ 0 w 337820"/>
                    <a:gd name="connsiteY0" fmla="*/ 194310 h 194310"/>
                    <a:gd name="connsiteX1" fmla="*/ 257810 w 337820"/>
                    <a:gd name="connsiteY1" fmla="*/ 86360 h 194310"/>
                    <a:gd name="connsiteX2" fmla="*/ 337820 w 337820"/>
                    <a:gd name="connsiteY2" fmla="*/ 0 h 194310"/>
                    <a:gd name="connsiteX3" fmla="*/ 64770 w 337820"/>
                    <a:gd name="connsiteY3" fmla="*/ 116840 h 194310"/>
                    <a:gd name="connsiteX4" fmla="*/ 0 w 337820"/>
                    <a:gd name="connsiteY4" fmla="*/ 194310 h 194310"/>
                    <a:gd name="connsiteX0" fmla="*/ 0 w 330200"/>
                    <a:gd name="connsiteY0" fmla="*/ 188595 h 188595"/>
                    <a:gd name="connsiteX1" fmla="*/ 257810 w 330200"/>
                    <a:gd name="connsiteY1" fmla="*/ 80645 h 188595"/>
                    <a:gd name="connsiteX2" fmla="*/ 330200 w 330200"/>
                    <a:gd name="connsiteY2" fmla="*/ 0 h 188595"/>
                    <a:gd name="connsiteX3" fmla="*/ 64770 w 330200"/>
                    <a:gd name="connsiteY3" fmla="*/ 111125 h 188595"/>
                    <a:gd name="connsiteX4" fmla="*/ 0 w 330200"/>
                    <a:gd name="connsiteY4" fmla="*/ 188595 h 188595"/>
                    <a:gd name="connsiteX0" fmla="*/ 0 w 332740"/>
                    <a:gd name="connsiteY0" fmla="*/ 186055 h 186055"/>
                    <a:gd name="connsiteX1" fmla="*/ 260350 w 332740"/>
                    <a:gd name="connsiteY1" fmla="*/ 80645 h 186055"/>
                    <a:gd name="connsiteX2" fmla="*/ 332740 w 332740"/>
                    <a:gd name="connsiteY2" fmla="*/ 0 h 186055"/>
                    <a:gd name="connsiteX3" fmla="*/ 67310 w 332740"/>
                    <a:gd name="connsiteY3" fmla="*/ 111125 h 186055"/>
                    <a:gd name="connsiteX4" fmla="*/ 0 w 332740"/>
                    <a:gd name="connsiteY4" fmla="*/ 186055 h 186055"/>
                    <a:gd name="connsiteX0" fmla="*/ 0 w 346075"/>
                    <a:gd name="connsiteY0" fmla="*/ 197485 h 197485"/>
                    <a:gd name="connsiteX1" fmla="*/ 273685 w 346075"/>
                    <a:gd name="connsiteY1" fmla="*/ 80645 h 197485"/>
                    <a:gd name="connsiteX2" fmla="*/ 346075 w 346075"/>
                    <a:gd name="connsiteY2" fmla="*/ 0 h 197485"/>
                    <a:gd name="connsiteX3" fmla="*/ 80645 w 346075"/>
                    <a:gd name="connsiteY3" fmla="*/ 111125 h 197485"/>
                    <a:gd name="connsiteX4" fmla="*/ 0 w 346075"/>
                    <a:gd name="connsiteY4" fmla="*/ 197485 h 197485"/>
                    <a:gd name="connsiteX0" fmla="*/ 0 w 349885"/>
                    <a:gd name="connsiteY0" fmla="*/ 191770 h 191770"/>
                    <a:gd name="connsiteX1" fmla="*/ 277495 w 349885"/>
                    <a:gd name="connsiteY1" fmla="*/ 80645 h 191770"/>
                    <a:gd name="connsiteX2" fmla="*/ 349885 w 349885"/>
                    <a:gd name="connsiteY2" fmla="*/ 0 h 191770"/>
                    <a:gd name="connsiteX3" fmla="*/ 84455 w 349885"/>
                    <a:gd name="connsiteY3" fmla="*/ 111125 h 191770"/>
                    <a:gd name="connsiteX4" fmla="*/ 0 w 349885"/>
                    <a:gd name="connsiteY4" fmla="*/ 191770 h 191770"/>
                    <a:gd name="connsiteX0" fmla="*/ 0 w 363220"/>
                    <a:gd name="connsiteY0" fmla="*/ 203200 h 203200"/>
                    <a:gd name="connsiteX1" fmla="*/ 277495 w 363220"/>
                    <a:gd name="connsiteY1" fmla="*/ 92075 h 203200"/>
                    <a:gd name="connsiteX2" fmla="*/ 363220 w 363220"/>
                    <a:gd name="connsiteY2" fmla="*/ 0 h 203200"/>
                    <a:gd name="connsiteX3" fmla="*/ 84455 w 363220"/>
                    <a:gd name="connsiteY3" fmla="*/ 122555 h 203200"/>
                    <a:gd name="connsiteX4" fmla="*/ 0 w 363220"/>
                    <a:gd name="connsiteY4" fmla="*/ 203200 h 203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220" h="203200">
                      <a:moveTo>
                        <a:pt x="0" y="203200"/>
                      </a:moveTo>
                      <a:lnTo>
                        <a:pt x="277495" y="92075"/>
                      </a:lnTo>
                      <a:lnTo>
                        <a:pt x="363220" y="0"/>
                      </a:lnTo>
                      <a:lnTo>
                        <a:pt x="84455" y="122555"/>
                      </a:lnTo>
                      <a:lnTo>
                        <a:pt x="0" y="20320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7" name="자유형 276"/>
                <p:cNvSpPr/>
                <p:nvPr/>
              </p:nvSpPr>
              <p:spPr>
                <a:xfrm>
                  <a:off x="4559075" y="1555525"/>
                  <a:ext cx="1506855" cy="680720"/>
                </a:xfrm>
                <a:custGeom>
                  <a:avLst/>
                  <a:gdLst>
                    <a:gd name="connsiteX0" fmla="*/ 0 w 1501140"/>
                    <a:gd name="connsiteY0" fmla="*/ 584200 h 680720"/>
                    <a:gd name="connsiteX1" fmla="*/ 1257300 w 1501140"/>
                    <a:gd name="connsiteY1" fmla="*/ 0 h 680720"/>
                    <a:gd name="connsiteX2" fmla="*/ 1501140 w 1501140"/>
                    <a:gd name="connsiteY2" fmla="*/ 81280 h 680720"/>
                    <a:gd name="connsiteX3" fmla="*/ 218440 w 1501140"/>
                    <a:gd name="connsiteY3" fmla="*/ 680720 h 680720"/>
                    <a:gd name="connsiteX4" fmla="*/ 200660 w 1501140"/>
                    <a:gd name="connsiteY4" fmla="*/ 660400 h 680720"/>
                    <a:gd name="connsiteX5" fmla="*/ 0 w 1501140"/>
                    <a:gd name="connsiteY5" fmla="*/ 584200 h 680720"/>
                    <a:gd name="connsiteX0" fmla="*/ 0 w 1506855"/>
                    <a:gd name="connsiteY0" fmla="*/ 586105 h 680720"/>
                    <a:gd name="connsiteX1" fmla="*/ 1263015 w 1506855"/>
                    <a:gd name="connsiteY1" fmla="*/ 0 h 680720"/>
                    <a:gd name="connsiteX2" fmla="*/ 1506855 w 1506855"/>
                    <a:gd name="connsiteY2" fmla="*/ 81280 h 680720"/>
                    <a:gd name="connsiteX3" fmla="*/ 224155 w 1506855"/>
                    <a:gd name="connsiteY3" fmla="*/ 680720 h 680720"/>
                    <a:gd name="connsiteX4" fmla="*/ 206375 w 1506855"/>
                    <a:gd name="connsiteY4" fmla="*/ 660400 h 680720"/>
                    <a:gd name="connsiteX5" fmla="*/ 0 w 1506855"/>
                    <a:gd name="connsiteY5" fmla="*/ 586105 h 680720"/>
                    <a:gd name="connsiteX0" fmla="*/ 0 w 1506855"/>
                    <a:gd name="connsiteY0" fmla="*/ 586105 h 680720"/>
                    <a:gd name="connsiteX1" fmla="*/ 1263015 w 1506855"/>
                    <a:gd name="connsiteY1" fmla="*/ 0 h 680720"/>
                    <a:gd name="connsiteX2" fmla="*/ 1506855 w 1506855"/>
                    <a:gd name="connsiteY2" fmla="*/ 81280 h 680720"/>
                    <a:gd name="connsiteX3" fmla="*/ 224155 w 1506855"/>
                    <a:gd name="connsiteY3" fmla="*/ 680720 h 680720"/>
                    <a:gd name="connsiteX4" fmla="*/ 200660 w 1506855"/>
                    <a:gd name="connsiteY4" fmla="*/ 660400 h 680720"/>
                    <a:gd name="connsiteX5" fmla="*/ 0 w 1506855"/>
                    <a:gd name="connsiteY5" fmla="*/ 586105 h 680720"/>
                    <a:gd name="connsiteX0" fmla="*/ 0 w 1506855"/>
                    <a:gd name="connsiteY0" fmla="*/ 586105 h 680720"/>
                    <a:gd name="connsiteX1" fmla="*/ 1263015 w 1506855"/>
                    <a:gd name="connsiteY1" fmla="*/ 0 h 680720"/>
                    <a:gd name="connsiteX2" fmla="*/ 1506855 w 1506855"/>
                    <a:gd name="connsiteY2" fmla="*/ 81280 h 680720"/>
                    <a:gd name="connsiteX3" fmla="*/ 224155 w 1506855"/>
                    <a:gd name="connsiteY3" fmla="*/ 680720 h 680720"/>
                    <a:gd name="connsiteX4" fmla="*/ 200660 w 1506855"/>
                    <a:gd name="connsiteY4" fmla="*/ 660400 h 680720"/>
                    <a:gd name="connsiteX5" fmla="*/ 0 w 1506855"/>
                    <a:gd name="connsiteY5" fmla="*/ 586105 h 68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06855" h="680720">
                      <a:moveTo>
                        <a:pt x="0" y="586105"/>
                      </a:moveTo>
                      <a:lnTo>
                        <a:pt x="1263015" y="0"/>
                      </a:lnTo>
                      <a:lnTo>
                        <a:pt x="1506855" y="81280"/>
                      </a:lnTo>
                      <a:lnTo>
                        <a:pt x="224155" y="680720"/>
                      </a:lnTo>
                      <a:lnTo>
                        <a:pt x="200660" y="660400"/>
                      </a:lnTo>
                      <a:lnTo>
                        <a:pt x="0" y="586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8" name="자유형 277"/>
                <p:cNvSpPr/>
                <p:nvPr/>
              </p:nvSpPr>
              <p:spPr>
                <a:xfrm>
                  <a:off x="4783231" y="1635535"/>
                  <a:ext cx="1343660" cy="676910"/>
                </a:xfrm>
                <a:custGeom>
                  <a:avLst/>
                  <a:gdLst>
                    <a:gd name="connsiteX0" fmla="*/ 0 w 1343660"/>
                    <a:gd name="connsiteY0" fmla="*/ 596900 h 665480"/>
                    <a:gd name="connsiteX1" fmla="*/ 1287780 w 1343660"/>
                    <a:gd name="connsiteY1" fmla="*/ 0 h 665480"/>
                    <a:gd name="connsiteX2" fmla="*/ 1343660 w 1343660"/>
                    <a:gd name="connsiteY2" fmla="*/ 66040 h 665480"/>
                    <a:gd name="connsiteX3" fmla="*/ 55880 w 1343660"/>
                    <a:gd name="connsiteY3" fmla="*/ 665480 h 665480"/>
                    <a:gd name="connsiteX4" fmla="*/ 0 w 1343660"/>
                    <a:gd name="connsiteY4" fmla="*/ 596900 h 665480"/>
                    <a:gd name="connsiteX0" fmla="*/ 0 w 1343660"/>
                    <a:gd name="connsiteY0" fmla="*/ 596900 h 673100"/>
                    <a:gd name="connsiteX1" fmla="*/ 1287780 w 1343660"/>
                    <a:gd name="connsiteY1" fmla="*/ 0 h 673100"/>
                    <a:gd name="connsiteX2" fmla="*/ 1343660 w 1343660"/>
                    <a:gd name="connsiteY2" fmla="*/ 66040 h 673100"/>
                    <a:gd name="connsiteX3" fmla="*/ 53975 w 1343660"/>
                    <a:gd name="connsiteY3" fmla="*/ 673100 h 673100"/>
                    <a:gd name="connsiteX4" fmla="*/ 0 w 1343660"/>
                    <a:gd name="connsiteY4" fmla="*/ 596900 h 673100"/>
                    <a:gd name="connsiteX0" fmla="*/ 0 w 1343660"/>
                    <a:gd name="connsiteY0" fmla="*/ 600710 h 676910"/>
                    <a:gd name="connsiteX1" fmla="*/ 1283970 w 1343660"/>
                    <a:gd name="connsiteY1" fmla="*/ 0 h 676910"/>
                    <a:gd name="connsiteX2" fmla="*/ 1343660 w 1343660"/>
                    <a:gd name="connsiteY2" fmla="*/ 69850 h 676910"/>
                    <a:gd name="connsiteX3" fmla="*/ 53975 w 1343660"/>
                    <a:gd name="connsiteY3" fmla="*/ 676910 h 676910"/>
                    <a:gd name="connsiteX4" fmla="*/ 0 w 1343660"/>
                    <a:gd name="connsiteY4" fmla="*/ 600710 h 676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3660" h="676910">
                      <a:moveTo>
                        <a:pt x="0" y="600710"/>
                      </a:moveTo>
                      <a:lnTo>
                        <a:pt x="1283970" y="0"/>
                      </a:lnTo>
                      <a:lnTo>
                        <a:pt x="1343660" y="69850"/>
                      </a:lnTo>
                      <a:lnTo>
                        <a:pt x="53975" y="676910"/>
                      </a:lnTo>
                      <a:lnTo>
                        <a:pt x="0" y="6007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79" name="자유형 278"/>
                <p:cNvSpPr/>
                <p:nvPr/>
              </p:nvSpPr>
              <p:spPr>
                <a:xfrm>
                  <a:off x="5835052" y="1367790"/>
                  <a:ext cx="513827" cy="205703"/>
                </a:xfrm>
                <a:custGeom>
                  <a:avLst/>
                  <a:gdLst>
                    <a:gd name="connsiteX0" fmla="*/ 0 w 546847"/>
                    <a:gd name="connsiteY0" fmla="*/ 143435 h 224118"/>
                    <a:gd name="connsiteX1" fmla="*/ 295836 w 546847"/>
                    <a:gd name="connsiteY1" fmla="*/ 0 h 224118"/>
                    <a:gd name="connsiteX2" fmla="*/ 546847 w 546847"/>
                    <a:gd name="connsiteY2" fmla="*/ 116541 h 224118"/>
                    <a:gd name="connsiteX3" fmla="*/ 295836 w 546847"/>
                    <a:gd name="connsiteY3" fmla="*/ 224118 h 224118"/>
                    <a:gd name="connsiteX4" fmla="*/ 0 w 546847"/>
                    <a:gd name="connsiteY4" fmla="*/ 143435 h 224118"/>
                    <a:gd name="connsiteX0" fmla="*/ 0 w 546847"/>
                    <a:gd name="connsiteY0" fmla="*/ 147245 h 227928"/>
                    <a:gd name="connsiteX1" fmla="*/ 263451 w 546847"/>
                    <a:gd name="connsiteY1" fmla="*/ 0 h 227928"/>
                    <a:gd name="connsiteX2" fmla="*/ 546847 w 546847"/>
                    <a:gd name="connsiteY2" fmla="*/ 120351 h 227928"/>
                    <a:gd name="connsiteX3" fmla="*/ 295836 w 546847"/>
                    <a:gd name="connsiteY3" fmla="*/ 227928 h 227928"/>
                    <a:gd name="connsiteX4" fmla="*/ 0 w 546847"/>
                    <a:gd name="connsiteY4" fmla="*/ 147245 h 227928"/>
                    <a:gd name="connsiteX0" fmla="*/ 0 w 552562"/>
                    <a:gd name="connsiteY0" fmla="*/ 118670 h 227928"/>
                    <a:gd name="connsiteX1" fmla="*/ 269166 w 552562"/>
                    <a:gd name="connsiteY1" fmla="*/ 0 h 227928"/>
                    <a:gd name="connsiteX2" fmla="*/ 552562 w 552562"/>
                    <a:gd name="connsiteY2" fmla="*/ 120351 h 227928"/>
                    <a:gd name="connsiteX3" fmla="*/ 301551 w 552562"/>
                    <a:gd name="connsiteY3" fmla="*/ 227928 h 227928"/>
                    <a:gd name="connsiteX4" fmla="*/ 0 w 552562"/>
                    <a:gd name="connsiteY4" fmla="*/ 118670 h 227928"/>
                    <a:gd name="connsiteX0" fmla="*/ 0 w 552562"/>
                    <a:gd name="connsiteY0" fmla="*/ 118670 h 227928"/>
                    <a:gd name="connsiteX1" fmla="*/ 269166 w 552562"/>
                    <a:gd name="connsiteY1" fmla="*/ 0 h 227928"/>
                    <a:gd name="connsiteX2" fmla="*/ 552562 w 552562"/>
                    <a:gd name="connsiteY2" fmla="*/ 112731 h 227928"/>
                    <a:gd name="connsiteX3" fmla="*/ 301551 w 552562"/>
                    <a:gd name="connsiteY3" fmla="*/ 227928 h 227928"/>
                    <a:gd name="connsiteX4" fmla="*/ 0 w 552562"/>
                    <a:gd name="connsiteY4" fmla="*/ 118670 h 227928"/>
                    <a:gd name="connsiteX0" fmla="*/ 0 w 552562"/>
                    <a:gd name="connsiteY0" fmla="*/ 132005 h 241263"/>
                    <a:gd name="connsiteX1" fmla="*/ 293931 w 552562"/>
                    <a:gd name="connsiteY1" fmla="*/ 0 h 241263"/>
                    <a:gd name="connsiteX2" fmla="*/ 552562 w 552562"/>
                    <a:gd name="connsiteY2" fmla="*/ 126066 h 241263"/>
                    <a:gd name="connsiteX3" fmla="*/ 301551 w 552562"/>
                    <a:gd name="connsiteY3" fmla="*/ 241263 h 241263"/>
                    <a:gd name="connsiteX4" fmla="*/ 0 w 552562"/>
                    <a:gd name="connsiteY4" fmla="*/ 132005 h 241263"/>
                    <a:gd name="connsiteX0" fmla="*/ 0 w 588757"/>
                    <a:gd name="connsiteY0" fmla="*/ 132005 h 241263"/>
                    <a:gd name="connsiteX1" fmla="*/ 293931 w 588757"/>
                    <a:gd name="connsiteY1" fmla="*/ 0 h 241263"/>
                    <a:gd name="connsiteX2" fmla="*/ 588757 w 588757"/>
                    <a:gd name="connsiteY2" fmla="*/ 107016 h 241263"/>
                    <a:gd name="connsiteX3" fmla="*/ 301551 w 588757"/>
                    <a:gd name="connsiteY3" fmla="*/ 241263 h 241263"/>
                    <a:gd name="connsiteX4" fmla="*/ 0 w 588757"/>
                    <a:gd name="connsiteY4" fmla="*/ 132005 h 241263"/>
                    <a:gd name="connsiteX0" fmla="*/ 0 w 588757"/>
                    <a:gd name="connsiteY0" fmla="*/ 132005 h 241263"/>
                    <a:gd name="connsiteX1" fmla="*/ 293931 w 588757"/>
                    <a:gd name="connsiteY1" fmla="*/ 0 h 241263"/>
                    <a:gd name="connsiteX2" fmla="*/ 588757 w 588757"/>
                    <a:gd name="connsiteY2" fmla="*/ 124161 h 241263"/>
                    <a:gd name="connsiteX3" fmla="*/ 301551 w 588757"/>
                    <a:gd name="connsiteY3" fmla="*/ 241263 h 241263"/>
                    <a:gd name="connsiteX4" fmla="*/ 0 w 588757"/>
                    <a:gd name="connsiteY4" fmla="*/ 132005 h 241263"/>
                    <a:gd name="connsiteX0" fmla="*/ 0 w 592567"/>
                    <a:gd name="connsiteY0" fmla="*/ 132005 h 241263"/>
                    <a:gd name="connsiteX1" fmla="*/ 293931 w 592567"/>
                    <a:gd name="connsiteY1" fmla="*/ 0 h 241263"/>
                    <a:gd name="connsiteX2" fmla="*/ 592567 w 592567"/>
                    <a:gd name="connsiteY2" fmla="*/ 122256 h 241263"/>
                    <a:gd name="connsiteX3" fmla="*/ 301551 w 592567"/>
                    <a:gd name="connsiteY3" fmla="*/ 241263 h 241263"/>
                    <a:gd name="connsiteX4" fmla="*/ 0 w 592567"/>
                    <a:gd name="connsiteY4" fmla="*/ 132005 h 241263"/>
                    <a:gd name="connsiteX0" fmla="*/ 0 w 513827"/>
                    <a:gd name="connsiteY0" fmla="*/ 162485 h 241263"/>
                    <a:gd name="connsiteX1" fmla="*/ 215191 w 513827"/>
                    <a:gd name="connsiteY1" fmla="*/ 0 h 241263"/>
                    <a:gd name="connsiteX2" fmla="*/ 513827 w 513827"/>
                    <a:gd name="connsiteY2" fmla="*/ 122256 h 241263"/>
                    <a:gd name="connsiteX3" fmla="*/ 222811 w 513827"/>
                    <a:gd name="connsiteY3" fmla="*/ 241263 h 241263"/>
                    <a:gd name="connsiteX4" fmla="*/ 0 w 513827"/>
                    <a:gd name="connsiteY4" fmla="*/ 162485 h 241263"/>
                    <a:gd name="connsiteX0" fmla="*/ 0 w 513827"/>
                    <a:gd name="connsiteY0" fmla="*/ 126925 h 205703"/>
                    <a:gd name="connsiteX1" fmla="*/ 283771 w 513827"/>
                    <a:gd name="connsiteY1" fmla="*/ 0 h 205703"/>
                    <a:gd name="connsiteX2" fmla="*/ 513827 w 513827"/>
                    <a:gd name="connsiteY2" fmla="*/ 86696 h 205703"/>
                    <a:gd name="connsiteX3" fmla="*/ 222811 w 513827"/>
                    <a:gd name="connsiteY3" fmla="*/ 205703 h 205703"/>
                    <a:gd name="connsiteX4" fmla="*/ 0 w 513827"/>
                    <a:gd name="connsiteY4" fmla="*/ 126925 h 20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827" h="205703">
                      <a:moveTo>
                        <a:pt x="0" y="126925"/>
                      </a:moveTo>
                      <a:lnTo>
                        <a:pt x="283771" y="0"/>
                      </a:lnTo>
                      <a:lnTo>
                        <a:pt x="513827" y="86696"/>
                      </a:lnTo>
                      <a:lnTo>
                        <a:pt x="222811" y="205703"/>
                      </a:lnTo>
                      <a:lnTo>
                        <a:pt x="0" y="12692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0" name="자유형 279"/>
                <p:cNvSpPr/>
                <p:nvPr/>
              </p:nvSpPr>
              <p:spPr>
                <a:xfrm>
                  <a:off x="6062121" y="1449051"/>
                  <a:ext cx="381000" cy="243840"/>
                </a:xfrm>
                <a:custGeom>
                  <a:avLst/>
                  <a:gdLst>
                    <a:gd name="connsiteX0" fmla="*/ 352425 w 539115"/>
                    <a:gd name="connsiteY0" fmla="*/ 0 h 333375"/>
                    <a:gd name="connsiteX1" fmla="*/ 0 w 539115"/>
                    <a:gd name="connsiteY1" fmla="*/ 154305 h 333375"/>
                    <a:gd name="connsiteX2" fmla="*/ 188595 w 539115"/>
                    <a:gd name="connsiteY2" fmla="*/ 333375 h 333375"/>
                    <a:gd name="connsiteX3" fmla="*/ 539115 w 539115"/>
                    <a:gd name="connsiteY3" fmla="*/ 173355 h 333375"/>
                    <a:gd name="connsiteX4" fmla="*/ 352425 w 539115"/>
                    <a:gd name="connsiteY4" fmla="*/ 0 h 333375"/>
                    <a:gd name="connsiteX0" fmla="*/ 297180 w 539115"/>
                    <a:gd name="connsiteY0" fmla="*/ 0 h 327660"/>
                    <a:gd name="connsiteX1" fmla="*/ 0 w 539115"/>
                    <a:gd name="connsiteY1" fmla="*/ 148590 h 327660"/>
                    <a:gd name="connsiteX2" fmla="*/ 188595 w 539115"/>
                    <a:gd name="connsiteY2" fmla="*/ 327660 h 327660"/>
                    <a:gd name="connsiteX3" fmla="*/ 539115 w 539115"/>
                    <a:gd name="connsiteY3" fmla="*/ 167640 h 327660"/>
                    <a:gd name="connsiteX4" fmla="*/ 297180 w 539115"/>
                    <a:gd name="connsiteY4" fmla="*/ 0 h 327660"/>
                    <a:gd name="connsiteX0" fmla="*/ 283845 w 525780"/>
                    <a:gd name="connsiteY0" fmla="*/ 0 h 327660"/>
                    <a:gd name="connsiteX1" fmla="*/ 0 w 525780"/>
                    <a:gd name="connsiteY1" fmla="*/ 118110 h 327660"/>
                    <a:gd name="connsiteX2" fmla="*/ 175260 w 525780"/>
                    <a:gd name="connsiteY2" fmla="*/ 327660 h 327660"/>
                    <a:gd name="connsiteX3" fmla="*/ 525780 w 525780"/>
                    <a:gd name="connsiteY3" fmla="*/ 167640 h 327660"/>
                    <a:gd name="connsiteX4" fmla="*/ 283845 w 525780"/>
                    <a:gd name="connsiteY4" fmla="*/ 0 h 327660"/>
                    <a:gd name="connsiteX0" fmla="*/ 283845 w 377190"/>
                    <a:gd name="connsiteY0" fmla="*/ 0 h 327660"/>
                    <a:gd name="connsiteX1" fmla="*/ 0 w 377190"/>
                    <a:gd name="connsiteY1" fmla="*/ 118110 h 327660"/>
                    <a:gd name="connsiteX2" fmla="*/ 175260 w 377190"/>
                    <a:gd name="connsiteY2" fmla="*/ 327660 h 327660"/>
                    <a:gd name="connsiteX3" fmla="*/ 377190 w 377190"/>
                    <a:gd name="connsiteY3" fmla="*/ 110490 h 327660"/>
                    <a:gd name="connsiteX4" fmla="*/ 283845 w 377190"/>
                    <a:gd name="connsiteY4" fmla="*/ 0 h 327660"/>
                    <a:gd name="connsiteX0" fmla="*/ 289560 w 377190"/>
                    <a:gd name="connsiteY0" fmla="*/ 0 h 329565"/>
                    <a:gd name="connsiteX1" fmla="*/ 0 w 377190"/>
                    <a:gd name="connsiteY1" fmla="*/ 120015 h 329565"/>
                    <a:gd name="connsiteX2" fmla="*/ 175260 w 377190"/>
                    <a:gd name="connsiteY2" fmla="*/ 329565 h 329565"/>
                    <a:gd name="connsiteX3" fmla="*/ 377190 w 377190"/>
                    <a:gd name="connsiteY3" fmla="*/ 112395 h 329565"/>
                    <a:gd name="connsiteX4" fmla="*/ 289560 w 377190"/>
                    <a:gd name="connsiteY4" fmla="*/ 0 h 329565"/>
                    <a:gd name="connsiteX0" fmla="*/ 289560 w 377190"/>
                    <a:gd name="connsiteY0" fmla="*/ 0 h 236220"/>
                    <a:gd name="connsiteX1" fmla="*/ 0 w 377190"/>
                    <a:gd name="connsiteY1" fmla="*/ 120015 h 236220"/>
                    <a:gd name="connsiteX2" fmla="*/ 102870 w 377190"/>
                    <a:gd name="connsiteY2" fmla="*/ 236220 h 236220"/>
                    <a:gd name="connsiteX3" fmla="*/ 377190 w 377190"/>
                    <a:gd name="connsiteY3" fmla="*/ 112395 h 236220"/>
                    <a:gd name="connsiteX4" fmla="*/ 289560 w 377190"/>
                    <a:gd name="connsiteY4" fmla="*/ 0 h 236220"/>
                    <a:gd name="connsiteX0" fmla="*/ 293370 w 381000"/>
                    <a:gd name="connsiteY0" fmla="*/ 0 h 236220"/>
                    <a:gd name="connsiteX1" fmla="*/ 0 w 381000"/>
                    <a:gd name="connsiteY1" fmla="*/ 116205 h 236220"/>
                    <a:gd name="connsiteX2" fmla="*/ 106680 w 381000"/>
                    <a:gd name="connsiteY2" fmla="*/ 236220 h 236220"/>
                    <a:gd name="connsiteX3" fmla="*/ 381000 w 381000"/>
                    <a:gd name="connsiteY3" fmla="*/ 112395 h 236220"/>
                    <a:gd name="connsiteX4" fmla="*/ 293370 w 381000"/>
                    <a:gd name="connsiteY4" fmla="*/ 0 h 236220"/>
                    <a:gd name="connsiteX0" fmla="*/ 293370 w 381000"/>
                    <a:gd name="connsiteY0" fmla="*/ 0 h 236220"/>
                    <a:gd name="connsiteX1" fmla="*/ 0 w 381000"/>
                    <a:gd name="connsiteY1" fmla="*/ 116205 h 236220"/>
                    <a:gd name="connsiteX2" fmla="*/ 106680 w 381000"/>
                    <a:gd name="connsiteY2" fmla="*/ 236220 h 236220"/>
                    <a:gd name="connsiteX3" fmla="*/ 381000 w 381000"/>
                    <a:gd name="connsiteY3" fmla="*/ 112395 h 236220"/>
                    <a:gd name="connsiteX4" fmla="*/ 293370 w 381000"/>
                    <a:gd name="connsiteY4" fmla="*/ 0 h 236220"/>
                    <a:gd name="connsiteX0" fmla="*/ 291465 w 381000"/>
                    <a:gd name="connsiteY0" fmla="*/ 0 h 243840"/>
                    <a:gd name="connsiteX1" fmla="*/ 0 w 381000"/>
                    <a:gd name="connsiteY1" fmla="*/ 123825 h 243840"/>
                    <a:gd name="connsiteX2" fmla="*/ 106680 w 381000"/>
                    <a:gd name="connsiteY2" fmla="*/ 243840 h 243840"/>
                    <a:gd name="connsiteX3" fmla="*/ 381000 w 381000"/>
                    <a:gd name="connsiteY3" fmla="*/ 120015 h 243840"/>
                    <a:gd name="connsiteX4" fmla="*/ 291465 w 381000"/>
                    <a:gd name="connsiteY4" fmla="*/ 0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0" h="243840">
                      <a:moveTo>
                        <a:pt x="291465" y="0"/>
                      </a:moveTo>
                      <a:lnTo>
                        <a:pt x="0" y="123825"/>
                      </a:lnTo>
                      <a:lnTo>
                        <a:pt x="106680" y="243840"/>
                      </a:lnTo>
                      <a:lnTo>
                        <a:pt x="381000" y="120015"/>
                      </a:lnTo>
                      <a:lnTo>
                        <a:pt x="291465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1" name="자유형 280"/>
                <p:cNvSpPr/>
                <p:nvPr/>
              </p:nvSpPr>
              <p:spPr>
                <a:xfrm>
                  <a:off x="6164693" y="1569944"/>
                  <a:ext cx="284480" cy="890905"/>
                </a:xfrm>
                <a:custGeom>
                  <a:avLst/>
                  <a:gdLst>
                    <a:gd name="connsiteX0" fmla="*/ 19611 w 304091"/>
                    <a:gd name="connsiteY0" fmla="*/ 124460 h 889000"/>
                    <a:gd name="connsiteX1" fmla="*/ 301551 w 304091"/>
                    <a:gd name="connsiteY1" fmla="*/ 0 h 889000"/>
                    <a:gd name="connsiteX2" fmla="*/ 304091 w 304091"/>
                    <a:gd name="connsiteY2" fmla="*/ 759460 h 889000"/>
                    <a:gd name="connsiteX3" fmla="*/ 24691 w 304091"/>
                    <a:gd name="connsiteY3" fmla="*/ 889000 h 889000"/>
                    <a:gd name="connsiteX4" fmla="*/ 19611 w 304091"/>
                    <a:gd name="connsiteY4" fmla="*/ 124460 h 889000"/>
                    <a:gd name="connsiteX0" fmla="*/ 19611 w 304091"/>
                    <a:gd name="connsiteY0" fmla="*/ 124460 h 889000"/>
                    <a:gd name="connsiteX1" fmla="*/ 301551 w 304091"/>
                    <a:gd name="connsiteY1" fmla="*/ 0 h 889000"/>
                    <a:gd name="connsiteX2" fmla="*/ 304091 w 304091"/>
                    <a:gd name="connsiteY2" fmla="*/ 759460 h 889000"/>
                    <a:gd name="connsiteX3" fmla="*/ 24691 w 304091"/>
                    <a:gd name="connsiteY3" fmla="*/ 889000 h 889000"/>
                    <a:gd name="connsiteX4" fmla="*/ 19611 w 304091"/>
                    <a:gd name="connsiteY4" fmla="*/ 124460 h 889000"/>
                    <a:gd name="connsiteX0" fmla="*/ 0 w 284480"/>
                    <a:gd name="connsiteY0" fmla="*/ 124460 h 889000"/>
                    <a:gd name="connsiteX1" fmla="*/ 281940 w 284480"/>
                    <a:gd name="connsiteY1" fmla="*/ 0 h 889000"/>
                    <a:gd name="connsiteX2" fmla="*/ 284480 w 284480"/>
                    <a:gd name="connsiteY2" fmla="*/ 759460 h 889000"/>
                    <a:gd name="connsiteX3" fmla="*/ 5080 w 284480"/>
                    <a:gd name="connsiteY3" fmla="*/ 889000 h 889000"/>
                    <a:gd name="connsiteX4" fmla="*/ 0 w 284480"/>
                    <a:gd name="connsiteY4" fmla="*/ 124460 h 889000"/>
                    <a:gd name="connsiteX0" fmla="*/ 19329 w 303809"/>
                    <a:gd name="connsiteY0" fmla="*/ 124460 h 889000"/>
                    <a:gd name="connsiteX1" fmla="*/ 297459 w 303809"/>
                    <a:gd name="connsiteY1" fmla="*/ 0 h 889000"/>
                    <a:gd name="connsiteX2" fmla="*/ 303809 w 303809"/>
                    <a:gd name="connsiteY2" fmla="*/ 759460 h 889000"/>
                    <a:gd name="connsiteX3" fmla="*/ 24409 w 303809"/>
                    <a:gd name="connsiteY3" fmla="*/ 889000 h 889000"/>
                    <a:gd name="connsiteX4" fmla="*/ 19329 w 303809"/>
                    <a:gd name="connsiteY4" fmla="*/ 124460 h 889000"/>
                    <a:gd name="connsiteX0" fmla="*/ 19329 w 303809"/>
                    <a:gd name="connsiteY0" fmla="*/ 124460 h 889000"/>
                    <a:gd name="connsiteX1" fmla="*/ 297459 w 303809"/>
                    <a:gd name="connsiteY1" fmla="*/ 0 h 889000"/>
                    <a:gd name="connsiteX2" fmla="*/ 303809 w 303809"/>
                    <a:gd name="connsiteY2" fmla="*/ 759460 h 889000"/>
                    <a:gd name="connsiteX3" fmla="*/ 24409 w 303809"/>
                    <a:gd name="connsiteY3" fmla="*/ 889000 h 889000"/>
                    <a:gd name="connsiteX4" fmla="*/ 19329 w 303809"/>
                    <a:gd name="connsiteY4" fmla="*/ 124460 h 889000"/>
                    <a:gd name="connsiteX0" fmla="*/ 0 w 284480"/>
                    <a:gd name="connsiteY0" fmla="*/ 124460 h 889000"/>
                    <a:gd name="connsiteX1" fmla="*/ 278130 w 284480"/>
                    <a:gd name="connsiteY1" fmla="*/ 0 h 889000"/>
                    <a:gd name="connsiteX2" fmla="*/ 284480 w 284480"/>
                    <a:gd name="connsiteY2" fmla="*/ 759460 h 889000"/>
                    <a:gd name="connsiteX3" fmla="*/ 5080 w 284480"/>
                    <a:gd name="connsiteY3" fmla="*/ 889000 h 889000"/>
                    <a:gd name="connsiteX4" fmla="*/ 0 w 284480"/>
                    <a:gd name="connsiteY4" fmla="*/ 124460 h 889000"/>
                    <a:gd name="connsiteX0" fmla="*/ 19189 w 303669"/>
                    <a:gd name="connsiteY0" fmla="*/ 126365 h 890905"/>
                    <a:gd name="connsiteX1" fmla="*/ 295414 w 303669"/>
                    <a:gd name="connsiteY1" fmla="*/ 0 h 890905"/>
                    <a:gd name="connsiteX2" fmla="*/ 303669 w 303669"/>
                    <a:gd name="connsiteY2" fmla="*/ 761365 h 890905"/>
                    <a:gd name="connsiteX3" fmla="*/ 24269 w 303669"/>
                    <a:gd name="connsiteY3" fmla="*/ 890905 h 890905"/>
                    <a:gd name="connsiteX4" fmla="*/ 19189 w 303669"/>
                    <a:gd name="connsiteY4" fmla="*/ 126365 h 890905"/>
                    <a:gd name="connsiteX0" fmla="*/ 19189 w 303669"/>
                    <a:gd name="connsiteY0" fmla="*/ 126365 h 890905"/>
                    <a:gd name="connsiteX1" fmla="*/ 295414 w 303669"/>
                    <a:gd name="connsiteY1" fmla="*/ 0 h 890905"/>
                    <a:gd name="connsiteX2" fmla="*/ 303669 w 303669"/>
                    <a:gd name="connsiteY2" fmla="*/ 761365 h 890905"/>
                    <a:gd name="connsiteX3" fmla="*/ 24269 w 303669"/>
                    <a:gd name="connsiteY3" fmla="*/ 890905 h 890905"/>
                    <a:gd name="connsiteX4" fmla="*/ 19189 w 303669"/>
                    <a:gd name="connsiteY4" fmla="*/ 126365 h 890905"/>
                    <a:gd name="connsiteX0" fmla="*/ 0 w 284480"/>
                    <a:gd name="connsiteY0" fmla="*/ 126365 h 890905"/>
                    <a:gd name="connsiteX1" fmla="*/ 276225 w 284480"/>
                    <a:gd name="connsiteY1" fmla="*/ 0 h 890905"/>
                    <a:gd name="connsiteX2" fmla="*/ 284480 w 284480"/>
                    <a:gd name="connsiteY2" fmla="*/ 761365 h 890905"/>
                    <a:gd name="connsiteX3" fmla="*/ 5080 w 284480"/>
                    <a:gd name="connsiteY3" fmla="*/ 890905 h 890905"/>
                    <a:gd name="connsiteX4" fmla="*/ 0 w 284480"/>
                    <a:gd name="connsiteY4" fmla="*/ 126365 h 890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4480" h="890905">
                      <a:moveTo>
                        <a:pt x="0" y="126365"/>
                      </a:moveTo>
                      <a:lnTo>
                        <a:pt x="276225" y="0"/>
                      </a:lnTo>
                      <a:cubicBezTo>
                        <a:pt x="277072" y="253153"/>
                        <a:pt x="283633" y="508212"/>
                        <a:pt x="284480" y="761365"/>
                      </a:cubicBezTo>
                      <a:lnTo>
                        <a:pt x="5080" y="890905"/>
                      </a:lnTo>
                      <a:cubicBezTo>
                        <a:pt x="3387" y="636058"/>
                        <a:pt x="1693" y="381212"/>
                        <a:pt x="0" y="126365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2" name="자유형 281"/>
                <p:cNvSpPr/>
                <p:nvPr/>
              </p:nvSpPr>
              <p:spPr>
                <a:xfrm>
                  <a:off x="6085317" y="2333215"/>
                  <a:ext cx="363220" cy="203200"/>
                </a:xfrm>
                <a:custGeom>
                  <a:avLst/>
                  <a:gdLst>
                    <a:gd name="connsiteX0" fmla="*/ 0 w 360680"/>
                    <a:gd name="connsiteY0" fmla="*/ 208280 h 208280"/>
                    <a:gd name="connsiteX1" fmla="*/ 279400 w 360680"/>
                    <a:gd name="connsiteY1" fmla="*/ 83820 h 208280"/>
                    <a:gd name="connsiteX2" fmla="*/ 360680 w 360680"/>
                    <a:gd name="connsiteY2" fmla="*/ 0 h 208280"/>
                    <a:gd name="connsiteX3" fmla="*/ 83820 w 360680"/>
                    <a:gd name="connsiteY3" fmla="*/ 119380 h 208280"/>
                    <a:gd name="connsiteX4" fmla="*/ 0 w 360680"/>
                    <a:gd name="connsiteY4" fmla="*/ 208280 h 208280"/>
                    <a:gd name="connsiteX0" fmla="*/ 0 w 360680"/>
                    <a:gd name="connsiteY0" fmla="*/ 200660 h 200660"/>
                    <a:gd name="connsiteX1" fmla="*/ 279400 w 360680"/>
                    <a:gd name="connsiteY1" fmla="*/ 83820 h 200660"/>
                    <a:gd name="connsiteX2" fmla="*/ 360680 w 360680"/>
                    <a:gd name="connsiteY2" fmla="*/ 0 h 200660"/>
                    <a:gd name="connsiteX3" fmla="*/ 83820 w 360680"/>
                    <a:gd name="connsiteY3" fmla="*/ 119380 h 200660"/>
                    <a:gd name="connsiteX4" fmla="*/ 0 w 360680"/>
                    <a:gd name="connsiteY4" fmla="*/ 200660 h 200660"/>
                    <a:gd name="connsiteX0" fmla="*/ 0 w 360680"/>
                    <a:gd name="connsiteY0" fmla="*/ 200660 h 200660"/>
                    <a:gd name="connsiteX1" fmla="*/ 276860 w 360680"/>
                    <a:gd name="connsiteY1" fmla="*/ 99060 h 200660"/>
                    <a:gd name="connsiteX2" fmla="*/ 360680 w 360680"/>
                    <a:gd name="connsiteY2" fmla="*/ 0 h 200660"/>
                    <a:gd name="connsiteX3" fmla="*/ 83820 w 360680"/>
                    <a:gd name="connsiteY3" fmla="*/ 119380 h 200660"/>
                    <a:gd name="connsiteX4" fmla="*/ 0 w 360680"/>
                    <a:gd name="connsiteY4" fmla="*/ 200660 h 200660"/>
                    <a:gd name="connsiteX0" fmla="*/ 0 w 360680"/>
                    <a:gd name="connsiteY0" fmla="*/ 200660 h 200660"/>
                    <a:gd name="connsiteX1" fmla="*/ 276860 w 360680"/>
                    <a:gd name="connsiteY1" fmla="*/ 88900 h 200660"/>
                    <a:gd name="connsiteX2" fmla="*/ 360680 w 360680"/>
                    <a:gd name="connsiteY2" fmla="*/ 0 h 200660"/>
                    <a:gd name="connsiteX3" fmla="*/ 83820 w 360680"/>
                    <a:gd name="connsiteY3" fmla="*/ 119380 h 200660"/>
                    <a:gd name="connsiteX4" fmla="*/ 0 w 360680"/>
                    <a:gd name="connsiteY4" fmla="*/ 200660 h 200660"/>
                    <a:gd name="connsiteX0" fmla="*/ 0 w 345440"/>
                    <a:gd name="connsiteY0" fmla="*/ 198120 h 198120"/>
                    <a:gd name="connsiteX1" fmla="*/ 276860 w 345440"/>
                    <a:gd name="connsiteY1" fmla="*/ 86360 h 198120"/>
                    <a:gd name="connsiteX2" fmla="*/ 345440 w 345440"/>
                    <a:gd name="connsiteY2" fmla="*/ 0 h 198120"/>
                    <a:gd name="connsiteX3" fmla="*/ 83820 w 345440"/>
                    <a:gd name="connsiteY3" fmla="*/ 116840 h 198120"/>
                    <a:gd name="connsiteX4" fmla="*/ 0 w 345440"/>
                    <a:gd name="connsiteY4" fmla="*/ 198120 h 198120"/>
                    <a:gd name="connsiteX0" fmla="*/ 0 w 324485"/>
                    <a:gd name="connsiteY0" fmla="*/ 194310 h 194310"/>
                    <a:gd name="connsiteX1" fmla="*/ 255905 w 324485"/>
                    <a:gd name="connsiteY1" fmla="*/ 86360 h 194310"/>
                    <a:gd name="connsiteX2" fmla="*/ 324485 w 324485"/>
                    <a:gd name="connsiteY2" fmla="*/ 0 h 194310"/>
                    <a:gd name="connsiteX3" fmla="*/ 62865 w 324485"/>
                    <a:gd name="connsiteY3" fmla="*/ 116840 h 194310"/>
                    <a:gd name="connsiteX4" fmla="*/ 0 w 324485"/>
                    <a:gd name="connsiteY4" fmla="*/ 194310 h 194310"/>
                    <a:gd name="connsiteX0" fmla="*/ 0 w 334010"/>
                    <a:gd name="connsiteY0" fmla="*/ 190500 h 190500"/>
                    <a:gd name="connsiteX1" fmla="*/ 265430 w 334010"/>
                    <a:gd name="connsiteY1" fmla="*/ 86360 h 190500"/>
                    <a:gd name="connsiteX2" fmla="*/ 334010 w 334010"/>
                    <a:gd name="connsiteY2" fmla="*/ 0 h 190500"/>
                    <a:gd name="connsiteX3" fmla="*/ 72390 w 334010"/>
                    <a:gd name="connsiteY3" fmla="*/ 116840 h 190500"/>
                    <a:gd name="connsiteX4" fmla="*/ 0 w 334010"/>
                    <a:gd name="connsiteY4" fmla="*/ 190500 h 190500"/>
                    <a:gd name="connsiteX0" fmla="*/ 0 w 326390"/>
                    <a:gd name="connsiteY0" fmla="*/ 194310 h 194310"/>
                    <a:gd name="connsiteX1" fmla="*/ 257810 w 326390"/>
                    <a:gd name="connsiteY1" fmla="*/ 86360 h 194310"/>
                    <a:gd name="connsiteX2" fmla="*/ 326390 w 326390"/>
                    <a:gd name="connsiteY2" fmla="*/ 0 h 194310"/>
                    <a:gd name="connsiteX3" fmla="*/ 64770 w 326390"/>
                    <a:gd name="connsiteY3" fmla="*/ 116840 h 194310"/>
                    <a:gd name="connsiteX4" fmla="*/ 0 w 326390"/>
                    <a:gd name="connsiteY4" fmla="*/ 194310 h 194310"/>
                    <a:gd name="connsiteX0" fmla="*/ 0 w 337820"/>
                    <a:gd name="connsiteY0" fmla="*/ 194310 h 194310"/>
                    <a:gd name="connsiteX1" fmla="*/ 257810 w 337820"/>
                    <a:gd name="connsiteY1" fmla="*/ 86360 h 194310"/>
                    <a:gd name="connsiteX2" fmla="*/ 337820 w 337820"/>
                    <a:gd name="connsiteY2" fmla="*/ 0 h 194310"/>
                    <a:gd name="connsiteX3" fmla="*/ 64770 w 337820"/>
                    <a:gd name="connsiteY3" fmla="*/ 116840 h 194310"/>
                    <a:gd name="connsiteX4" fmla="*/ 0 w 337820"/>
                    <a:gd name="connsiteY4" fmla="*/ 194310 h 194310"/>
                    <a:gd name="connsiteX0" fmla="*/ 0 w 330200"/>
                    <a:gd name="connsiteY0" fmla="*/ 188595 h 188595"/>
                    <a:gd name="connsiteX1" fmla="*/ 257810 w 330200"/>
                    <a:gd name="connsiteY1" fmla="*/ 80645 h 188595"/>
                    <a:gd name="connsiteX2" fmla="*/ 330200 w 330200"/>
                    <a:gd name="connsiteY2" fmla="*/ 0 h 188595"/>
                    <a:gd name="connsiteX3" fmla="*/ 64770 w 330200"/>
                    <a:gd name="connsiteY3" fmla="*/ 111125 h 188595"/>
                    <a:gd name="connsiteX4" fmla="*/ 0 w 330200"/>
                    <a:gd name="connsiteY4" fmla="*/ 188595 h 188595"/>
                    <a:gd name="connsiteX0" fmla="*/ 0 w 332740"/>
                    <a:gd name="connsiteY0" fmla="*/ 186055 h 186055"/>
                    <a:gd name="connsiteX1" fmla="*/ 260350 w 332740"/>
                    <a:gd name="connsiteY1" fmla="*/ 80645 h 186055"/>
                    <a:gd name="connsiteX2" fmla="*/ 332740 w 332740"/>
                    <a:gd name="connsiteY2" fmla="*/ 0 h 186055"/>
                    <a:gd name="connsiteX3" fmla="*/ 67310 w 332740"/>
                    <a:gd name="connsiteY3" fmla="*/ 111125 h 186055"/>
                    <a:gd name="connsiteX4" fmla="*/ 0 w 332740"/>
                    <a:gd name="connsiteY4" fmla="*/ 186055 h 186055"/>
                    <a:gd name="connsiteX0" fmla="*/ 0 w 346075"/>
                    <a:gd name="connsiteY0" fmla="*/ 197485 h 197485"/>
                    <a:gd name="connsiteX1" fmla="*/ 273685 w 346075"/>
                    <a:gd name="connsiteY1" fmla="*/ 80645 h 197485"/>
                    <a:gd name="connsiteX2" fmla="*/ 346075 w 346075"/>
                    <a:gd name="connsiteY2" fmla="*/ 0 h 197485"/>
                    <a:gd name="connsiteX3" fmla="*/ 80645 w 346075"/>
                    <a:gd name="connsiteY3" fmla="*/ 111125 h 197485"/>
                    <a:gd name="connsiteX4" fmla="*/ 0 w 346075"/>
                    <a:gd name="connsiteY4" fmla="*/ 197485 h 197485"/>
                    <a:gd name="connsiteX0" fmla="*/ 0 w 349885"/>
                    <a:gd name="connsiteY0" fmla="*/ 191770 h 191770"/>
                    <a:gd name="connsiteX1" fmla="*/ 277495 w 349885"/>
                    <a:gd name="connsiteY1" fmla="*/ 80645 h 191770"/>
                    <a:gd name="connsiteX2" fmla="*/ 349885 w 349885"/>
                    <a:gd name="connsiteY2" fmla="*/ 0 h 191770"/>
                    <a:gd name="connsiteX3" fmla="*/ 84455 w 349885"/>
                    <a:gd name="connsiteY3" fmla="*/ 111125 h 191770"/>
                    <a:gd name="connsiteX4" fmla="*/ 0 w 349885"/>
                    <a:gd name="connsiteY4" fmla="*/ 191770 h 191770"/>
                    <a:gd name="connsiteX0" fmla="*/ 0 w 363220"/>
                    <a:gd name="connsiteY0" fmla="*/ 203200 h 203200"/>
                    <a:gd name="connsiteX1" fmla="*/ 277495 w 363220"/>
                    <a:gd name="connsiteY1" fmla="*/ 92075 h 203200"/>
                    <a:gd name="connsiteX2" fmla="*/ 363220 w 363220"/>
                    <a:gd name="connsiteY2" fmla="*/ 0 h 203200"/>
                    <a:gd name="connsiteX3" fmla="*/ 84455 w 363220"/>
                    <a:gd name="connsiteY3" fmla="*/ 122555 h 203200"/>
                    <a:gd name="connsiteX4" fmla="*/ 0 w 363220"/>
                    <a:gd name="connsiteY4" fmla="*/ 203200 h 203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220" h="203200">
                      <a:moveTo>
                        <a:pt x="0" y="203200"/>
                      </a:moveTo>
                      <a:lnTo>
                        <a:pt x="277495" y="92075"/>
                      </a:lnTo>
                      <a:lnTo>
                        <a:pt x="363220" y="0"/>
                      </a:lnTo>
                      <a:lnTo>
                        <a:pt x="84455" y="122555"/>
                      </a:lnTo>
                      <a:lnTo>
                        <a:pt x="0" y="20320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cxnSp>
              <p:nvCxnSpPr>
                <p:cNvPr id="283" name="직선 연결선 282"/>
                <p:cNvCxnSpPr/>
                <p:nvPr/>
              </p:nvCxnSpPr>
              <p:spPr>
                <a:xfrm>
                  <a:off x="3689256" y="2857378"/>
                  <a:ext cx="0" cy="788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/>
                <p:cNvCxnSpPr/>
                <p:nvPr/>
              </p:nvCxnSpPr>
              <p:spPr>
                <a:xfrm>
                  <a:off x="4135428" y="2648342"/>
                  <a:ext cx="0" cy="7596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/>
                <p:cNvCxnSpPr/>
                <p:nvPr/>
              </p:nvCxnSpPr>
              <p:spPr>
                <a:xfrm>
                  <a:off x="5289788" y="2096218"/>
                  <a:ext cx="0" cy="788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/>
                <p:cNvCxnSpPr/>
                <p:nvPr/>
              </p:nvCxnSpPr>
              <p:spPr>
                <a:xfrm>
                  <a:off x="5735960" y="1887182"/>
                  <a:ext cx="0" cy="7596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그룹 325"/>
              <p:cNvGrpSpPr/>
              <p:nvPr/>
            </p:nvGrpSpPr>
            <p:grpSpPr>
              <a:xfrm>
                <a:off x="2406791" y="3736521"/>
                <a:ext cx="1590752" cy="1133104"/>
                <a:chOff x="2723151" y="3462079"/>
                <a:chExt cx="2270292" cy="1608602"/>
              </a:xfrm>
            </p:grpSpPr>
            <p:grpSp>
              <p:nvGrpSpPr>
                <p:cNvPr id="289" name="그룹 288"/>
                <p:cNvGrpSpPr/>
                <p:nvPr/>
              </p:nvGrpSpPr>
              <p:grpSpPr>
                <a:xfrm>
                  <a:off x="3403509" y="3462079"/>
                  <a:ext cx="1589934" cy="1383188"/>
                  <a:chOff x="1559496" y="4193902"/>
                  <a:chExt cx="1589934" cy="1383188"/>
                </a:xfrm>
              </p:grpSpPr>
              <p:sp>
                <p:nvSpPr>
                  <p:cNvPr id="311" name="자유형 310"/>
                  <p:cNvSpPr/>
                  <p:nvPr/>
                </p:nvSpPr>
                <p:spPr>
                  <a:xfrm>
                    <a:off x="2700832" y="4285698"/>
                    <a:ext cx="246181" cy="749485"/>
                  </a:xfrm>
                  <a:custGeom>
                    <a:avLst/>
                    <a:gdLst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25120 w 325120"/>
                      <a:gd name="connsiteY2" fmla="*/ 1076960 h 1076960"/>
                      <a:gd name="connsiteX3" fmla="*/ 0 w 325120"/>
                      <a:gd name="connsiteY3" fmla="*/ 955040 h 1076960"/>
                      <a:gd name="connsiteX4" fmla="*/ 0 w 325120"/>
                      <a:gd name="connsiteY4" fmla="*/ 0 h 1076960"/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09880 w 325120"/>
                      <a:gd name="connsiteY2" fmla="*/ 185420 h 1076960"/>
                      <a:gd name="connsiteX3" fmla="*/ 325120 w 325120"/>
                      <a:gd name="connsiteY3" fmla="*/ 1076960 h 1076960"/>
                      <a:gd name="connsiteX4" fmla="*/ 0 w 325120"/>
                      <a:gd name="connsiteY4" fmla="*/ 955040 h 1076960"/>
                      <a:gd name="connsiteX5" fmla="*/ 0 w 32512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25120 w 408940"/>
                      <a:gd name="connsiteY3" fmla="*/ 1076960 h 1076960"/>
                      <a:gd name="connsiteX4" fmla="*/ 0 w 408940"/>
                      <a:gd name="connsiteY4" fmla="*/ 955040 h 1076960"/>
                      <a:gd name="connsiteX5" fmla="*/ 0 w 40894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40360 w 408940"/>
                      <a:gd name="connsiteY3" fmla="*/ 919480 h 1076960"/>
                      <a:gd name="connsiteX4" fmla="*/ 325120 w 408940"/>
                      <a:gd name="connsiteY4" fmla="*/ 1076960 h 1076960"/>
                      <a:gd name="connsiteX5" fmla="*/ 0 w 408940"/>
                      <a:gd name="connsiteY5" fmla="*/ 955040 h 1076960"/>
                      <a:gd name="connsiteX6" fmla="*/ 0 w 408940"/>
                      <a:gd name="connsiteY6" fmla="*/ 0 h 1076960"/>
                      <a:gd name="connsiteX0" fmla="*/ 0 w 411480"/>
                      <a:gd name="connsiteY0" fmla="*/ 0 h 1076960"/>
                      <a:gd name="connsiteX1" fmla="*/ 309880 w 411480"/>
                      <a:gd name="connsiteY1" fmla="*/ 106680 h 1076960"/>
                      <a:gd name="connsiteX2" fmla="*/ 408940 w 411480"/>
                      <a:gd name="connsiteY2" fmla="*/ 231140 h 1076960"/>
                      <a:gd name="connsiteX3" fmla="*/ 411480 w 411480"/>
                      <a:gd name="connsiteY3" fmla="*/ 998220 h 1076960"/>
                      <a:gd name="connsiteX4" fmla="*/ 325120 w 411480"/>
                      <a:gd name="connsiteY4" fmla="*/ 1076960 h 1076960"/>
                      <a:gd name="connsiteX5" fmla="*/ 0 w 411480"/>
                      <a:gd name="connsiteY5" fmla="*/ 955040 h 1076960"/>
                      <a:gd name="connsiteX6" fmla="*/ 0 w 411480"/>
                      <a:gd name="connsiteY6" fmla="*/ 0 h 1076960"/>
                      <a:gd name="connsiteX0" fmla="*/ 91440 w 411480"/>
                      <a:gd name="connsiteY0" fmla="*/ 0 h 1043940"/>
                      <a:gd name="connsiteX1" fmla="*/ 309880 w 411480"/>
                      <a:gd name="connsiteY1" fmla="*/ 73660 h 1043940"/>
                      <a:gd name="connsiteX2" fmla="*/ 408940 w 411480"/>
                      <a:gd name="connsiteY2" fmla="*/ 198120 h 1043940"/>
                      <a:gd name="connsiteX3" fmla="*/ 411480 w 411480"/>
                      <a:gd name="connsiteY3" fmla="*/ 965200 h 1043940"/>
                      <a:gd name="connsiteX4" fmla="*/ 325120 w 411480"/>
                      <a:gd name="connsiteY4" fmla="*/ 1043940 h 1043940"/>
                      <a:gd name="connsiteX5" fmla="*/ 0 w 411480"/>
                      <a:gd name="connsiteY5" fmla="*/ 922020 h 1043940"/>
                      <a:gd name="connsiteX6" fmla="*/ 91440 w 411480"/>
                      <a:gd name="connsiteY6" fmla="*/ 0 h 1043940"/>
                      <a:gd name="connsiteX0" fmla="*/ 2286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2860 w 342900"/>
                      <a:gd name="connsiteY6" fmla="*/ 0 h 1043940"/>
                      <a:gd name="connsiteX0" fmla="*/ 10160 w 342900"/>
                      <a:gd name="connsiteY0" fmla="*/ 0 h 1046480"/>
                      <a:gd name="connsiteX1" fmla="*/ 241300 w 342900"/>
                      <a:gd name="connsiteY1" fmla="*/ 76200 h 1046480"/>
                      <a:gd name="connsiteX2" fmla="*/ 340360 w 342900"/>
                      <a:gd name="connsiteY2" fmla="*/ 200660 h 1046480"/>
                      <a:gd name="connsiteX3" fmla="*/ 342900 w 342900"/>
                      <a:gd name="connsiteY3" fmla="*/ 967740 h 1046480"/>
                      <a:gd name="connsiteX4" fmla="*/ 256540 w 342900"/>
                      <a:gd name="connsiteY4" fmla="*/ 1046480 h 1046480"/>
                      <a:gd name="connsiteX5" fmla="*/ 0 w 342900"/>
                      <a:gd name="connsiteY5" fmla="*/ 955040 h 1046480"/>
                      <a:gd name="connsiteX6" fmla="*/ 10160 w 342900"/>
                      <a:gd name="connsiteY6" fmla="*/ 0 h 1046480"/>
                      <a:gd name="connsiteX0" fmla="*/ 2540 w 342900"/>
                      <a:gd name="connsiteY0" fmla="*/ 0 h 1036320"/>
                      <a:gd name="connsiteX1" fmla="*/ 241300 w 342900"/>
                      <a:gd name="connsiteY1" fmla="*/ 66040 h 1036320"/>
                      <a:gd name="connsiteX2" fmla="*/ 340360 w 342900"/>
                      <a:gd name="connsiteY2" fmla="*/ 190500 h 1036320"/>
                      <a:gd name="connsiteX3" fmla="*/ 342900 w 342900"/>
                      <a:gd name="connsiteY3" fmla="*/ 957580 h 1036320"/>
                      <a:gd name="connsiteX4" fmla="*/ 256540 w 342900"/>
                      <a:gd name="connsiteY4" fmla="*/ 1036320 h 1036320"/>
                      <a:gd name="connsiteX5" fmla="*/ 0 w 342900"/>
                      <a:gd name="connsiteY5" fmla="*/ 944880 h 1036320"/>
                      <a:gd name="connsiteX6" fmla="*/ 2540 w 342900"/>
                      <a:gd name="connsiteY6" fmla="*/ 0 h 1036320"/>
                      <a:gd name="connsiteX0" fmla="*/ 254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540 w 342900"/>
                      <a:gd name="connsiteY6" fmla="*/ 0 h 1043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2900" h="1043940">
                        <a:moveTo>
                          <a:pt x="2540" y="0"/>
                        </a:moveTo>
                        <a:lnTo>
                          <a:pt x="241300" y="73660"/>
                        </a:lnTo>
                        <a:lnTo>
                          <a:pt x="340360" y="198120"/>
                        </a:lnTo>
                        <a:cubicBezTo>
                          <a:pt x="341207" y="453813"/>
                          <a:pt x="342053" y="709507"/>
                          <a:pt x="342900" y="965200"/>
                        </a:cubicBezTo>
                        <a:lnTo>
                          <a:pt x="256540" y="1043940"/>
                        </a:lnTo>
                        <a:lnTo>
                          <a:pt x="0" y="952500"/>
                        </a:lnTo>
                        <a:cubicBezTo>
                          <a:pt x="847" y="637540"/>
                          <a:pt x="1693" y="314960"/>
                          <a:pt x="2540" y="0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2" name="자유형 311"/>
                  <p:cNvSpPr/>
                  <p:nvPr/>
                </p:nvSpPr>
                <p:spPr>
                  <a:xfrm>
                    <a:off x="1991681" y="4428245"/>
                    <a:ext cx="926371" cy="1010254"/>
                  </a:xfrm>
                  <a:custGeom>
                    <a:avLst/>
                    <a:gdLst>
                      <a:gd name="connsiteX0" fmla="*/ 0 w 1290320"/>
                      <a:gd name="connsiteY0" fmla="*/ 599440 h 1407160"/>
                      <a:gd name="connsiteX1" fmla="*/ 1290320 w 1290320"/>
                      <a:gd name="connsiteY1" fmla="*/ 0 h 1407160"/>
                      <a:gd name="connsiteX2" fmla="*/ 1285240 w 1290320"/>
                      <a:gd name="connsiteY2" fmla="*/ 741680 h 1407160"/>
                      <a:gd name="connsiteX3" fmla="*/ 10160 w 1290320"/>
                      <a:gd name="connsiteY3" fmla="*/ 1407160 h 1407160"/>
                      <a:gd name="connsiteX4" fmla="*/ 0 w 1290320"/>
                      <a:gd name="connsiteY4" fmla="*/ 599440 h 1407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0320" h="1407160">
                        <a:moveTo>
                          <a:pt x="0" y="599440"/>
                        </a:moveTo>
                        <a:lnTo>
                          <a:pt x="1290320" y="0"/>
                        </a:lnTo>
                        <a:cubicBezTo>
                          <a:pt x="1288627" y="247227"/>
                          <a:pt x="1286933" y="494453"/>
                          <a:pt x="1285240" y="741680"/>
                        </a:cubicBezTo>
                        <a:lnTo>
                          <a:pt x="10160" y="1407160"/>
                        </a:lnTo>
                        <a:lnTo>
                          <a:pt x="0" y="59944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3" name="자유형 312"/>
                  <p:cNvSpPr/>
                  <p:nvPr/>
                </p:nvSpPr>
                <p:spPr>
                  <a:xfrm>
                    <a:off x="1563089" y="4735810"/>
                    <a:ext cx="372999" cy="147682"/>
                  </a:xfrm>
                  <a:custGeom>
                    <a:avLst/>
                    <a:gdLst>
                      <a:gd name="connsiteX0" fmla="*/ 0 w 546847"/>
                      <a:gd name="connsiteY0" fmla="*/ 143435 h 224118"/>
                      <a:gd name="connsiteX1" fmla="*/ 295836 w 546847"/>
                      <a:gd name="connsiteY1" fmla="*/ 0 h 224118"/>
                      <a:gd name="connsiteX2" fmla="*/ 546847 w 546847"/>
                      <a:gd name="connsiteY2" fmla="*/ 116541 h 224118"/>
                      <a:gd name="connsiteX3" fmla="*/ 295836 w 546847"/>
                      <a:gd name="connsiteY3" fmla="*/ 224118 h 224118"/>
                      <a:gd name="connsiteX4" fmla="*/ 0 w 546847"/>
                      <a:gd name="connsiteY4" fmla="*/ 143435 h 224118"/>
                      <a:gd name="connsiteX0" fmla="*/ 0 w 546847"/>
                      <a:gd name="connsiteY0" fmla="*/ 147245 h 227928"/>
                      <a:gd name="connsiteX1" fmla="*/ 263451 w 546847"/>
                      <a:gd name="connsiteY1" fmla="*/ 0 h 227928"/>
                      <a:gd name="connsiteX2" fmla="*/ 546847 w 546847"/>
                      <a:gd name="connsiteY2" fmla="*/ 120351 h 227928"/>
                      <a:gd name="connsiteX3" fmla="*/ 295836 w 546847"/>
                      <a:gd name="connsiteY3" fmla="*/ 227928 h 227928"/>
                      <a:gd name="connsiteX4" fmla="*/ 0 w 546847"/>
                      <a:gd name="connsiteY4" fmla="*/ 147245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2035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1273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32005 h 241263"/>
                      <a:gd name="connsiteX1" fmla="*/ 293931 w 552562"/>
                      <a:gd name="connsiteY1" fmla="*/ 0 h 241263"/>
                      <a:gd name="connsiteX2" fmla="*/ 552562 w 552562"/>
                      <a:gd name="connsiteY2" fmla="*/ 126066 h 241263"/>
                      <a:gd name="connsiteX3" fmla="*/ 301551 w 552562"/>
                      <a:gd name="connsiteY3" fmla="*/ 241263 h 241263"/>
                      <a:gd name="connsiteX4" fmla="*/ 0 w 552562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07016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24161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92567"/>
                      <a:gd name="connsiteY0" fmla="*/ 132005 h 241263"/>
                      <a:gd name="connsiteX1" fmla="*/ 293931 w 592567"/>
                      <a:gd name="connsiteY1" fmla="*/ 0 h 241263"/>
                      <a:gd name="connsiteX2" fmla="*/ 592567 w 592567"/>
                      <a:gd name="connsiteY2" fmla="*/ 122256 h 241263"/>
                      <a:gd name="connsiteX3" fmla="*/ 301551 w 592567"/>
                      <a:gd name="connsiteY3" fmla="*/ 241263 h 241263"/>
                      <a:gd name="connsiteX4" fmla="*/ 0 w 592567"/>
                      <a:gd name="connsiteY4" fmla="*/ 132005 h 241263"/>
                      <a:gd name="connsiteX0" fmla="*/ 0 w 513827"/>
                      <a:gd name="connsiteY0" fmla="*/ 162485 h 241263"/>
                      <a:gd name="connsiteX1" fmla="*/ 215191 w 513827"/>
                      <a:gd name="connsiteY1" fmla="*/ 0 h 241263"/>
                      <a:gd name="connsiteX2" fmla="*/ 513827 w 513827"/>
                      <a:gd name="connsiteY2" fmla="*/ 122256 h 241263"/>
                      <a:gd name="connsiteX3" fmla="*/ 222811 w 513827"/>
                      <a:gd name="connsiteY3" fmla="*/ 241263 h 241263"/>
                      <a:gd name="connsiteX4" fmla="*/ 0 w 513827"/>
                      <a:gd name="connsiteY4" fmla="*/ 162485 h 241263"/>
                      <a:gd name="connsiteX0" fmla="*/ 0 w 513827"/>
                      <a:gd name="connsiteY0" fmla="*/ 126925 h 205703"/>
                      <a:gd name="connsiteX1" fmla="*/ 283771 w 513827"/>
                      <a:gd name="connsiteY1" fmla="*/ 0 h 205703"/>
                      <a:gd name="connsiteX2" fmla="*/ 513827 w 513827"/>
                      <a:gd name="connsiteY2" fmla="*/ 86696 h 205703"/>
                      <a:gd name="connsiteX3" fmla="*/ 222811 w 513827"/>
                      <a:gd name="connsiteY3" fmla="*/ 205703 h 205703"/>
                      <a:gd name="connsiteX4" fmla="*/ 0 w 513827"/>
                      <a:gd name="connsiteY4" fmla="*/ 126925 h 205703"/>
                      <a:gd name="connsiteX0" fmla="*/ 0 w 519542"/>
                      <a:gd name="connsiteY0" fmla="*/ 130735 h 205703"/>
                      <a:gd name="connsiteX1" fmla="*/ 289486 w 519542"/>
                      <a:gd name="connsiteY1" fmla="*/ 0 h 205703"/>
                      <a:gd name="connsiteX2" fmla="*/ 519542 w 519542"/>
                      <a:gd name="connsiteY2" fmla="*/ 86696 h 205703"/>
                      <a:gd name="connsiteX3" fmla="*/ 228526 w 519542"/>
                      <a:gd name="connsiteY3" fmla="*/ 205703 h 205703"/>
                      <a:gd name="connsiteX4" fmla="*/ 0 w 519542"/>
                      <a:gd name="connsiteY4" fmla="*/ 130735 h 205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9542" h="205703">
                        <a:moveTo>
                          <a:pt x="0" y="130735"/>
                        </a:moveTo>
                        <a:lnTo>
                          <a:pt x="289486" y="0"/>
                        </a:lnTo>
                        <a:lnTo>
                          <a:pt x="519542" y="86696"/>
                        </a:lnTo>
                        <a:lnTo>
                          <a:pt x="228526" y="205703"/>
                        </a:lnTo>
                        <a:lnTo>
                          <a:pt x="0" y="130735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4" name="자유형 313"/>
                  <p:cNvSpPr/>
                  <p:nvPr/>
                </p:nvSpPr>
                <p:spPr>
                  <a:xfrm>
                    <a:off x="1732949" y="4796885"/>
                    <a:ext cx="270799" cy="172327"/>
                  </a:xfrm>
                  <a:custGeom>
                    <a:avLst/>
                    <a:gdLst>
                      <a:gd name="connsiteX0" fmla="*/ 352425 w 539115"/>
                      <a:gd name="connsiteY0" fmla="*/ 0 h 333375"/>
                      <a:gd name="connsiteX1" fmla="*/ 0 w 539115"/>
                      <a:gd name="connsiteY1" fmla="*/ 154305 h 333375"/>
                      <a:gd name="connsiteX2" fmla="*/ 188595 w 539115"/>
                      <a:gd name="connsiteY2" fmla="*/ 333375 h 333375"/>
                      <a:gd name="connsiteX3" fmla="*/ 539115 w 539115"/>
                      <a:gd name="connsiteY3" fmla="*/ 173355 h 333375"/>
                      <a:gd name="connsiteX4" fmla="*/ 352425 w 539115"/>
                      <a:gd name="connsiteY4" fmla="*/ 0 h 333375"/>
                      <a:gd name="connsiteX0" fmla="*/ 297180 w 539115"/>
                      <a:gd name="connsiteY0" fmla="*/ 0 h 327660"/>
                      <a:gd name="connsiteX1" fmla="*/ 0 w 539115"/>
                      <a:gd name="connsiteY1" fmla="*/ 148590 h 327660"/>
                      <a:gd name="connsiteX2" fmla="*/ 188595 w 539115"/>
                      <a:gd name="connsiteY2" fmla="*/ 327660 h 327660"/>
                      <a:gd name="connsiteX3" fmla="*/ 539115 w 539115"/>
                      <a:gd name="connsiteY3" fmla="*/ 167640 h 327660"/>
                      <a:gd name="connsiteX4" fmla="*/ 297180 w 539115"/>
                      <a:gd name="connsiteY4" fmla="*/ 0 h 327660"/>
                      <a:gd name="connsiteX0" fmla="*/ 283845 w 525780"/>
                      <a:gd name="connsiteY0" fmla="*/ 0 h 327660"/>
                      <a:gd name="connsiteX1" fmla="*/ 0 w 525780"/>
                      <a:gd name="connsiteY1" fmla="*/ 118110 h 327660"/>
                      <a:gd name="connsiteX2" fmla="*/ 175260 w 525780"/>
                      <a:gd name="connsiteY2" fmla="*/ 327660 h 327660"/>
                      <a:gd name="connsiteX3" fmla="*/ 525780 w 525780"/>
                      <a:gd name="connsiteY3" fmla="*/ 167640 h 327660"/>
                      <a:gd name="connsiteX4" fmla="*/ 283845 w 525780"/>
                      <a:gd name="connsiteY4" fmla="*/ 0 h 327660"/>
                      <a:gd name="connsiteX0" fmla="*/ 283845 w 377190"/>
                      <a:gd name="connsiteY0" fmla="*/ 0 h 327660"/>
                      <a:gd name="connsiteX1" fmla="*/ 0 w 377190"/>
                      <a:gd name="connsiteY1" fmla="*/ 118110 h 327660"/>
                      <a:gd name="connsiteX2" fmla="*/ 175260 w 377190"/>
                      <a:gd name="connsiteY2" fmla="*/ 327660 h 327660"/>
                      <a:gd name="connsiteX3" fmla="*/ 377190 w 377190"/>
                      <a:gd name="connsiteY3" fmla="*/ 110490 h 327660"/>
                      <a:gd name="connsiteX4" fmla="*/ 283845 w 377190"/>
                      <a:gd name="connsiteY4" fmla="*/ 0 h 327660"/>
                      <a:gd name="connsiteX0" fmla="*/ 289560 w 377190"/>
                      <a:gd name="connsiteY0" fmla="*/ 0 h 329565"/>
                      <a:gd name="connsiteX1" fmla="*/ 0 w 377190"/>
                      <a:gd name="connsiteY1" fmla="*/ 120015 h 329565"/>
                      <a:gd name="connsiteX2" fmla="*/ 175260 w 377190"/>
                      <a:gd name="connsiteY2" fmla="*/ 329565 h 329565"/>
                      <a:gd name="connsiteX3" fmla="*/ 377190 w 377190"/>
                      <a:gd name="connsiteY3" fmla="*/ 112395 h 329565"/>
                      <a:gd name="connsiteX4" fmla="*/ 289560 w 377190"/>
                      <a:gd name="connsiteY4" fmla="*/ 0 h 329565"/>
                      <a:gd name="connsiteX0" fmla="*/ 289560 w 377190"/>
                      <a:gd name="connsiteY0" fmla="*/ 0 h 236220"/>
                      <a:gd name="connsiteX1" fmla="*/ 0 w 377190"/>
                      <a:gd name="connsiteY1" fmla="*/ 120015 h 236220"/>
                      <a:gd name="connsiteX2" fmla="*/ 102870 w 377190"/>
                      <a:gd name="connsiteY2" fmla="*/ 236220 h 236220"/>
                      <a:gd name="connsiteX3" fmla="*/ 377190 w 377190"/>
                      <a:gd name="connsiteY3" fmla="*/ 112395 h 236220"/>
                      <a:gd name="connsiteX4" fmla="*/ 289560 w 377190"/>
                      <a:gd name="connsiteY4" fmla="*/ 0 h 236220"/>
                      <a:gd name="connsiteX0" fmla="*/ 289560 w 377190"/>
                      <a:gd name="connsiteY0" fmla="*/ 0 h 236220"/>
                      <a:gd name="connsiteX1" fmla="*/ 0 w 377190"/>
                      <a:gd name="connsiteY1" fmla="*/ 116205 h 236220"/>
                      <a:gd name="connsiteX2" fmla="*/ 102870 w 377190"/>
                      <a:gd name="connsiteY2" fmla="*/ 236220 h 236220"/>
                      <a:gd name="connsiteX3" fmla="*/ 377190 w 377190"/>
                      <a:gd name="connsiteY3" fmla="*/ 112395 h 236220"/>
                      <a:gd name="connsiteX4" fmla="*/ 289560 w 377190"/>
                      <a:gd name="connsiteY4" fmla="*/ 0 h 236220"/>
                      <a:gd name="connsiteX0" fmla="*/ 287655 w 377190"/>
                      <a:gd name="connsiteY0" fmla="*/ 0 h 240030"/>
                      <a:gd name="connsiteX1" fmla="*/ 0 w 377190"/>
                      <a:gd name="connsiteY1" fmla="*/ 120015 h 240030"/>
                      <a:gd name="connsiteX2" fmla="*/ 102870 w 377190"/>
                      <a:gd name="connsiteY2" fmla="*/ 240030 h 240030"/>
                      <a:gd name="connsiteX3" fmla="*/ 377190 w 377190"/>
                      <a:gd name="connsiteY3" fmla="*/ 116205 h 240030"/>
                      <a:gd name="connsiteX4" fmla="*/ 287655 w 377190"/>
                      <a:gd name="connsiteY4" fmla="*/ 0 h 240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7190" h="240030">
                        <a:moveTo>
                          <a:pt x="287655" y="0"/>
                        </a:moveTo>
                        <a:lnTo>
                          <a:pt x="0" y="120015"/>
                        </a:lnTo>
                        <a:lnTo>
                          <a:pt x="102870" y="240030"/>
                        </a:lnTo>
                        <a:lnTo>
                          <a:pt x="377190" y="116205"/>
                        </a:lnTo>
                        <a:lnTo>
                          <a:pt x="287655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5" name="자유형 314"/>
                  <p:cNvSpPr/>
                  <p:nvPr/>
                </p:nvSpPr>
                <p:spPr>
                  <a:xfrm>
                    <a:off x="1559496" y="4827605"/>
                    <a:ext cx="246181" cy="749485"/>
                  </a:xfrm>
                  <a:custGeom>
                    <a:avLst/>
                    <a:gdLst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25120 w 325120"/>
                      <a:gd name="connsiteY2" fmla="*/ 1076960 h 1076960"/>
                      <a:gd name="connsiteX3" fmla="*/ 0 w 325120"/>
                      <a:gd name="connsiteY3" fmla="*/ 955040 h 1076960"/>
                      <a:gd name="connsiteX4" fmla="*/ 0 w 325120"/>
                      <a:gd name="connsiteY4" fmla="*/ 0 h 1076960"/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09880 w 325120"/>
                      <a:gd name="connsiteY2" fmla="*/ 185420 h 1076960"/>
                      <a:gd name="connsiteX3" fmla="*/ 325120 w 325120"/>
                      <a:gd name="connsiteY3" fmla="*/ 1076960 h 1076960"/>
                      <a:gd name="connsiteX4" fmla="*/ 0 w 325120"/>
                      <a:gd name="connsiteY4" fmla="*/ 955040 h 1076960"/>
                      <a:gd name="connsiteX5" fmla="*/ 0 w 32512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25120 w 408940"/>
                      <a:gd name="connsiteY3" fmla="*/ 1076960 h 1076960"/>
                      <a:gd name="connsiteX4" fmla="*/ 0 w 408940"/>
                      <a:gd name="connsiteY4" fmla="*/ 955040 h 1076960"/>
                      <a:gd name="connsiteX5" fmla="*/ 0 w 40894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40360 w 408940"/>
                      <a:gd name="connsiteY3" fmla="*/ 919480 h 1076960"/>
                      <a:gd name="connsiteX4" fmla="*/ 325120 w 408940"/>
                      <a:gd name="connsiteY4" fmla="*/ 1076960 h 1076960"/>
                      <a:gd name="connsiteX5" fmla="*/ 0 w 408940"/>
                      <a:gd name="connsiteY5" fmla="*/ 955040 h 1076960"/>
                      <a:gd name="connsiteX6" fmla="*/ 0 w 408940"/>
                      <a:gd name="connsiteY6" fmla="*/ 0 h 1076960"/>
                      <a:gd name="connsiteX0" fmla="*/ 0 w 411480"/>
                      <a:gd name="connsiteY0" fmla="*/ 0 h 1076960"/>
                      <a:gd name="connsiteX1" fmla="*/ 309880 w 411480"/>
                      <a:gd name="connsiteY1" fmla="*/ 106680 h 1076960"/>
                      <a:gd name="connsiteX2" fmla="*/ 408940 w 411480"/>
                      <a:gd name="connsiteY2" fmla="*/ 231140 h 1076960"/>
                      <a:gd name="connsiteX3" fmla="*/ 411480 w 411480"/>
                      <a:gd name="connsiteY3" fmla="*/ 998220 h 1076960"/>
                      <a:gd name="connsiteX4" fmla="*/ 325120 w 411480"/>
                      <a:gd name="connsiteY4" fmla="*/ 1076960 h 1076960"/>
                      <a:gd name="connsiteX5" fmla="*/ 0 w 411480"/>
                      <a:gd name="connsiteY5" fmla="*/ 955040 h 1076960"/>
                      <a:gd name="connsiteX6" fmla="*/ 0 w 411480"/>
                      <a:gd name="connsiteY6" fmla="*/ 0 h 1076960"/>
                      <a:gd name="connsiteX0" fmla="*/ 91440 w 411480"/>
                      <a:gd name="connsiteY0" fmla="*/ 0 h 1043940"/>
                      <a:gd name="connsiteX1" fmla="*/ 309880 w 411480"/>
                      <a:gd name="connsiteY1" fmla="*/ 73660 h 1043940"/>
                      <a:gd name="connsiteX2" fmla="*/ 408940 w 411480"/>
                      <a:gd name="connsiteY2" fmla="*/ 198120 h 1043940"/>
                      <a:gd name="connsiteX3" fmla="*/ 411480 w 411480"/>
                      <a:gd name="connsiteY3" fmla="*/ 965200 h 1043940"/>
                      <a:gd name="connsiteX4" fmla="*/ 325120 w 411480"/>
                      <a:gd name="connsiteY4" fmla="*/ 1043940 h 1043940"/>
                      <a:gd name="connsiteX5" fmla="*/ 0 w 411480"/>
                      <a:gd name="connsiteY5" fmla="*/ 922020 h 1043940"/>
                      <a:gd name="connsiteX6" fmla="*/ 91440 w 411480"/>
                      <a:gd name="connsiteY6" fmla="*/ 0 h 1043940"/>
                      <a:gd name="connsiteX0" fmla="*/ 2286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2860 w 342900"/>
                      <a:gd name="connsiteY6" fmla="*/ 0 h 1043940"/>
                      <a:gd name="connsiteX0" fmla="*/ 10160 w 342900"/>
                      <a:gd name="connsiteY0" fmla="*/ 0 h 1046480"/>
                      <a:gd name="connsiteX1" fmla="*/ 241300 w 342900"/>
                      <a:gd name="connsiteY1" fmla="*/ 76200 h 1046480"/>
                      <a:gd name="connsiteX2" fmla="*/ 340360 w 342900"/>
                      <a:gd name="connsiteY2" fmla="*/ 200660 h 1046480"/>
                      <a:gd name="connsiteX3" fmla="*/ 342900 w 342900"/>
                      <a:gd name="connsiteY3" fmla="*/ 967740 h 1046480"/>
                      <a:gd name="connsiteX4" fmla="*/ 256540 w 342900"/>
                      <a:gd name="connsiteY4" fmla="*/ 1046480 h 1046480"/>
                      <a:gd name="connsiteX5" fmla="*/ 0 w 342900"/>
                      <a:gd name="connsiteY5" fmla="*/ 955040 h 1046480"/>
                      <a:gd name="connsiteX6" fmla="*/ 10160 w 342900"/>
                      <a:gd name="connsiteY6" fmla="*/ 0 h 1046480"/>
                      <a:gd name="connsiteX0" fmla="*/ 2540 w 342900"/>
                      <a:gd name="connsiteY0" fmla="*/ 0 h 1036320"/>
                      <a:gd name="connsiteX1" fmla="*/ 241300 w 342900"/>
                      <a:gd name="connsiteY1" fmla="*/ 66040 h 1036320"/>
                      <a:gd name="connsiteX2" fmla="*/ 340360 w 342900"/>
                      <a:gd name="connsiteY2" fmla="*/ 190500 h 1036320"/>
                      <a:gd name="connsiteX3" fmla="*/ 342900 w 342900"/>
                      <a:gd name="connsiteY3" fmla="*/ 957580 h 1036320"/>
                      <a:gd name="connsiteX4" fmla="*/ 256540 w 342900"/>
                      <a:gd name="connsiteY4" fmla="*/ 1036320 h 1036320"/>
                      <a:gd name="connsiteX5" fmla="*/ 0 w 342900"/>
                      <a:gd name="connsiteY5" fmla="*/ 944880 h 1036320"/>
                      <a:gd name="connsiteX6" fmla="*/ 2540 w 342900"/>
                      <a:gd name="connsiteY6" fmla="*/ 0 h 1036320"/>
                      <a:gd name="connsiteX0" fmla="*/ 254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540 w 342900"/>
                      <a:gd name="connsiteY6" fmla="*/ 0 h 1043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2900" h="1043940">
                        <a:moveTo>
                          <a:pt x="2540" y="0"/>
                        </a:moveTo>
                        <a:lnTo>
                          <a:pt x="241300" y="73660"/>
                        </a:lnTo>
                        <a:lnTo>
                          <a:pt x="340360" y="198120"/>
                        </a:lnTo>
                        <a:cubicBezTo>
                          <a:pt x="341207" y="453813"/>
                          <a:pt x="342053" y="709507"/>
                          <a:pt x="342900" y="965200"/>
                        </a:cubicBezTo>
                        <a:lnTo>
                          <a:pt x="256540" y="1043940"/>
                        </a:lnTo>
                        <a:lnTo>
                          <a:pt x="0" y="952500"/>
                        </a:lnTo>
                        <a:cubicBezTo>
                          <a:pt x="847" y="637540"/>
                          <a:pt x="1693" y="314960"/>
                          <a:pt x="2540" y="0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6" name="자유형 315"/>
                  <p:cNvSpPr/>
                  <p:nvPr/>
                </p:nvSpPr>
                <p:spPr>
                  <a:xfrm>
                    <a:off x="1803854" y="4882312"/>
                    <a:ext cx="204239" cy="638247"/>
                  </a:xfrm>
                  <a:custGeom>
                    <a:avLst/>
                    <a:gdLst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0 w 284480"/>
                      <a:gd name="connsiteY0" fmla="*/ 124460 h 889000"/>
                      <a:gd name="connsiteX1" fmla="*/ 281940 w 284480"/>
                      <a:gd name="connsiteY1" fmla="*/ 0 h 889000"/>
                      <a:gd name="connsiteX2" fmla="*/ 284480 w 284480"/>
                      <a:gd name="connsiteY2" fmla="*/ 759460 h 889000"/>
                      <a:gd name="connsiteX3" fmla="*/ 5080 w 284480"/>
                      <a:gd name="connsiteY3" fmla="*/ 889000 h 889000"/>
                      <a:gd name="connsiteX4" fmla="*/ 0 w 284480"/>
                      <a:gd name="connsiteY4" fmla="*/ 124460 h 889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480" h="889000">
                        <a:moveTo>
                          <a:pt x="0" y="124460"/>
                        </a:moveTo>
                        <a:lnTo>
                          <a:pt x="281940" y="0"/>
                        </a:lnTo>
                        <a:cubicBezTo>
                          <a:pt x="282787" y="253153"/>
                          <a:pt x="283633" y="506307"/>
                          <a:pt x="284480" y="759460"/>
                        </a:cubicBezTo>
                        <a:lnTo>
                          <a:pt x="5080" y="889000"/>
                        </a:lnTo>
                        <a:cubicBezTo>
                          <a:pt x="3387" y="634153"/>
                          <a:pt x="1693" y="379307"/>
                          <a:pt x="0" y="124460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7" name="자유형 316"/>
                  <p:cNvSpPr/>
                  <p:nvPr/>
                </p:nvSpPr>
                <p:spPr>
                  <a:xfrm>
                    <a:off x="1748235" y="5431661"/>
                    <a:ext cx="255299" cy="144517"/>
                  </a:xfrm>
                  <a:custGeom>
                    <a:avLst/>
                    <a:gdLst>
                      <a:gd name="connsiteX0" fmla="*/ 0 w 360680"/>
                      <a:gd name="connsiteY0" fmla="*/ 208280 h 208280"/>
                      <a:gd name="connsiteX1" fmla="*/ 279400 w 360680"/>
                      <a:gd name="connsiteY1" fmla="*/ 83820 h 208280"/>
                      <a:gd name="connsiteX2" fmla="*/ 360680 w 360680"/>
                      <a:gd name="connsiteY2" fmla="*/ 0 h 208280"/>
                      <a:gd name="connsiteX3" fmla="*/ 83820 w 360680"/>
                      <a:gd name="connsiteY3" fmla="*/ 119380 h 208280"/>
                      <a:gd name="connsiteX4" fmla="*/ 0 w 360680"/>
                      <a:gd name="connsiteY4" fmla="*/ 208280 h 208280"/>
                      <a:gd name="connsiteX0" fmla="*/ 0 w 360680"/>
                      <a:gd name="connsiteY0" fmla="*/ 200660 h 200660"/>
                      <a:gd name="connsiteX1" fmla="*/ 279400 w 360680"/>
                      <a:gd name="connsiteY1" fmla="*/ 8382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9906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8890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45440"/>
                      <a:gd name="connsiteY0" fmla="*/ 198120 h 198120"/>
                      <a:gd name="connsiteX1" fmla="*/ 276860 w 345440"/>
                      <a:gd name="connsiteY1" fmla="*/ 86360 h 198120"/>
                      <a:gd name="connsiteX2" fmla="*/ 345440 w 345440"/>
                      <a:gd name="connsiteY2" fmla="*/ 0 h 198120"/>
                      <a:gd name="connsiteX3" fmla="*/ 83820 w 345440"/>
                      <a:gd name="connsiteY3" fmla="*/ 116840 h 198120"/>
                      <a:gd name="connsiteX4" fmla="*/ 0 w 345440"/>
                      <a:gd name="connsiteY4" fmla="*/ 198120 h 198120"/>
                      <a:gd name="connsiteX0" fmla="*/ 0 w 324485"/>
                      <a:gd name="connsiteY0" fmla="*/ 194310 h 194310"/>
                      <a:gd name="connsiteX1" fmla="*/ 255905 w 324485"/>
                      <a:gd name="connsiteY1" fmla="*/ 86360 h 194310"/>
                      <a:gd name="connsiteX2" fmla="*/ 324485 w 324485"/>
                      <a:gd name="connsiteY2" fmla="*/ 0 h 194310"/>
                      <a:gd name="connsiteX3" fmla="*/ 62865 w 324485"/>
                      <a:gd name="connsiteY3" fmla="*/ 116840 h 194310"/>
                      <a:gd name="connsiteX4" fmla="*/ 0 w 324485"/>
                      <a:gd name="connsiteY4" fmla="*/ 194310 h 194310"/>
                      <a:gd name="connsiteX0" fmla="*/ 0 w 334010"/>
                      <a:gd name="connsiteY0" fmla="*/ 190500 h 190500"/>
                      <a:gd name="connsiteX1" fmla="*/ 265430 w 334010"/>
                      <a:gd name="connsiteY1" fmla="*/ 86360 h 190500"/>
                      <a:gd name="connsiteX2" fmla="*/ 334010 w 334010"/>
                      <a:gd name="connsiteY2" fmla="*/ 0 h 190500"/>
                      <a:gd name="connsiteX3" fmla="*/ 72390 w 334010"/>
                      <a:gd name="connsiteY3" fmla="*/ 116840 h 190500"/>
                      <a:gd name="connsiteX4" fmla="*/ 0 w 334010"/>
                      <a:gd name="connsiteY4" fmla="*/ 190500 h 190500"/>
                      <a:gd name="connsiteX0" fmla="*/ 0 w 326390"/>
                      <a:gd name="connsiteY0" fmla="*/ 194310 h 194310"/>
                      <a:gd name="connsiteX1" fmla="*/ 257810 w 326390"/>
                      <a:gd name="connsiteY1" fmla="*/ 86360 h 194310"/>
                      <a:gd name="connsiteX2" fmla="*/ 326390 w 326390"/>
                      <a:gd name="connsiteY2" fmla="*/ 0 h 194310"/>
                      <a:gd name="connsiteX3" fmla="*/ 64770 w 326390"/>
                      <a:gd name="connsiteY3" fmla="*/ 116840 h 194310"/>
                      <a:gd name="connsiteX4" fmla="*/ 0 w 326390"/>
                      <a:gd name="connsiteY4" fmla="*/ 194310 h 194310"/>
                      <a:gd name="connsiteX0" fmla="*/ 0 w 337820"/>
                      <a:gd name="connsiteY0" fmla="*/ 194310 h 194310"/>
                      <a:gd name="connsiteX1" fmla="*/ 257810 w 337820"/>
                      <a:gd name="connsiteY1" fmla="*/ 86360 h 194310"/>
                      <a:gd name="connsiteX2" fmla="*/ 337820 w 337820"/>
                      <a:gd name="connsiteY2" fmla="*/ 0 h 194310"/>
                      <a:gd name="connsiteX3" fmla="*/ 64770 w 337820"/>
                      <a:gd name="connsiteY3" fmla="*/ 116840 h 194310"/>
                      <a:gd name="connsiteX4" fmla="*/ 0 w 337820"/>
                      <a:gd name="connsiteY4" fmla="*/ 194310 h 194310"/>
                      <a:gd name="connsiteX0" fmla="*/ 0 w 330200"/>
                      <a:gd name="connsiteY0" fmla="*/ 188595 h 188595"/>
                      <a:gd name="connsiteX1" fmla="*/ 257810 w 330200"/>
                      <a:gd name="connsiteY1" fmla="*/ 80645 h 188595"/>
                      <a:gd name="connsiteX2" fmla="*/ 330200 w 330200"/>
                      <a:gd name="connsiteY2" fmla="*/ 0 h 188595"/>
                      <a:gd name="connsiteX3" fmla="*/ 64770 w 330200"/>
                      <a:gd name="connsiteY3" fmla="*/ 111125 h 188595"/>
                      <a:gd name="connsiteX4" fmla="*/ 0 w 330200"/>
                      <a:gd name="connsiteY4" fmla="*/ 188595 h 188595"/>
                      <a:gd name="connsiteX0" fmla="*/ 0 w 332740"/>
                      <a:gd name="connsiteY0" fmla="*/ 186055 h 186055"/>
                      <a:gd name="connsiteX1" fmla="*/ 260350 w 332740"/>
                      <a:gd name="connsiteY1" fmla="*/ 80645 h 186055"/>
                      <a:gd name="connsiteX2" fmla="*/ 332740 w 332740"/>
                      <a:gd name="connsiteY2" fmla="*/ 0 h 186055"/>
                      <a:gd name="connsiteX3" fmla="*/ 67310 w 332740"/>
                      <a:gd name="connsiteY3" fmla="*/ 111125 h 186055"/>
                      <a:gd name="connsiteX4" fmla="*/ 0 w 332740"/>
                      <a:gd name="connsiteY4" fmla="*/ 186055 h 186055"/>
                      <a:gd name="connsiteX0" fmla="*/ 0 w 340360"/>
                      <a:gd name="connsiteY0" fmla="*/ 193675 h 193675"/>
                      <a:gd name="connsiteX1" fmla="*/ 260350 w 340360"/>
                      <a:gd name="connsiteY1" fmla="*/ 88265 h 193675"/>
                      <a:gd name="connsiteX2" fmla="*/ 340360 w 340360"/>
                      <a:gd name="connsiteY2" fmla="*/ 0 h 193675"/>
                      <a:gd name="connsiteX3" fmla="*/ 67310 w 340360"/>
                      <a:gd name="connsiteY3" fmla="*/ 118745 h 193675"/>
                      <a:gd name="connsiteX4" fmla="*/ 0 w 340360"/>
                      <a:gd name="connsiteY4" fmla="*/ 193675 h 193675"/>
                      <a:gd name="connsiteX0" fmla="*/ 0 w 355600"/>
                      <a:gd name="connsiteY0" fmla="*/ 201295 h 201295"/>
                      <a:gd name="connsiteX1" fmla="*/ 275590 w 355600"/>
                      <a:gd name="connsiteY1" fmla="*/ 88265 h 201295"/>
                      <a:gd name="connsiteX2" fmla="*/ 355600 w 355600"/>
                      <a:gd name="connsiteY2" fmla="*/ 0 h 201295"/>
                      <a:gd name="connsiteX3" fmla="*/ 82550 w 355600"/>
                      <a:gd name="connsiteY3" fmla="*/ 118745 h 201295"/>
                      <a:gd name="connsiteX4" fmla="*/ 0 w 355600"/>
                      <a:gd name="connsiteY4" fmla="*/ 201295 h 201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600" h="201295">
                        <a:moveTo>
                          <a:pt x="0" y="201295"/>
                        </a:moveTo>
                        <a:lnTo>
                          <a:pt x="275590" y="88265"/>
                        </a:lnTo>
                        <a:lnTo>
                          <a:pt x="355600" y="0"/>
                        </a:lnTo>
                        <a:lnTo>
                          <a:pt x="82550" y="118745"/>
                        </a:lnTo>
                        <a:lnTo>
                          <a:pt x="0" y="201295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8" name="자유형 317"/>
                  <p:cNvSpPr/>
                  <p:nvPr/>
                </p:nvSpPr>
                <p:spPr>
                  <a:xfrm>
                    <a:off x="1795191" y="4322478"/>
                    <a:ext cx="1079094" cy="488715"/>
                  </a:xfrm>
                  <a:custGeom>
                    <a:avLst/>
                    <a:gdLst>
                      <a:gd name="connsiteX0" fmla="*/ 0 w 1501140"/>
                      <a:gd name="connsiteY0" fmla="*/ 584200 h 680720"/>
                      <a:gd name="connsiteX1" fmla="*/ 1257300 w 1501140"/>
                      <a:gd name="connsiteY1" fmla="*/ 0 h 680720"/>
                      <a:gd name="connsiteX2" fmla="*/ 1501140 w 1501140"/>
                      <a:gd name="connsiteY2" fmla="*/ 81280 h 680720"/>
                      <a:gd name="connsiteX3" fmla="*/ 218440 w 1501140"/>
                      <a:gd name="connsiteY3" fmla="*/ 680720 h 680720"/>
                      <a:gd name="connsiteX4" fmla="*/ 200660 w 1501140"/>
                      <a:gd name="connsiteY4" fmla="*/ 660400 h 680720"/>
                      <a:gd name="connsiteX5" fmla="*/ 0 w 1501140"/>
                      <a:gd name="connsiteY5" fmla="*/ 584200 h 680720"/>
                      <a:gd name="connsiteX0" fmla="*/ 0 w 1503045"/>
                      <a:gd name="connsiteY0" fmla="*/ 586105 h 680720"/>
                      <a:gd name="connsiteX1" fmla="*/ 1259205 w 1503045"/>
                      <a:gd name="connsiteY1" fmla="*/ 0 h 680720"/>
                      <a:gd name="connsiteX2" fmla="*/ 1503045 w 1503045"/>
                      <a:gd name="connsiteY2" fmla="*/ 81280 h 680720"/>
                      <a:gd name="connsiteX3" fmla="*/ 220345 w 1503045"/>
                      <a:gd name="connsiteY3" fmla="*/ 680720 h 680720"/>
                      <a:gd name="connsiteX4" fmla="*/ 202565 w 1503045"/>
                      <a:gd name="connsiteY4" fmla="*/ 660400 h 680720"/>
                      <a:gd name="connsiteX5" fmla="*/ 0 w 1503045"/>
                      <a:gd name="connsiteY5" fmla="*/ 586105 h 680720"/>
                      <a:gd name="connsiteX0" fmla="*/ 0 w 1503045"/>
                      <a:gd name="connsiteY0" fmla="*/ 586105 h 680720"/>
                      <a:gd name="connsiteX1" fmla="*/ 1259205 w 1503045"/>
                      <a:gd name="connsiteY1" fmla="*/ 0 h 680720"/>
                      <a:gd name="connsiteX2" fmla="*/ 1503045 w 1503045"/>
                      <a:gd name="connsiteY2" fmla="*/ 81280 h 680720"/>
                      <a:gd name="connsiteX3" fmla="*/ 220345 w 1503045"/>
                      <a:gd name="connsiteY3" fmla="*/ 680720 h 680720"/>
                      <a:gd name="connsiteX4" fmla="*/ 200660 w 1503045"/>
                      <a:gd name="connsiteY4" fmla="*/ 660400 h 680720"/>
                      <a:gd name="connsiteX5" fmla="*/ 0 w 1503045"/>
                      <a:gd name="connsiteY5" fmla="*/ 586105 h 680720"/>
                      <a:gd name="connsiteX0" fmla="*/ 0 w 1503045"/>
                      <a:gd name="connsiteY0" fmla="*/ 586105 h 680720"/>
                      <a:gd name="connsiteX1" fmla="*/ 1259205 w 1503045"/>
                      <a:gd name="connsiteY1" fmla="*/ 0 h 680720"/>
                      <a:gd name="connsiteX2" fmla="*/ 1503045 w 1503045"/>
                      <a:gd name="connsiteY2" fmla="*/ 81280 h 680720"/>
                      <a:gd name="connsiteX3" fmla="*/ 220345 w 1503045"/>
                      <a:gd name="connsiteY3" fmla="*/ 680720 h 680720"/>
                      <a:gd name="connsiteX4" fmla="*/ 200660 w 1503045"/>
                      <a:gd name="connsiteY4" fmla="*/ 660400 h 680720"/>
                      <a:gd name="connsiteX5" fmla="*/ 0 w 1503045"/>
                      <a:gd name="connsiteY5" fmla="*/ 586105 h 680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3045" h="680720">
                        <a:moveTo>
                          <a:pt x="0" y="586105"/>
                        </a:moveTo>
                        <a:lnTo>
                          <a:pt x="1259205" y="0"/>
                        </a:lnTo>
                        <a:lnTo>
                          <a:pt x="1503045" y="81280"/>
                        </a:lnTo>
                        <a:lnTo>
                          <a:pt x="220345" y="680720"/>
                        </a:lnTo>
                        <a:lnTo>
                          <a:pt x="200660" y="660400"/>
                        </a:lnTo>
                        <a:lnTo>
                          <a:pt x="0" y="58610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9" name="자유형 318"/>
                  <p:cNvSpPr/>
                  <p:nvPr/>
                </p:nvSpPr>
                <p:spPr>
                  <a:xfrm>
                    <a:off x="1953386" y="4379920"/>
                    <a:ext cx="964665" cy="484612"/>
                  </a:xfrm>
                  <a:custGeom>
                    <a:avLst/>
                    <a:gdLst>
                      <a:gd name="connsiteX0" fmla="*/ 0 w 1343660"/>
                      <a:gd name="connsiteY0" fmla="*/ 596900 h 665480"/>
                      <a:gd name="connsiteX1" fmla="*/ 1287780 w 1343660"/>
                      <a:gd name="connsiteY1" fmla="*/ 0 h 665480"/>
                      <a:gd name="connsiteX2" fmla="*/ 1343660 w 1343660"/>
                      <a:gd name="connsiteY2" fmla="*/ 66040 h 665480"/>
                      <a:gd name="connsiteX3" fmla="*/ 55880 w 1343660"/>
                      <a:gd name="connsiteY3" fmla="*/ 665480 h 665480"/>
                      <a:gd name="connsiteX4" fmla="*/ 0 w 1343660"/>
                      <a:gd name="connsiteY4" fmla="*/ 596900 h 665480"/>
                      <a:gd name="connsiteX0" fmla="*/ 0 w 1343660"/>
                      <a:gd name="connsiteY0" fmla="*/ 600710 h 669290"/>
                      <a:gd name="connsiteX1" fmla="*/ 1283970 w 1343660"/>
                      <a:gd name="connsiteY1" fmla="*/ 0 h 669290"/>
                      <a:gd name="connsiteX2" fmla="*/ 1343660 w 1343660"/>
                      <a:gd name="connsiteY2" fmla="*/ 69850 h 669290"/>
                      <a:gd name="connsiteX3" fmla="*/ 55880 w 1343660"/>
                      <a:gd name="connsiteY3" fmla="*/ 669290 h 669290"/>
                      <a:gd name="connsiteX4" fmla="*/ 0 w 1343660"/>
                      <a:gd name="connsiteY4" fmla="*/ 600710 h 669290"/>
                      <a:gd name="connsiteX0" fmla="*/ 0 w 1343660"/>
                      <a:gd name="connsiteY0" fmla="*/ 600710 h 675005"/>
                      <a:gd name="connsiteX1" fmla="*/ 1283970 w 1343660"/>
                      <a:gd name="connsiteY1" fmla="*/ 0 h 675005"/>
                      <a:gd name="connsiteX2" fmla="*/ 1343660 w 1343660"/>
                      <a:gd name="connsiteY2" fmla="*/ 69850 h 675005"/>
                      <a:gd name="connsiteX3" fmla="*/ 53975 w 1343660"/>
                      <a:gd name="connsiteY3" fmla="*/ 675005 h 675005"/>
                      <a:gd name="connsiteX4" fmla="*/ 0 w 1343660"/>
                      <a:gd name="connsiteY4" fmla="*/ 600710 h 675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3660" h="675005">
                        <a:moveTo>
                          <a:pt x="0" y="600710"/>
                        </a:moveTo>
                        <a:lnTo>
                          <a:pt x="1283970" y="0"/>
                        </a:lnTo>
                        <a:lnTo>
                          <a:pt x="1343660" y="69850"/>
                        </a:lnTo>
                        <a:lnTo>
                          <a:pt x="53975" y="675005"/>
                        </a:lnTo>
                        <a:lnTo>
                          <a:pt x="0" y="6007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20" name="자유형 319"/>
                  <p:cNvSpPr/>
                  <p:nvPr/>
                </p:nvSpPr>
                <p:spPr>
                  <a:xfrm>
                    <a:off x="2708529" y="4193902"/>
                    <a:ext cx="368896" cy="147682"/>
                  </a:xfrm>
                  <a:custGeom>
                    <a:avLst/>
                    <a:gdLst>
                      <a:gd name="connsiteX0" fmla="*/ 0 w 546847"/>
                      <a:gd name="connsiteY0" fmla="*/ 143435 h 224118"/>
                      <a:gd name="connsiteX1" fmla="*/ 295836 w 546847"/>
                      <a:gd name="connsiteY1" fmla="*/ 0 h 224118"/>
                      <a:gd name="connsiteX2" fmla="*/ 546847 w 546847"/>
                      <a:gd name="connsiteY2" fmla="*/ 116541 h 224118"/>
                      <a:gd name="connsiteX3" fmla="*/ 295836 w 546847"/>
                      <a:gd name="connsiteY3" fmla="*/ 224118 h 224118"/>
                      <a:gd name="connsiteX4" fmla="*/ 0 w 546847"/>
                      <a:gd name="connsiteY4" fmla="*/ 143435 h 224118"/>
                      <a:gd name="connsiteX0" fmla="*/ 0 w 546847"/>
                      <a:gd name="connsiteY0" fmla="*/ 147245 h 227928"/>
                      <a:gd name="connsiteX1" fmla="*/ 263451 w 546847"/>
                      <a:gd name="connsiteY1" fmla="*/ 0 h 227928"/>
                      <a:gd name="connsiteX2" fmla="*/ 546847 w 546847"/>
                      <a:gd name="connsiteY2" fmla="*/ 120351 h 227928"/>
                      <a:gd name="connsiteX3" fmla="*/ 295836 w 546847"/>
                      <a:gd name="connsiteY3" fmla="*/ 227928 h 227928"/>
                      <a:gd name="connsiteX4" fmla="*/ 0 w 546847"/>
                      <a:gd name="connsiteY4" fmla="*/ 147245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2035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1273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32005 h 241263"/>
                      <a:gd name="connsiteX1" fmla="*/ 293931 w 552562"/>
                      <a:gd name="connsiteY1" fmla="*/ 0 h 241263"/>
                      <a:gd name="connsiteX2" fmla="*/ 552562 w 552562"/>
                      <a:gd name="connsiteY2" fmla="*/ 126066 h 241263"/>
                      <a:gd name="connsiteX3" fmla="*/ 301551 w 552562"/>
                      <a:gd name="connsiteY3" fmla="*/ 241263 h 241263"/>
                      <a:gd name="connsiteX4" fmla="*/ 0 w 552562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07016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24161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92567"/>
                      <a:gd name="connsiteY0" fmla="*/ 132005 h 241263"/>
                      <a:gd name="connsiteX1" fmla="*/ 293931 w 592567"/>
                      <a:gd name="connsiteY1" fmla="*/ 0 h 241263"/>
                      <a:gd name="connsiteX2" fmla="*/ 592567 w 592567"/>
                      <a:gd name="connsiteY2" fmla="*/ 122256 h 241263"/>
                      <a:gd name="connsiteX3" fmla="*/ 301551 w 592567"/>
                      <a:gd name="connsiteY3" fmla="*/ 241263 h 241263"/>
                      <a:gd name="connsiteX4" fmla="*/ 0 w 592567"/>
                      <a:gd name="connsiteY4" fmla="*/ 132005 h 241263"/>
                      <a:gd name="connsiteX0" fmla="*/ 0 w 513827"/>
                      <a:gd name="connsiteY0" fmla="*/ 162485 h 241263"/>
                      <a:gd name="connsiteX1" fmla="*/ 215191 w 513827"/>
                      <a:gd name="connsiteY1" fmla="*/ 0 h 241263"/>
                      <a:gd name="connsiteX2" fmla="*/ 513827 w 513827"/>
                      <a:gd name="connsiteY2" fmla="*/ 122256 h 241263"/>
                      <a:gd name="connsiteX3" fmla="*/ 222811 w 513827"/>
                      <a:gd name="connsiteY3" fmla="*/ 241263 h 241263"/>
                      <a:gd name="connsiteX4" fmla="*/ 0 w 513827"/>
                      <a:gd name="connsiteY4" fmla="*/ 162485 h 241263"/>
                      <a:gd name="connsiteX0" fmla="*/ 0 w 513827"/>
                      <a:gd name="connsiteY0" fmla="*/ 126925 h 205703"/>
                      <a:gd name="connsiteX1" fmla="*/ 283771 w 513827"/>
                      <a:gd name="connsiteY1" fmla="*/ 0 h 205703"/>
                      <a:gd name="connsiteX2" fmla="*/ 513827 w 513827"/>
                      <a:gd name="connsiteY2" fmla="*/ 86696 h 205703"/>
                      <a:gd name="connsiteX3" fmla="*/ 222811 w 513827"/>
                      <a:gd name="connsiteY3" fmla="*/ 205703 h 205703"/>
                      <a:gd name="connsiteX4" fmla="*/ 0 w 513827"/>
                      <a:gd name="connsiteY4" fmla="*/ 126925 h 205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3827" h="205703">
                        <a:moveTo>
                          <a:pt x="0" y="126925"/>
                        </a:moveTo>
                        <a:lnTo>
                          <a:pt x="283771" y="0"/>
                        </a:lnTo>
                        <a:lnTo>
                          <a:pt x="513827" y="86696"/>
                        </a:lnTo>
                        <a:lnTo>
                          <a:pt x="222811" y="205703"/>
                        </a:lnTo>
                        <a:lnTo>
                          <a:pt x="0" y="126925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21" name="자유형 320"/>
                  <p:cNvSpPr/>
                  <p:nvPr/>
                </p:nvSpPr>
                <p:spPr>
                  <a:xfrm>
                    <a:off x="2871550" y="4252243"/>
                    <a:ext cx="273535" cy="175062"/>
                  </a:xfrm>
                  <a:custGeom>
                    <a:avLst/>
                    <a:gdLst>
                      <a:gd name="connsiteX0" fmla="*/ 352425 w 539115"/>
                      <a:gd name="connsiteY0" fmla="*/ 0 h 333375"/>
                      <a:gd name="connsiteX1" fmla="*/ 0 w 539115"/>
                      <a:gd name="connsiteY1" fmla="*/ 154305 h 333375"/>
                      <a:gd name="connsiteX2" fmla="*/ 188595 w 539115"/>
                      <a:gd name="connsiteY2" fmla="*/ 333375 h 333375"/>
                      <a:gd name="connsiteX3" fmla="*/ 539115 w 539115"/>
                      <a:gd name="connsiteY3" fmla="*/ 173355 h 333375"/>
                      <a:gd name="connsiteX4" fmla="*/ 352425 w 539115"/>
                      <a:gd name="connsiteY4" fmla="*/ 0 h 333375"/>
                      <a:gd name="connsiteX0" fmla="*/ 297180 w 539115"/>
                      <a:gd name="connsiteY0" fmla="*/ 0 h 327660"/>
                      <a:gd name="connsiteX1" fmla="*/ 0 w 539115"/>
                      <a:gd name="connsiteY1" fmla="*/ 148590 h 327660"/>
                      <a:gd name="connsiteX2" fmla="*/ 188595 w 539115"/>
                      <a:gd name="connsiteY2" fmla="*/ 327660 h 327660"/>
                      <a:gd name="connsiteX3" fmla="*/ 539115 w 539115"/>
                      <a:gd name="connsiteY3" fmla="*/ 167640 h 327660"/>
                      <a:gd name="connsiteX4" fmla="*/ 297180 w 539115"/>
                      <a:gd name="connsiteY4" fmla="*/ 0 h 327660"/>
                      <a:gd name="connsiteX0" fmla="*/ 283845 w 525780"/>
                      <a:gd name="connsiteY0" fmla="*/ 0 h 327660"/>
                      <a:gd name="connsiteX1" fmla="*/ 0 w 525780"/>
                      <a:gd name="connsiteY1" fmla="*/ 118110 h 327660"/>
                      <a:gd name="connsiteX2" fmla="*/ 175260 w 525780"/>
                      <a:gd name="connsiteY2" fmla="*/ 327660 h 327660"/>
                      <a:gd name="connsiteX3" fmla="*/ 525780 w 525780"/>
                      <a:gd name="connsiteY3" fmla="*/ 167640 h 327660"/>
                      <a:gd name="connsiteX4" fmla="*/ 283845 w 525780"/>
                      <a:gd name="connsiteY4" fmla="*/ 0 h 327660"/>
                      <a:gd name="connsiteX0" fmla="*/ 283845 w 377190"/>
                      <a:gd name="connsiteY0" fmla="*/ 0 h 327660"/>
                      <a:gd name="connsiteX1" fmla="*/ 0 w 377190"/>
                      <a:gd name="connsiteY1" fmla="*/ 118110 h 327660"/>
                      <a:gd name="connsiteX2" fmla="*/ 175260 w 377190"/>
                      <a:gd name="connsiteY2" fmla="*/ 327660 h 327660"/>
                      <a:gd name="connsiteX3" fmla="*/ 377190 w 377190"/>
                      <a:gd name="connsiteY3" fmla="*/ 110490 h 327660"/>
                      <a:gd name="connsiteX4" fmla="*/ 283845 w 377190"/>
                      <a:gd name="connsiteY4" fmla="*/ 0 h 327660"/>
                      <a:gd name="connsiteX0" fmla="*/ 289560 w 377190"/>
                      <a:gd name="connsiteY0" fmla="*/ 0 h 329565"/>
                      <a:gd name="connsiteX1" fmla="*/ 0 w 377190"/>
                      <a:gd name="connsiteY1" fmla="*/ 120015 h 329565"/>
                      <a:gd name="connsiteX2" fmla="*/ 175260 w 377190"/>
                      <a:gd name="connsiteY2" fmla="*/ 329565 h 329565"/>
                      <a:gd name="connsiteX3" fmla="*/ 377190 w 377190"/>
                      <a:gd name="connsiteY3" fmla="*/ 112395 h 329565"/>
                      <a:gd name="connsiteX4" fmla="*/ 289560 w 377190"/>
                      <a:gd name="connsiteY4" fmla="*/ 0 h 329565"/>
                      <a:gd name="connsiteX0" fmla="*/ 289560 w 377190"/>
                      <a:gd name="connsiteY0" fmla="*/ 0 h 236220"/>
                      <a:gd name="connsiteX1" fmla="*/ 0 w 377190"/>
                      <a:gd name="connsiteY1" fmla="*/ 120015 h 236220"/>
                      <a:gd name="connsiteX2" fmla="*/ 102870 w 377190"/>
                      <a:gd name="connsiteY2" fmla="*/ 236220 h 236220"/>
                      <a:gd name="connsiteX3" fmla="*/ 377190 w 377190"/>
                      <a:gd name="connsiteY3" fmla="*/ 112395 h 236220"/>
                      <a:gd name="connsiteX4" fmla="*/ 289560 w 377190"/>
                      <a:gd name="connsiteY4" fmla="*/ 0 h 236220"/>
                      <a:gd name="connsiteX0" fmla="*/ 293370 w 381000"/>
                      <a:gd name="connsiteY0" fmla="*/ 0 h 236220"/>
                      <a:gd name="connsiteX1" fmla="*/ 0 w 381000"/>
                      <a:gd name="connsiteY1" fmla="*/ 116205 h 236220"/>
                      <a:gd name="connsiteX2" fmla="*/ 106680 w 381000"/>
                      <a:gd name="connsiteY2" fmla="*/ 236220 h 236220"/>
                      <a:gd name="connsiteX3" fmla="*/ 381000 w 381000"/>
                      <a:gd name="connsiteY3" fmla="*/ 112395 h 236220"/>
                      <a:gd name="connsiteX4" fmla="*/ 293370 w 381000"/>
                      <a:gd name="connsiteY4" fmla="*/ 0 h 236220"/>
                      <a:gd name="connsiteX0" fmla="*/ 293370 w 381000"/>
                      <a:gd name="connsiteY0" fmla="*/ 0 h 236220"/>
                      <a:gd name="connsiteX1" fmla="*/ 0 w 381000"/>
                      <a:gd name="connsiteY1" fmla="*/ 116205 h 236220"/>
                      <a:gd name="connsiteX2" fmla="*/ 106680 w 381000"/>
                      <a:gd name="connsiteY2" fmla="*/ 236220 h 236220"/>
                      <a:gd name="connsiteX3" fmla="*/ 381000 w 381000"/>
                      <a:gd name="connsiteY3" fmla="*/ 112395 h 236220"/>
                      <a:gd name="connsiteX4" fmla="*/ 293370 w 381000"/>
                      <a:gd name="connsiteY4" fmla="*/ 0 h 236220"/>
                      <a:gd name="connsiteX0" fmla="*/ 291465 w 381000"/>
                      <a:gd name="connsiteY0" fmla="*/ 0 h 243840"/>
                      <a:gd name="connsiteX1" fmla="*/ 0 w 381000"/>
                      <a:gd name="connsiteY1" fmla="*/ 123825 h 243840"/>
                      <a:gd name="connsiteX2" fmla="*/ 106680 w 381000"/>
                      <a:gd name="connsiteY2" fmla="*/ 243840 h 243840"/>
                      <a:gd name="connsiteX3" fmla="*/ 381000 w 381000"/>
                      <a:gd name="connsiteY3" fmla="*/ 120015 h 243840"/>
                      <a:gd name="connsiteX4" fmla="*/ 291465 w 381000"/>
                      <a:gd name="connsiteY4" fmla="*/ 0 h 243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0" h="243840">
                        <a:moveTo>
                          <a:pt x="291465" y="0"/>
                        </a:moveTo>
                        <a:lnTo>
                          <a:pt x="0" y="123825"/>
                        </a:lnTo>
                        <a:lnTo>
                          <a:pt x="106680" y="243840"/>
                        </a:lnTo>
                        <a:lnTo>
                          <a:pt x="381000" y="120015"/>
                        </a:lnTo>
                        <a:lnTo>
                          <a:pt x="291465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22" name="자유형 321"/>
                  <p:cNvSpPr/>
                  <p:nvPr/>
                </p:nvSpPr>
                <p:spPr>
                  <a:xfrm>
                    <a:off x="2945191" y="4339037"/>
                    <a:ext cx="204239" cy="639615"/>
                  </a:xfrm>
                  <a:custGeom>
                    <a:avLst/>
                    <a:gdLst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0 w 284480"/>
                      <a:gd name="connsiteY0" fmla="*/ 124460 h 889000"/>
                      <a:gd name="connsiteX1" fmla="*/ 281940 w 284480"/>
                      <a:gd name="connsiteY1" fmla="*/ 0 h 889000"/>
                      <a:gd name="connsiteX2" fmla="*/ 284480 w 284480"/>
                      <a:gd name="connsiteY2" fmla="*/ 759460 h 889000"/>
                      <a:gd name="connsiteX3" fmla="*/ 5080 w 284480"/>
                      <a:gd name="connsiteY3" fmla="*/ 889000 h 889000"/>
                      <a:gd name="connsiteX4" fmla="*/ 0 w 284480"/>
                      <a:gd name="connsiteY4" fmla="*/ 124460 h 889000"/>
                      <a:gd name="connsiteX0" fmla="*/ 19329 w 303809"/>
                      <a:gd name="connsiteY0" fmla="*/ 124460 h 889000"/>
                      <a:gd name="connsiteX1" fmla="*/ 297459 w 303809"/>
                      <a:gd name="connsiteY1" fmla="*/ 0 h 889000"/>
                      <a:gd name="connsiteX2" fmla="*/ 303809 w 303809"/>
                      <a:gd name="connsiteY2" fmla="*/ 759460 h 889000"/>
                      <a:gd name="connsiteX3" fmla="*/ 24409 w 303809"/>
                      <a:gd name="connsiteY3" fmla="*/ 889000 h 889000"/>
                      <a:gd name="connsiteX4" fmla="*/ 19329 w 303809"/>
                      <a:gd name="connsiteY4" fmla="*/ 124460 h 889000"/>
                      <a:gd name="connsiteX0" fmla="*/ 19329 w 303809"/>
                      <a:gd name="connsiteY0" fmla="*/ 124460 h 889000"/>
                      <a:gd name="connsiteX1" fmla="*/ 297459 w 303809"/>
                      <a:gd name="connsiteY1" fmla="*/ 0 h 889000"/>
                      <a:gd name="connsiteX2" fmla="*/ 303809 w 303809"/>
                      <a:gd name="connsiteY2" fmla="*/ 759460 h 889000"/>
                      <a:gd name="connsiteX3" fmla="*/ 24409 w 303809"/>
                      <a:gd name="connsiteY3" fmla="*/ 889000 h 889000"/>
                      <a:gd name="connsiteX4" fmla="*/ 19329 w 303809"/>
                      <a:gd name="connsiteY4" fmla="*/ 124460 h 889000"/>
                      <a:gd name="connsiteX0" fmla="*/ 0 w 284480"/>
                      <a:gd name="connsiteY0" fmla="*/ 124460 h 889000"/>
                      <a:gd name="connsiteX1" fmla="*/ 278130 w 284480"/>
                      <a:gd name="connsiteY1" fmla="*/ 0 h 889000"/>
                      <a:gd name="connsiteX2" fmla="*/ 284480 w 284480"/>
                      <a:gd name="connsiteY2" fmla="*/ 759460 h 889000"/>
                      <a:gd name="connsiteX3" fmla="*/ 5080 w 284480"/>
                      <a:gd name="connsiteY3" fmla="*/ 889000 h 889000"/>
                      <a:gd name="connsiteX4" fmla="*/ 0 w 284480"/>
                      <a:gd name="connsiteY4" fmla="*/ 124460 h 889000"/>
                      <a:gd name="connsiteX0" fmla="*/ 19189 w 303669"/>
                      <a:gd name="connsiteY0" fmla="*/ 126365 h 890905"/>
                      <a:gd name="connsiteX1" fmla="*/ 295414 w 303669"/>
                      <a:gd name="connsiteY1" fmla="*/ 0 h 890905"/>
                      <a:gd name="connsiteX2" fmla="*/ 303669 w 303669"/>
                      <a:gd name="connsiteY2" fmla="*/ 761365 h 890905"/>
                      <a:gd name="connsiteX3" fmla="*/ 24269 w 303669"/>
                      <a:gd name="connsiteY3" fmla="*/ 890905 h 890905"/>
                      <a:gd name="connsiteX4" fmla="*/ 19189 w 303669"/>
                      <a:gd name="connsiteY4" fmla="*/ 126365 h 890905"/>
                      <a:gd name="connsiteX0" fmla="*/ 19189 w 303669"/>
                      <a:gd name="connsiteY0" fmla="*/ 126365 h 890905"/>
                      <a:gd name="connsiteX1" fmla="*/ 295414 w 303669"/>
                      <a:gd name="connsiteY1" fmla="*/ 0 h 890905"/>
                      <a:gd name="connsiteX2" fmla="*/ 303669 w 303669"/>
                      <a:gd name="connsiteY2" fmla="*/ 761365 h 890905"/>
                      <a:gd name="connsiteX3" fmla="*/ 24269 w 303669"/>
                      <a:gd name="connsiteY3" fmla="*/ 890905 h 890905"/>
                      <a:gd name="connsiteX4" fmla="*/ 19189 w 303669"/>
                      <a:gd name="connsiteY4" fmla="*/ 126365 h 890905"/>
                      <a:gd name="connsiteX0" fmla="*/ 0 w 284480"/>
                      <a:gd name="connsiteY0" fmla="*/ 126365 h 890905"/>
                      <a:gd name="connsiteX1" fmla="*/ 276225 w 284480"/>
                      <a:gd name="connsiteY1" fmla="*/ 0 h 890905"/>
                      <a:gd name="connsiteX2" fmla="*/ 284480 w 284480"/>
                      <a:gd name="connsiteY2" fmla="*/ 761365 h 890905"/>
                      <a:gd name="connsiteX3" fmla="*/ 5080 w 284480"/>
                      <a:gd name="connsiteY3" fmla="*/ 890905 h 890905"/>
                      <a:gd name="connsiteX4" fmla="*/ 0 w 284480"/>
                      <a:gd name="connsiteY4" fmla="*/ 126365 h 890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480" h="890905">
                        <a:moveTo>
                          <a:pt x="0" y="126365"/>
                        </a:moveTo>
                        <a:lnTo>
                          <a:pt x="276225" y="0"/>
                        </a:lnTo>
                        <a:cubicBezTo>
                          <a:pt x="277072" y="253153"/>
                          <a:pt x="283633" y="508212"/>
                          <a:pt x="284480" y="761365"/>
                        </a:cubicBezTo>
                        <a:lnTo>
                          <a:pt x="5080" y="890905"/>
                        </a:lnTo>
                        <a:cubicBezTo>
                          <a:pt x="3387" y="636058"/>
                          <a:pt x="1693" y="381212"/>
                          <a:pt x="0" y="126365"/>
                        </a:cubicBez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23" name="자유형 322"/>
                  <p:cNvSpPr/>
                  <p:nvPr/>
                </p:nvSpPr>
                <p:spPr>
                  <a:xfrm>
                    <a:off x="2888204" y="4887018"/>
                    <a:ext cx="260770" cy="145885"/>
                  </a:xfrm>
                  <a:custGeom>
                    <a:avLst/>
                    <a:gdLst>
                      <a:gd name="connsiteX0" fmla="*/ 0 w 360680"/>
                      <a:gd name="connsiteY0" fmla="*/ 208280 h 208280"/>
                      <a:gd name="connsiteX1" fmla="*/ 279400 w 360680"/>
                      <a:gd name="connsiteY1" fmla="*/ 83820 h 208280"/>
                      <a:gd name="connsiteX2" fmla="*/ 360680 w 360680"/>
                      <a:gd name="connsiteY2" fmla="*/ 0 h 208280"/>
                      <a:gd name="connsiteX3" fmla="*/ 83820 w 360680"/>
                      <a:gd name="connsiteY3" fmla="*/ 119380 h 208280"/>
                      <a:gd name="connsiteX4" fmla="*/ 0 w 360680"/>
                      <a:gd name="connsiteY4" fmla="*/ 208280 h 208280"/>
                      <a:gd name="connsiteX0" fmla="*/ 0 w 360680"/>
                      <a:gd name="connsiteY0" fmla="*/ 200660 h 200660"/>
                      <a:gd name="connsiteX1" fmla="*/ 279400 w 360680"/>
                      <a:gd name="connsiteY1" fmla="*/ 8382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9906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8890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45440"/>
                      <a:gd name="connsiteY0" fmla="*/ 198120 h 198120"/>
                      <a:gd name="connsiteX1" fmla="*/ 276860 w 345440"/>
                      <a:gd name="connsiteY1" fmla="*/ 86360 h 198120"/>
                      <a:gd name="connsiteX2" fmla="*/ 345440 w 345440"/>
                      <a:gd name="connsiteY2" fmla="*/ 0 h 198120"/>
                      <a:gd name="connsiteX3" fmla="*/ 83820 w 345440"/>
                      <a:gd name="connsiteY3" fmla="*/ 116840 h 198120"/>
                      <a:gd name="connsiteX4" fmla="*/ 0 w 345440"/>
                      <a:gd name="connsiteY4" fmla="*/ 198120 h 198120"/>
                      <a:gd name="connsiteX0" fmla="*/ 0 w 324485"/>
                      <a:gd name="connsiteY0" fmla="*/ 194310 h 194310"/>
                      <a:gd name="connsiteX1" fmla="*/ 255905 w 324485"/>
                      <a:gd name="connsiteY1" fmla="*/ 86360 h 194310"/>
                      <a:gd name="connsiteX2" fmla="*/ 324485 w 324485"/>
                      <a:gd name="connsiteY2" fmla="*/ 0 h 194310"/>
                      <a:gd name="connsiteX3" fmla="*/ 62865 w 324485"/>
                      <a:gd name="connsiteY3" fmla="*/ 116840 h 194310"/>
                      <a:gd name="connsiteX4" fmla="*/ 0 w 324485"/>
                      <a:gd name="connsiteY4" fmla="*/ 194310 h 194310"/>
                      <a:gd name="connsiteX0" fmla="*/ 0 w 334010"/>
                      <a:gd name="connsiteY0" fmla="*/ 190500 h 190500"/>
                      <a:gd name="connsiteX1" fmla="*/ 265430 w 334010"/>
                      <a:gd name="connsiteY1" fmla="*/ 86360 h 190500"/>
                      <a:gd name="connsiteX2" fmla="*/ 334010 w 334010"/>
                      <a:gd name="connsiteY2" fmla="*/ 0 h 190500"/>
                      <a:gd name="connsiteX3" fmla="*/ 72390 w 334010"/>
                      <a:gd name="connsiteY3" fmla="*/ 116840 h 190500"/>
                      <a:gd name="connsiteX4" fmla="*/ 0 w 334010"/>
                      <a:gd name="connsiteY4" fmla="*/ 190500 h 190500"/>
                      <a:gd name="connsiteX0" fmla="*/ 0 w 326390"/>
                      <a:gd name="connsiteY0" fmla="*/ 194310 h 194310"/>
                      <a:gd name="connsiteX1" fmla="*/ 257810 w 326390"/>
                      <a:gd name="connsiteY1" fmla="*/ 86360 h 194310"/>
                      <a:gd name="connsiteX2" fmla="*/ 326390 w 326390"/>
                      <a:gd name="connsiteY2" fmla="*/ 0 h 194310"/>
                      <a:gd name="connsiteX3" fmla="*/ 64770 w 326390"/>
                      <a:gd name="connsiteY3" fmla="*/ 116840 h 194310"/>
                      <a:gd name="connsiteX4" fmla="*/ 0 w 326390"/>
                      <a:gd name="connsiteY4" fmla="*/ 194310 h 194310"/>
                      <a:gd name="connsiteX0" fmla="*/ 0 w 337820"/>
                      <a:gd name="connsiteY0" fmla="*/ 194310 h 194310"/>
                      <a:gd name="connsiteX1" fmla="*/ 257810 w 337820"/>
                      <a:gd name="connsiteY1" fmla="*/ 86360 h 194310"/>
                      <a:gd name="connsiteX2" fmla="*/ 337820 w 337820"/>
                      <a:gd name="connsiteY2" fmla="*/ 0 h 194310"/>
                      <a:gd name="connsiteX3" fmla="*/ 64770 w 337820"/>
                      <a:gd name="connsiteY3" fmla="*/ 116840 h 194310"/>
                      <a:gd name="connsiteX4" fmla="*/ 0 w 337820"/>
                      <a:gd name="connsiteY4" fmla="*/ 194310 h 194310"/>
                      <a:gd name="connsiteX0" fmla="*/ 0 w 330200"/>
                      <a:gd name="connsiteY0" fmla="*/ 188595 h 188595"/>
                      <a:gd name="connsiteX1" fmla="*/ 257810 w 330200"/>
                      <a:gd name="connsiteY1" fmla="*/ 80645 h 188595"/>
                      <a:gd name="connsiteX2" fmla="*/ 330200 w 330200"/>
                      <a:gd name="connsiteY2" fmla="*/ 0 h 188595"/>
                      <a:gd name="connsiteX3" fmla="*/ 64770 w 330200"/>
                      <a:gd name="connsiteY3" fmla="*/ 111125 h 188595"/>
                      <a:gd name="connsiteX4" fmla="*/ 0 w 330200"/>
                      <a:gd name="connsiteY4" fmla="*/ 188595 h 188595"/>
                      <a:gd name="connsiteX0" fmla="*/ 0 w 332740"/>
                      <a:gd name="connsiteY0" fmla="*/ 186055 h 186055"/>
                      <a:gd name="connsiteX1" fmla="*/ 260350 w 332740"/>
                      <a:gd name="connsiteY1" fmla="*/ 80645 h 186055"/>
                      <a:gd name="connsiteX2" fmla="*/ 332740 w 332740"/>
                      <a:gd name="connsiteY2" fmla="*/ 0 h 186055"/>
                      <a:gd name="connsiteX3" fmla="*/ 67310 w 332740"/>
                      <a:gd name="connsiteY3" fmla="*/ 111125 h 186055"/>
                      <a:gd name="connsiteX4" fmla="*/ 0 w 332740"/>
                      <a:gd name="connsiteY4" fmla="*/ 186055 h 186055"/>
                      <a:gd name="connsiteX0" fmla="*/ 0 w 346075"/>
                      <a:gd name="connsiteY0" fmla="*/ 197485 h 197485"/>
                      <a:gd name="connsiteX1" fmla="*/ 273685 w 346075"/>
                      <a:gd name="connsiteY1" fmla="*/ 80645 h 197485"/>
                      <a:gd name="connsiteX2" fmla="*/ 346075 w 346075"/>
                      <a:gd name="connsiteY2" fmla="*/ 0 h 197485"/>
                      <a:gd name="connsiteX3" fmla="*/ 80645 w 346075"/>
                      <a:gd name="connsiteY3" fmla="*/ 111125 h 197485"/>
                      <a:gd name="connsiteX4" fmla="*/ 0 w 346075"/>
                      <a:gd name="connsiteY4" fmla="*/ 197485 h 197485"/>
                      <a:gd name="connsiteX0" fmla="*/ 0 w 349885"/>
                      <a:gd name="connsiteY0" fmla="*/ 191770 h 191770"/>
                      <a:gd name="connsiteX1" fmla="*/ 277495 w 349885"/>
                      <a:gd name="connsiteY1" fmla="*/ 80645 h 191770"/>
                      <a:gd name="connsiteX2" fmla="*/ 349885 w 349885"/>
                      <a:gd name="connsiteY2" fmla="*/ 0 h 191770"/>
                      <a:gd name="connsiteX3" fmla="*/ 84455 w 349885"/>
                      <a:gd name="connsiteY3" fmla="*/ 111125 h 191770"/>
                      <a:gd name="connsiteX4" fmla="*/ 0 w 349885"/>
                      <a:gd name="connsiteY4" fmla="*/ 191770 h 191770"/>
                      <a:gd name="connsiteX0" fmla="*/ 0 w 363220"/>
                      <a:gd name="connsiteY0" fmla="*/ 203200 h 203200"/>
                      <a:gd name="connsiteX1" fmla="*/ 277495 w 363220"/>
                      <a:gd name="connsiteY1" fmla="*/ 92075 h 203200"/>
                      <a:gd name="connsiteX2" fmla="*/ 363220 w 363220"/>
                      <a:gd name="connsiteY2" fmla="*/ 0 h 203200"/>
                      <a:gd name="connsiteX3" fmla="*/ 84455 w 363220"/>
                      <a:gd name="connsiteY3" fmla="*/ 122555 h 203200"/>
                      <a:gd name="connsiteX4" fmla="*/ 0 w 363220"/>
                      <a:gd name="connsiteY4" fmla="*/ 203200 h 203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220" h="203200">
                        <a:moveTo>
                          <a:pt x="0" y="203200"/>
                        </a:moveTo>
                        <a:lnTo>
                          <a:pt x="277495" y="92075"/>
                        </a:lnTo>
                        <a:lnTo>
                          <a:pt x="363220" y="0"/>
                        </a:lnTo>
                        <a:lnTo>
                          <a:pt x="84455" y="122555"/>
                        </a:lnTo>
                        <a:lnTo>
                          <a:pt x="0" y="20320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cxnSp>
                <p:nvCxnSpPr>
                  <p:cNvPr id="324" name="직선 연결선 323"/>
                  <p:cNvCxnSpPr/>
                  <p:nvPr/>
                </p:nvCxnSpPr>
                <p:spPr>
                  <a:xfrm>
                    <a:off x="2309825" y="4714457"/>
                    <a:ext cx="0" cy="56602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직선 연결선 324"/>
                  <p:cNvCxnSpPr/>
                  <p:nvPr/>
                </p:nvCxnSpPr>
                <p:spPr>
                  <a:xfrm>
                    <a:off x="2630149" y="4564382"/>
                    <a:ext cx="0" cy="54534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0" name="직선 연결선 289"/>
                <p:cNvCxnSpPr/>
                <p:nvPr/>
              </p:nvCxnSpPr>
              <p:spPr>
                <a:xfrm>
                  <a:off x="3640583" y="4871862"/>
                  <a:ext cx="205151" cy="6695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직선 연결선 290"/>
                <p:cNvCxnSpPr/>
                <p:nvPr/>
              </p:nvCxnSpPr>
              <p:spPr>
                <a:xfrm>
                  <a:off x="3845772" y="4780369"/>
                  <a:ext cx="205151" cy="6695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직선 연결선 291"/>
                <p:cNvCxnSpPr/>
                <p:nvPr/>
              </p:nvCxnSpPr>
              <p:spPr>
                <a:xfrm>
                  <a:off x="4785320" y="4319951"/>
                  <a:ext cx="205151" cy="6695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/>
                <p:cNvCxnSpPr/>
                <p:nvPr/>
              </p:nvCxnSpPr>
              <p:spPr>
                <a:xfrm>
                  <a:off x="3198358" y="4712846"/>
                  <a:ext cx="205151" cy="6695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/>
                <p:cNvCxnSpPr/>
                <p:nvPr/>
              </p:nvCxnSpPr>
              <p:spPr>
                <a:xfrm>
                  <a:off x="3198358" y="4029262"/>
                  <a:ext cx="205151" cy="6695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/>
                <p:cNvCxnSpPr/>
                <p:nvPr/>
              </p:nvCxnSpPr>
              <p:spPr>
                <a:xfrm>
                  <a:off x="3300933" y="4062740"/>
                  <a:ext cx="0" cy="687559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/>
                <p:cNvCxnSpPr/>
                <p:nvPr/>
              </p:nvCxnSpPr>
              <p:spPr>
                <a:xfrm flipV="1">
                  <a:off x="3743158" y="4813847"/>
                  <a:ext cx="205189" cy="93896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/>
                <p:cNvCxnSpPr/>
                <p:nvPr/>
              </p:nvCxnSpPr>
              <p:spPr>
                <a:xfrm flipV="1">
                  <a:off x="3948347" y="4348737"/>
                  <a:ext cx="939548" cy="46511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직선 연결선 297"/>
                <p:cNvCxnSpPr>
                  <a:stCxn id="315" idx="5"/>
                </p:cNvCxnSpPr>
                <p:nvPr/>
              </p:nvCxnSpPr>
              <p:spPr>
                <a:xfrm flipH="1">
                  <a:off x="3193799" y="4779619"/>
                  <a:ext cx="209710" cy="10445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직선 연결선 298"/>
                <p:cNvCxnSpPr/>
                <p:nvPr/>
              </p:nvCxnSpPr>
              <p:spPr>
                <a:xfrm flipH="1">
                  <a:off x="3403509" y="4876439"/>
                  <a:ext cx="235695" cy="10694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직선 연결선 299"/>
                <p:cNvCxnSpPr/>
                <p:nvPr/>
              </p:nvCxnSpPr>
              <p:spPr>
                <a:xfrm>
                  <a:off x="3294095" y="4831845"/>
                  <a:ext cx="227261" cy="91734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직선 연결선 300"/>
                <p:cNvCxnSpPr/>
                <p:nvPr/>
              </p:nvCxnSpPr>
              <p:spPr>
                <a:xfrm>
                  <a:off x="3588438" y="4846260"/>
                  <a:ext cx="55619" cy="2512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직선 연결선 301"/>
                <p:cNvCxnSpPr>
                  <a:stCxn id="317" idx="1"/>
                </p:cNvCxnSpPr>
                <p:nvPr/>
              </p:nvCxnSpPr>
              <p:spPr>
                <a:xfrm>
                  <a:off x="3790105" y="4763207"/>
                  <a:ext cx="55629" cy="162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직선 연결선 302"/>
                <p:cNvCxnSpPr>
                  <a:endCxn id="323" idx="0"/>
                </p:cNvCxnSpPr>
                <p:nvPr/>
              </p:nvCxnSpPr>
              <p:spPr>
                <a:xfrm flipH="1" flipV="1">
                  <a:off x="4732217" y="4301080"/>
                  <a:ext cx="53103" cy="188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/>
                <p:cNvCxnSpPr>
                  <a:stCxn id="317" idx="3"/>
                </p:cNvCxnSpPr>
                <p:nvPr/>
              </p:nvCxnSpPr>
              <p:spPr>
                <a:xfrm flipH="1">
                  <a:off x="3644937" y="4785089"/>
                  <a:ext cx="6577" cy="8380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직선 연결선 304"/>
                <p:cNvCxnSpPr/>
                <p:nvPr/>
              </p:nvCxnSpPr>
              <p:spPr>
                <a:xfrm>
                  <a:off x="3849598" y="4693614"/>
                  <a:ext cx="7402" cy="891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직선 연결선 305"/>
                <p:cNvCxnSpPr>
                  <a:stCxn id="323" idx="3"/>
                </p:cNvCxnSpPr>
                <p:nvPr/>
              </p:nvCxnSpPr>
              <p:spPr>
                <a:xfrm flipH="1">
                  <a:off x="4785320" y="4243182"/>
                  <a:ext cx="7531" cy="8002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TextBox 306"/>
                <p:cNvSpPr txBox="1"/>
                <p:nvPr/>
              </p:nvSpPr>
              <p:spPr>
                <a:xfrm>
                  <a:off x="4229252" y="4581292"/>
                  <a:ext cx="74999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bg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4 tiles</a:t>
                  </a:r>
                  <a:endParaRPr lang="ko-KR" altLang="en-US" sz="8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308" name="TextBox 307"/>
                <p:cNvSpPr txBox="1"/>
                <p:nvPr/>
              </p:nvSpPr>
              <p:spPr>
                <a:xfrm>
                  <a:off x="3668131" y="4850579"/>
                  <a:ext cx="74999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bg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1 tile</a:t>
                  </a:r>
                  <a:endParaRPr lang="ko-KR" altLang="en-US" sz="8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309" name="TextBox 308"/>
                <p:cNvSpPr txBox="1"/>
                <p:nvPr/>
              </p:nvSpPr>
              <p:spPr>
                <a:xfrm>
                  <a:off x="2868709" y="4855237"/>
                  <a:ext cx="74999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bg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1 tile</a:t>
                  </a:r>
                  <a:endParaRPr lang="ko-KR" altLang="en-US" sz="8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310" name="TextBox 309"/>
                <p:cNvSpPr txBox="1"/>
                <p:nvPr/>
              </p:nvSpPr>
              <p:spPr>
                <a:xfrm>
                  <a:off x="2723151" y="4244466"/>
                  <a:ext cx="74999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bg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3 tiles</a:t>
                  </a:r>
                  <a:endParaRPr lang="ko-KR" altLang="en-US" sz="800" dirty="0">
                    <a:solidFill>
                      <a:schemeClr val="bg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</p:grpSp>
          <p:grpSp>
            <p:nvGrpSpPr>
              <p:cNvPr id="496" name="그룹 495"/>
              <p:cNvGrpSpPr/>
              <p:nvPr/>
            </p:nvGrpSpPr>
            <p:grpSpPr>
              <a:xfrm>
                <a:off x="4773254" y="3590794"/>
                <a:ext cx="1727913" cy="1347858"/>
                <a:chOff x="5373435" y="3853441"/>
                <a:chExt cx="1727913" cy="1347858"/>
              </a:xfrm>
            </p:grpSpPr>
            <p:grpSp>
              <p:nvGrpSpPr>
                <p:cNvPr id="327" name="그룹 326"/>
                <p:cNvGrpSpPr/>
                <p:nvPr/>
              </p:nvGrpSpPr>
              <p:grpSpPr>
                <a:xfrm>
                  <a:off x="5402367" y="3853441"/>
                  <a:ext cx="1698981" cy="1347858"/>
                  <a:chOff x="4655840" y="1341438"/>
                  <a:chExt cx="2731780" cy="1932066"/>
                </a:xfrm>
              </p:grpSpPr>
              <p:sp>
                <p:nvSpPr>
                  <p:cNvPr id="328" name="자유형 327"/>
                  <p:cNvSpPr/>
                  <p:nvPr/>
                </p:nvSpPr>
                <p:spPr>
                  <a:xfrm>
                    <a:off x="6939023" y="1433234"/>
                    <a:ext cx="246181" cy="749485"/>
                  </a:xfrm>
                  <a:custGeom>
                    <a:avLst/>
                    <a:gdLst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25120 w 325120"/>
                      <a:gd name="connsiteY2" fmla="*/ 1076960 h 1076960"/>
                      <a:gd name="connsiteX3" fmla="*/ 0 w 325120"/>
                      <a:gd name="connsiteY3" fmla="*/ 955040 h 1076960"/>
                      <a:gd name="connsiteX4" fmla="*/ 0 w 325120"/>
                      <a:gd name="connsiteY4" fmla="*/ 0 h 1076960"/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09880 w 325120"/>
                      <a:gd name="connsiteY2" fmla="*/ 185420 h 1076960"/>
                      <a:gd name="connsiteX3" fmla="*/ 325120 w 325120"/>
                      <a:gd name="connsiteY3" fmla="*/ 1076960 h 1076960"/>
                      <a:gd name="connsiteX4" fmla="*/ 0 w 325120"/>
                      <a:gd name="connsiteY4" fmla="*/ 955040 h 1076960"/>
                      <a:gd name="connsiteX5" fmla="*/ 0 w 32512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25120 w 408940"/>
                      <a:gd name="connsiteY3" fmla="*/ 1076960 h 1076960"/>
                      <a:gd name="connsiteX4" fmla="*/ 0 w 408940"/>
                      <a:gd name="connsiteY4" fmla="*/ 955040 h 1076960"/>
                      <a:gd name="connsiteX5" fmla="*/ 0 w 40894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40360 w 408940"/>
                      <a:gd name="connsiteY3" fmla="*/ 919480 h 1076960"/>
                      <a:gd name="connsiteX4" fmla="*/ 325120 w 408940"/>
                      <a:gd name="connsiteY4" fmla="*/ 1076960 h 1076960"/>
                      <a:gd name="connsiteX5" fmla="*/ 0 w 408940"/>
                      <a:gd name="connsiteY5" fmla="*/ 955040 h 1076960"/>
                      <a:gd name="connsiteX6" fmla="*/ 0 w 408940"/>
                      <a:gd name="connsiteY6" fmla="*/ 0 h 1076960"/>
                      <a:gd name="connsiteX0" fmla="*/ 0 w 411480"/>
                      <a:gd name="connsiteY0" fmla="*/ 0 h 1076960"/>
                      <a:gd name="connsiteX1" fmla="*/ 309880 w 411480"/>
                      <a:gd name="connsiteY1" fmla="*/ 106680 h 1076960"/>
                      <a:gd name="connsiteX2" fmla="*/ 408940 w 411480"/>
                      <a:gd name="connsiteY2" fmla="*/ 231140 h 1076960"/>
                      <a:gd name="connsiteX3" fmla="*/ 411480 w 411480"/>
                      <a:gd name="connsiteY3" fmla="*/ 998220 h 1076960"/>
                      <a:gd name="connsiteX4" fmla="*/ 325120 w 411480"/>
                      <a:gd name="connsiteY4" fmla="*/ 1076960 h 1076960"/>
                      <a:gd name="connsiteX5" fmla="*/ 0 w 411480"/>
                      <a:gd name="connsiteY5" fmla="*/ 955040 h 1076960"/>
                      <a:gd name="connsiteX6" fmla="*/ 0 w 411480"/>
                      <a:gd name="connsiteY6" fmla="*/ 0 h 1076960"/>
                      <a:gd name="connsiteX0" fmla="*/ 91440 w 411480"/>
                      <a:gd name="connsiteY0" fmla="*/ 0 h 1043940"/>
                      <a:gd name="connsiteX1" fmla="*/ 309880 w 411480"/>
                      <a:gd name="connsiteY1" fmla="*/ 73660 h 1043940"/>
                      <a:gd name="connsiteX2" fmla="*/ 408940 w 411480"/>
                      <a:gd name="connsiteY2" fmla="*/ 198120 h 1043940"/>
                      <a:gd name="connsiteX3" fmla="*/ 411480 w 411480"/>
                      <a:gd name="connsiteY3" fmla="*/ 965200 h 1043940"/>
                      <a:gd name="connsiteX4" fmla="*/ 325120 w 411480"/>
                      <a:gd name="connsiteY4" fmla="*/ 1043940 h 1043940"/>
                      <a:gd name="connsiteX5" fmla="*/ 0 w 411480"/>
                      <a:gd name="connsiteY5" fmla="*/ 922020 h 1043940"/>
                      <a:gd name="connsiteX6" fmla="*/ 91440 w 411480"/>
                      <a:gd name="connsiteY6" fmla="*/ 0 h 1043940"/>
                      <a:gd name="connsiteX0" fmla="*/ 2286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2860 w 342900"/>
                      <a:gd name="connsiteY6" fmla="*/ 0 h 1043940"/>
                      <a:gd name="connsiteX0" fmla="*/ 10160 w 342900"/>
                      <a:gd name="connsiteY0" fmla="*/ 0 h 1046480"/>
                      <a:gd name="connsiteX1" fmla="*/ 241300 w 342900"/>
                      <a:gd name="connsiteY1" fmla="*/ 76200 h 1046480"/>
                      <a:gd name="connsiteX2" fmla="*/ 340360 w 342900"/>
                      <a:gd name="connsiteY2" fmla="*/ 200660 h 1046480"/>
                      <a:gd name="connsiteX3" fmla="*/ 342900 w 342900"/>
                      <a:gd name="connsiteY3" fmla="*/ 967740 h 1046480"/>
                      <a:gd name="connsiteX4" fmla="*/ 256540 w 342900"/>
                      <a:gd name="connsiteY4" fmla="*/ 1046480 h 1046480"/>
                      <a:gd name="connsiteX5" fmla="*/ 0 w 342900"/>
                      <a:gd name="connsiteY5" fmla="*/ 955040 h 1046480"/>
                      <a:gd name="connsiteX6" fmla="*/ 10160 w 342900"/>
                      <a:gd name="connsiteY6" fmla="*/ 0 h 1046480"/>
                      <a:gd name="connsiteX0" fmla="*/ 2540 w 342900"/>
                      <a:gd name="connsiteY0" fmla="*/ 0 h 1036320"/>
                      <a:gd name="connsiteX1" fmla="*/ 241300 w 342900"/>
                      <a:gd name="connsiteY1" fmla="*/ 66040 h 1036320"/>
                      <a:gd name="connsiteX2" fmla="*/ 340360 w 342900"/>
                      <a:gd name="connsiteY2" fmla="*/ 190500 h 1036320"/>
                      <a:gd name="connsiteX3" fmla="*/ 342900 w 342900"/>
                      <a:gd name="connsiteY3" fmla="*/ 957580 h 1036320"/>
                      <a:gd name="connsiteX4" fmla="*/ 256540 w 342900"/>
                      <a:gd name="connsiteY4" fmla="*/ 1036320 h 1036320"/>
                      <a:gd name="connsiteX5" fmla="*/ 0 w 342900"/>
                      <a:gd name="connsiteY5" fmla="*/ 944880 h 1036320"/>
                      <a:gd name="connsiteX6" fmla="*/ 2540 w 342900"/>
                      <a:gd name="connsiteY6" fmla="*/ 0 h 1036320"/>
                      <a:gd name="connsiteX0" fmla="*/ 254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540 w 342900"/>
                      <a:gd name="connsiteY6" fmla="*/ 0 h 1043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2900" h="1043940">
                        <a:moveTo>
                          <a:pt x="2540" y="0"/>
                        </a:moveTo>
                        <a:lnTo>
                          <a:pt x="241300" y="73660"/>
                        </a:lnTo>
                        <a:lnTo>
                          <a:pt x="340360" y="198120"/>
                        </a:lnTo>
                        <a:cubicBezTo>
                          <a:pt x="341207" y="453813"/>
                          <a:pt x="342053" y="709507"/>
                          <a:pt x="342900" y="965200"/>
                        </a:cubicBezTo>
                        <a:lnTo>
                          <a:pt x="256540" y="1043940"/>
                        </a:lnTo>
                        <a:lnTo>
                          <a:pt x="0" y="952500"/>
                        </a:lnTo>
                        <a:cubicBezTo>
                          <a:pt x="847" y="637540"/>
                          <a:pt x="1693" y="314960"/>
                          <a:pt x="2540" y="0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29" name="자유형 328"/>
                  <p:cNvSpPr/>
                  <p:nvPr/>
                </p:nvSpPr>
                <p:spPr>
                  <a:xfrm>
                    <a:off x="6229871" y="1581987"/>
                    <a:ext cx="926371" cy="1010254"/>
                  </a:xfrm>
                  <a:custGeom>
                    <a:avLst/>
                    <a:gdLst>
                      <a:gd name="connsiteX0" fmla="*/ 0 w 1290320"/>
                      <a:gd name="connsiteY0" fmla="*/ 599440 h 1407160"/>
                      <a:gd name="connsiteX1" fmla="*/ 1290320 w 1290320"/>
                      <a:gd name="connsiteY1" fmla="*/ 0 h 1407160"/>
                      <a:gd name="connsiteX2" fmla="*/ 1285240 w 1290320"/>
                      <a:gd name="connsiteY2" fmla="*/ 741680 h 1407160"/>
                      <a:gd name="connsiteX3" fmla="*/ 10160 w 1290320"/>
                      <a:gd name="connsiteY3" fmla="*/ 1407160 h 1407160"/>
                      <a:gd name="connsiteX4" fmla="*/ 0 w 1290320"/>
                      <a:gd name="connsiteY4" fmla="*/ 599440 h 1407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0320" h="1407160">
                        <a:moveTo>
                          <a:pt x="0" y="599440"/>
                        </a:moveTo>
                        <a:lnTo>
                          <a:pt x="1290320" y="0"/>
                        </a:lnTo>
                        <a:cubicBezTo>
                          <a:pt x="1288627" y="247227"/>
                          <a:pt x="1286933" y="494453"/>
                          <a:pt x="1285240" y="741680"/>
                        </a:cubicBezTo>
                        <a:lnTo>
                          <a:pt x="10160" y="1407160"/>
                        </a:lnTo>
                        <a:lnTo>
                          <a:pt x="0" y="599440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0" name="자유형 329"/>
                  <p:cNvSpPr/>
                  <p:nvPr/>
                </p:nvSpPr>
                <p:spPr>
                  <a:xfrm>
                    <a:off x="5797176" y="1982112"/>
                    <a:ext cx="246181" cy="749485"/>
                  </a:xfrm>
                  <a:custGeom>
                    <a:avLst/>
                    <a:gdLst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25120 w 325120"/>
                      <a:gd name="connsiteY2" fmla="*/ 1076960 h 1076960"/>
                      <a:gd name="connsiteX3" fmla="*/ 0 w 325120"/>
                      <a:gd name="connsiteY3" fmla="*/ 955040 h 1076960"/>
                      <a:gd name="connsiteX4" fmla="*/ 0 w 325120"/>
                      <a:gd name="connsiteY4" fmla="*/ 0 h 1076960"/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09880 w 325120"/>
                      <a:gd name="connsiteY2" fmla="*/ 185420 h 1076960"/>
                      <a:gd name="connsiteX3" fmla="*/ 325120 w 325120"/>
                      <a:gd name="connsiteY3" fmla="*/ 1076960 h 1076960"/>
                      <a:gd name="connsiteX4" fmla="*/ 0 w 325120"/>
                      <a:gd name="connsiteY4" fmla="*/ 955040 h 1076960"/>
                      <a:gd name="connsiteX5" fmla="*/ 0 w 32512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25120 w 408940"/>
                      <a:gd name="connsiteY3" fmla="*/ 1076960 h 1076960"/>
                      <a:gd name="connsiteX4" fmla="*/ 0 w 408940"/>
                      <a:gd name="connsiteY4" fmla="*/ 955040 h 1076960"/>
                      <a:gd name="connsiteX5" fmla="*/ 0 w 40894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40360 w 408940"/>
                      <a:gd name="connsiteY3" fmla="*/ 919480 h 1076960"/>
                      <a:gd name="connsiteX4" fmla="*/ 325120 w 408940"/>
                      <a:gd name="connsiteY4" fmla="*/ 1076960 h 1076960"/>
                      <a:gd name="connsiteX5" fmla="*/ 0 w 408940"/>
                      <a:gd name="connsiteY5" fmla="*/ 955040 h 1076960"/>
                      <a:gd name="connsiteX6" fmla="*/ 0 w 408940"/>
                      <a:gd name="connsiteY6" fmla="*/ 0 h 1076960"/>
                      <a:gd name="connsiteX0" fmla="*/ 0 w 411480"/>
                      <a:gd name="connsiteY0" fmla="*/ 0 h 1076960"/>
                      <a:gd name="connsiteX1" fmla="*/ 309880 w 411480"/>
                      <a:gd name="connsiteY1" fmla="*/ 106680 h 1076960"/>
                      <a:gd name="connsiteX2" fmla="*/ 408940 w 411480"/>
                      <a:gd name="connsiteY2" fmla="*/ 231140 h 1076960"/>
                      <a:gd name="connsiteX3" fmla="*/ 411480 w 411480"/>
                      <a:gd name="connsiteY3" fmla="*/ 998220 h 1076960"/>
                      <a:gd name="connsiteX4" fmla="*/ 325120 w 411480"/>
                      <a:gd name="connsiteY4" fmla="*/ 1076960 h 1076960"/>
                      <a:gd name="connsiteX5" fmla="*/ 0 w 411480"/>
                      <a:gd name="connsiteY5" fmla="*/ 955040 h 1076960"/>
                      <a:gd name="connsiteX6" fmla="*/ 0 w 411480"/>
                      <a:gd name="connsiteY6" fmla="*/ 0 h 1076960"/>
                      <a:gd name="connsiteX0" fmla="*/ 91440 w 411480"/>
                      <a:gd name="connsiteY0" fmla="*/ 0 h 1043940"/>
                      <a:gd name="connsiteX1" fmla="*/ 309880 w 411480"/>
                      <a:gd name="connsiteY1" fmla="*/ 73660 h 1043940"/>
                      <a:gd name="connsiteX2" fmla="*/ 408940 w 411480"/>
                      <a:gd name="connsiteY2" fmla="*/ 198120 h 1043940"/>
                      <a:gd name="connsiteX3" fmla="*/ 411480 w 411480"/>
                      <a:gd name="connsiteY3" fmla="*/ 965200 h 1043940"/>
                      <a:gd name="connsiteX4" fmla="*/ 325120 w 411480"/>
                      <a:gd name="connsiteY4" fmla="*/ 1043940 h 1043940"/>
                      <a:gd name="connsiteX5" fmla="*/ 0 w 411480"/>
                      <a:gd name="connsiteY5" fmla="*/ 922020 h 1043940"/>
                      <a:gd name="connsiteX6" fmla="*/ 91440 w 411480"/>
                      <a:gd name="connsiteY6" fmla="*/ 0 h 1043940"/>
                      <a:gd name="connsiteX0" fmla="*/ 2286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2860 w 342900"/>
                      <a:gd name="connsiteY6" fmla="*/ 0 h 1043940"/>
                      <a:gd name="connsiteX0" fmla="*/ 10160 w 342900"/>
                      <a:gd name="connsiteY0" fmla="*/ 0 h 1046480"/>
                      <a:gd name="connsiteX1" fmla="*/ 241300 w 342900"/>
                      <a:gd name="connsiteY1" fmla="*/ 76200 h 1046480"/>
                      <a:gd name="connsiteX2" fmla="*/ 340360 w 342900"/>
                      <a:gd name="connsiteY2" fmla="*/ 200660 h 1046480"/>
                      <a:gd name="connsiteX3" fmla="*/ 342900 w 342900"/>
                      <a:gd name="connsiteY3" fmla="*/ 967740 h 1046480"/>
                      <a:gd name="connsiteX4" fmla="*/ 256540 w 342900"/>
                      <a:gd name="connsiteY4" fmla="*/ 1046480 h 1046480"/>
                      <a:gd name="connsiteX5" fmla="*/ 0 w 342900"/>
                      <a:gd name="connsiteY5" fmla="*/ 955040 h 1046480"/>
                      <a:gd name="connsiteX6" fmla="*/ 10160 w 342900"/>
                      <a:gd name="connsiteY6" fmla="*/ 0 h 1046480"/>
                      <a:gd name="connsiteX0" fmla="*/ 2540 w 342900"/>
                      <a:gd name="connsiteY0" fmla="*/ 0 h 1036320"/>
                      <a:gd name="connsiteX1" fmla="*/ 241300 w 342900"/>
                      <a:gd name="connsiteY1" fmla="*/ 66040 h 1036320"/>
                      <a:gd name="connsiteX2" fmla="*/ 340360 w 342900"/>
                      <a:gd name="connsiteY2" fmla="*/ 190500 h 1036320"/>
                      <a:gd name="connsiteX3" fmla="*/ 342900 w 342900"/>
                      <a:gd name="connsiteY3" fmla="*/ 957580 h 1036320"/>
                      <a:gd name="connsiteX4" fmla="*/ 256540 w 342900"/>
                      <a:gd name="connsiteY4" fmla="*/ 1036320 h 1036320"/>
                      <a:gd name="connsiteX5" fmla="*/ 0 w 342900"/>
                      <a:gd name="connsiteY5" fmla="*/ 944880 h 1036320"/>
                      <a:gd name="connsiteX6" fmla="*/ 2540 w 342900"/>
                      <a:gd name="connsiteY6" fmla="*/ 0 h 1036320"/>
                      <a:gd name="connsiteX0" fmla="*/ 254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540 w 342900"/>
                      <a:gd name="connsiteY6" fmla="*/ 0 h 1043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2900" h="1043940">
                        <a:moveTo>
                          <a:pt x="2540" y="0"/>
                        </a:moveTo>
                        <a:lnTo>
                          <a:pt x="241300" y="73660"/>
                        </a:lnTo>
                        <a:lnTo>
                          <a:pt x="340360" y="198120"/>
                        </a:lnTo>
                        <a:cubicBezTo>
                          <a:pt x="341207" y="453813"/>
                          <a:pt x="342053" y="709507"/>
                          <a:pt x="342900" y="965200"/>
                        </a:cubicBezTo>
                        <a:lnTo>
                          <a:pt x="256540" y="1043940"/>
                        </a:lnTo>
                        <a:lnTo>
                          <a:pt x="0" y="952500"/>
                        </a:lnTo>
                        <a:cubicBezTo>
                          <a:pt x="847" y="637540"/>
                          <a:pt x="1693" y="314960"/>
                          <a:pt x="2540" y="0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1" name="자유형 330"/>
                  <p:cNvSpPr/>
                  <p:nvPr/>
                </p:nvSpPr>
                <p:spPr>
                  <a:xfrm>
                    <a:off x="5088025" y="2124659"/>
                    <a:ext cx="926371" cy="1010254"/>
                  </a:xfrm>
                  <a:custGeom>
                    <a:avLst/>
                    <a:gdLst>
                      <a:gd name="connsiteX0" fmla="*/ 0 w 1290320"/>
                      <a:gd name="connsiteY0" fmla="*/ 599440 h 1407160"/>
                      <a:gd name="connsiteX1" fmla="*/ 1290320 w 1290320"/>
                      <a:gd name="connsiteY1" fmla="*/ 0 h 1407160"/>
                      <a:gd name="connsiteX2" fmla="*/ 1285240 w 1290320"/>
                      <a:gd name="connsiteY2" fmla="*/ 741680 h 1407160"/>
                      <a:gd name="connsiteX3" fmla="*/ 10160 w 1290320"/>
                      <a:gd name="connsiteY3" fmla="*/ 1407160 h 1407160"/>
                      <a:gd name="connsiteX4" fmla="*/ 0 w 1290320"/>
                      <a:gd name="connsiteY4" fmla="*/ 599440 h 1407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0320" h="1407160">
                        <a:moveTo>
                          <a:pt x="0" y="599440"/>
                        </a:moveTo>
                        <a:lnTo>
                          <a:pt x="1290320" y="0"/>
                        </a:lnTo>
                        <a:cubicBezTo>
                          <a:pt x="1288627" y="247227"/>
                          <a:pt x="1286933" y="494453"/>
                          <a:pt x="1285240" y="741680"/>
                        </a:cubicBezTo>
                        <a:lnTo>
                          <a:pt x="10160" y="1407160"/>
                        </a:lnTo>
                        <a:lnTo>
                          <a:pt x="0" y="599440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2" name="자유형 331"/>
                  <p:cNvSpPr/>
                  <p:nvPr/>
                </p:nvSpPr>
                <p:spPr>
                  <a:xfrm>
                    <a:off x="4659433" y="2432224"/>
                    <a:ext cx="372999" cy="147682"/>
                  </a:xfrm>
                  <a:custGeom>
                    <a:avLst/>
                    <a:gdLst>
                      <a:gd name="connsiteX0" fmla="*/ 0 w 546847"/>
                      <a:gd name="connsiteY0" fmla="*/ 143435 h 224118"/>
                      <a:gd name="connsiteX1" fmla="*/ 295836 w 546847"/>
                      <a:gd name="connsiteY1" fmla="*/ 0 h 224118"/>
                      <a:gd name="connsiteX2" fmla="*/ 546847 w 546847"/>
                      <a:gd name="connsiteY2" fmla="*/ 116541 h 224118"/>
                      <a:gd name="connsiteX3" fmla="*/ 295836 w 546847"/>
                      <a:gd name="connsiteY3" fmla="*/ 224118 h 224118"/>
                      <a:gd name="connsiteX4" fmla="*/ 0 w 546847"/>
                      <a:gd name="connsiteY4" fmla="*/ 143435 h 224118"/>
                      <a:gd name="connsiteX0" fmla="*/ 0 w 546847"/>
                      <a:gd name="connsiteY0" fmla="*/ 147245 h 227928"/>
                      <a:gd name="connsiteX1" fmla="*/ 263451 w 546847"/>
                      <a:gd name="connsiteY1" fmla="*/ 0 h 227928"/>
                      <a:gd name="connsiteX2" fmla="*/ 546847 w 546847"/>
                      <a:gd name="connsiteY2" fmla="*/ 120351 h 227928"/>
                      <a:gd name="connsiteX3" fmla="*/ 295836 w 546847"/>
                      <a:gd name="connsiteY3" fmla="*/ 227928 h 227928"/>
                      <a:gd name="connsiteX4" fmla="*/ 0 w 546847"/>
                      <a:gd name="connsiteY4" fmla="*/ 147245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2035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1273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32005 h 241263"/>
                      <a:gd name="connsiteX1" fmla="*/ 293931 w 552562"/>
                      <a:gd name="connsiteY1" fmla="*/ 0 h 241263"/>
                      <a:gd name="connsiteX2" fmla="*/ 552562 w 552562"/>
                      <a:gd name="connsiteY2" fmla="*/ 126066 h 241263"/>
                      <a:gd name="connsiteX3" fmla="*/ 301551 w 552562"/>
                      <a:gd name="connsiteY3" fmla="*/ 241263 h 241263"/>
                      <a:gd name="connsiteX4" fmla="*/ 0 w 552562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07016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24161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92567"/>
                      <a:gd name="connsiteY0" fmla="*/ 132005 h 241263"/>
                      <a:gd name="connsiteX1" fmla="*/ 293931 w 592567"/>
                      <a:gd name="connsiteY1" fmla="*/ 0 h 241263"/>
                      <a:gd name="connsiteX2" fmla="*/ 592567 w 592567"/>
                      <a:gd name="connsiteY2" fmla="*/ 122256 h 241263"/>
                      <a:gd name="connsiteX3" fmla="*/ 301551 w 592567"/>
                      <a:gd name="connsiteY3" fmla="*/ 241263 h 241263"/>
                      <a:gd name="connsiteX4" fmla="*/ 0 w 592567"/>
                      <a:gd name="connsiteY4" fmla="*/ 132005 h 241263"/>
                      <a:gd name="connsiteX0" fmla="*/ 0 w 513827"/>
                      <a:gd name="connsiteY0" fmla="*/ 162485 h 241263"/>
                      <a:gd name="connsiteX1" fmla="*/ 215191 w 513827"/>
                      <a:gd name="connsiteY1" fmla="*/ 0 h 241263"/>
                      <a:gd name="connsiteX2" fmla="*/ 513827 w 513827"/>
                      <a:gd name="connsiteY2" fmla="*/ 122256 h 241263"/>
                      <a:gd name="connsiteX3" fmla="*/ 222811 w 513827"/>
                      <a:gd name="connsiteY3" fmla="*/ 241263 h 241263"/>
                      <a:gd name="connsiteX4" fmla="*/ 0 w 513827"/>
                      <a:gd name="connsiteY4" fmla="*/ 162485 h 241263"/>
                      <a:gd name="connsiteX0" fmla="*/ 0 w 513827"/>
                      <a:gd name="connsiteY0" fmla="*/ 126925 h 205703"/>
                      <a:gd name="connsiteX1" fmla="*/ 283771 w 513827"/>
                      <a:gd name="connsiteY1" fmla="*/ 0 h 205703"/>
                      <a:gd name="connsiteX2" fmla="*/ 513827 w 513827"/>
                      <a:gd name="connsiteY2" fmla="*/ 86696 h 205703"/>
                      <a:gd name="connsiteX3" fmla="*/ 222811 w 513827"/>
                      <a:gd name="connsiteY3" fmla="*/ 205703 h 205703"/>
                      <a:gd name="connsiteX4" fmla="*/ 0 w 513827"/>
                      <a:gd name="connsiteY4" fmla="*/ 126925 h 205703"/>
                      <a:gd name="connsiteX0" fmla="*/ 0 w 519542"/>
                      <a:gd name="connsiteY0" fmla="*/ 130735 h 205703"/>
                      <a:gd name="connsiteX1" fmla="*/ 289486 w 519542"/>
                      <a:gd name="connsiteY1" fmla="*/ 0 h 205703"/>
                      <a:gd name="connsiteX2" fmla="*/ 519542 w 519542"/>
                      <a:gd name="connsiteY2" fmla="*/ 86696 h 205703"/>
                      <a:gd name="connsiteX3" fmla="*/ 228526 w 519542"/>
                      <a:gd name="connsiteY3" fmla="*/ 205703 h 205703"/>
                      <a:gd name="connsiteX4" fmla="*/ 0 w 519542"/>
                      <a:gd name="connsiteY4" fmla="*/ 130735 h 205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9542" h="205703">
                        <a:moveTo>
                          <a:pt x="0" y="130735"/>
                        </a:moveTo>
                        <a:lnTo>
                          <a:pt x="289486" y="0"/>
                        </a:lnTo>
                        <a:lnTo>
                          <a:pt x="519542" y="86696"/>
                        </a:lnTo>
                        <a:lnTo>
                          <a:pt x="228526" y="205703"/>
                        </a:lnTo>
                        <a:lnTo>
                          <a:pt x="0" y="130735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3" name="자유형 332"/>
                  <p:cNvSpPr/>
                  <p:nvPr/>
                </p:nvSpPr>
                <p:spPr>
                  <a:xfrm>
                    <a:off x="4829293" y="2493299"/>
                    <a:ext cx="270799" cy="172327"/>
                  </a:xfrm>
                  <a:custGeom>
                    <a:avLst/>
                    <a:gdLst>
                      <a:gd name="connsiteX0" fmla="*/ 352425 w 539115"/>
                      <a:gd name="connsiteY0" fmla="*/ 0 h 333375"/>
                      <a:gd name="connsiteX1" fmla="*/ 0 w 539115"/>
                      <a:gd name="connsiteY1" fmla="*/ 154305 h 333375"/>
                      <a:gd name="connsiteX2" fmla="*/ 188595 w 539115"/>
                      <a:gd name="connsiteY2" fmla="*/ 333375 h 333375"/>
                      <a:gd name="connsiteX3" fmla="*/ 539115 w 539115"/>
                      <a:gd name="connsiteY3" fmla="*/ 173355 h 333375"/>
                      <a:gd name="connsiteX4" fmla="*/ 352425 w 539115"/>
                      <a:gd name="connsiteY4" fmla="*/ 0 h 333375"/>
                      <a:gd name="connsiteX0" fmla="*/ 297180 w 539115"/>
                      <a:gd name="connsiteY0" fmla="*/ 0 h 327660"/>
                      <a:gd name="connsiteX1" fmla="*/ 0 w 539115"/>
                      <a:gd name="connsiteY1" fmla="*/ 148590 h 327660"/>
                      <a:gd name="connsiteX2" fmla="*/ 188595 w 539115"/>
                      <a:gd name="connsiteY2" fmla="*/ 327660 h 327660"/>
                      <a:gd name="connsiteX3" fmla="*/ 539115 w 539115"/>
                      <a:gd name="connsiteY3" fmla="*/ 167640 h 327660"/>
                      <a:gd name="connsiteX4" fmla="*/ 297180 w 539115"/>
                      <a:gd name="connsiteY4" fmla="*/ 0 h 327660"/>
                      <a:gd name="connsiteX0" fmla="*/ 283845 w 525780"/>
                      <a:gd name="connsiteY0" fmla="*/ 0 h 327660"/>
                      <a:gd name="connsiteX1" fmla="*/ 0 w 525780"/>
                      <a:gd name="connsiteY1" fmla="*/ 118110 h 327660"/>
                      <a:gd name="connsiteX2" fmla="*/ 175260 w 525780"/>
                      <a:gd name="connsiteY2" fmla="*/ 327660 h 327660"/>
                      <a:gd name="connsiteX3" fmla="*/ 525780 w 525780"/>
                      <a:gd name="connsiteY3" fmla="*/ 167640 h 327660"/>
                      <a:gd name="connsiteX4" fmla="*/ 283845 w 525780"/>
                      <a:gd name="connsiteY4" fmla="*/ 0 h 327660"/>
                      <a:gd name="connsiteX0" fmla="*/ 283845 w 377190"/>
                      <a:gd name="connsiteY0" fmla="*/ 0 h 327660"/>
                      <a:gd name="connsiteX1" fmla="*/ 0 w 377190"/>
                      <a:gd name="connsiteY1" fmla="*/ 118110 h 327660"/>
                      <a:gd name="connsiteX2" fmla="*/ 175260 w 377190"/>
                      <a:gd name="connsiteY2" fmla="*/ 327660 h 327660"/>
                      <a:gd name="connsiteX3" fmla="*/ 377190 w 377190"/>
                      <a:gd name="connsiteY3" fmla="*/ 110490 h 327660"/>
                      <a:gd name="connsiteX4" fmla="*/ 283845 w 377190"/>
                      <a:gd name="connsiteY4" fmla="*/ 0 h 327660"/>
                      <a:gd name="connsiteX0" fmla="*/ 289560 w 377190"/>
                      <a:gd name="connsiteY0" fmla="*/ 0 h 329565"/>
                      <a:gd name="connsiteX1" fmla="*/ 0 w 377190"/>
                      <a:gd name="connsiteY1" fmla="*/ 120015 h 329565"/>
                      <a:gd name="connsiteX2" fmla="*/ 175260 w 377190"/>
                      <a:gd name="connsiteY2" fmla="*/ 329565 h 329565"/>
                      <a:gd name="connsiteX3" fmla="*/ 377190 w 377190"/>
                      <a:gd name="connsiteY3" fmla="*/ 112395 h 329565"/>
                      <a:gd name="connsiteX4" fmla="*/ 289560 w 377190"/>
                      <a:gd name="connsiteY4" fmla="*/ 0 h 329565"/>
                      <a:gd name="connsiteX0" fmla="*/ 289560 w 377190"/>
                      <a:gd name="connsiteY0" fmla="*/ 0 h 236220"/>
                      <a:gd name="connsiteX1" fmla="*/ 0 w 377190"/>
                      <a:gd name="connsiteY1" fmla="*/ 120015 h 236220"/>
                      <a:gd name="connsiteX2" fmla="*/ 102870 w 377190"/>
                      <a:gd name="connsiteY2" fmla="*/ 236220 h 236220"/>
                      <a:gd name="connsiteX3" fmla="*/ 377190 w 377190"/>
                      <a:gd name="connsiteY3" fmla="*/ 112395 h 236220"/>
                      <a:gd name="connsiteX4" fmla="*/ 289560 w 377190"/>
                      <a:gd name="connsiteY4" fmla="*/ 0 h 236220"/>
                      <a:gd name="connsiteX0" fmla="*/ 289560 w 377190"/>
                      <a:gd name="connsiteY0" fmla="*/ 0 h 236220"/>
                      <a:gd name="connsiteX1" fmla="*/ 0 w 377190"/>
                      <a:gd name="connsiteY1" fmla="*/ 116205 h 236220"/>
                      <a:gd name="connsiteX2" fmla="*/ 102870 w 377190"/>
                      <a:gd name="connsiteY2" fmla="*/ 236220 h 236220"/>
                      <a:gd name="connsiteX3" fmla="*/ 377190 w 377190"/>
                      <a:gd name="connsiteY3" fmla="*/ 112395 h 236220"/>
                      <a:gd name="connsiteX4" fmla="*/ 289560 w 377190"/>
                      <a:gd name="connsiteY4" fmla="*/ 0 h 236220"/>
                      <a:gd name="connsiteX0" fmla="*/ 287655 w 377190"/>
                      <a:gd name="connsiteY0" fmla="*/ 0 h 240030"/>
                      <a:gd name="connsiteX1" fmla="*/ 0 w 377190"/>
                      <a:gd name="connsiteY1" fmla="*/ 120015 h 240030"/>
                      <a:gd name="connsiteX2" fmla="*/ 102870 w 377190"/>
                      <a:gd name="connsiteY2" fmla="*/ 240030 h 240030"/>
                      <a:gd name="connsiteX3" fmla="*/ 377190 w 377190"/>
                      <a:gd name="connsiteY3" fmla="*/ 116205 h 240030"/>
                      <a:gd name="connsiteX4" fmla="*/ 287655 w 377190"/>
                      <a:gd name="connsiteY4" fmla="*/ 0 h 240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7190" h="240030">
                        <a:moveTo>
                          <a:pt x="287655" y="0"/>
                        </a:moveTo>
                        <a:lnTo>
                          <a:pt x="0" y="120015"/>
                        </a:lnTo>
                        <a:lnTo>
                          <a:pt x="102870" y="240030"/>
                        </a:lnTo>
                        <a:lnTo>
                          <a:pt x="377190" y="116205"/>
                        </a:lnTo>
                        <a:lnTo>
                          <a:pt x="287655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4" name="자유형 333"/>
                  <p:cNvSpPr/>
                  <p:nvPr/>
                </p:nvSpPr>
                <p:spPr>
                  <a:xfrm>
                    <a:off x="4655840" y="2524019"/>
                    <a:ext cx="246181" cy="749485"/>
                  </a:xfrm>
                  <a:custGeom>
                    <a:avLst/>
                    <a:gdLst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25120 w 325120"/>
                      <a:gd name="connsiteY2" fmla="*/ 1076960 h 1076960"/>
                      <a:gd name="connsiteX3" fmla="*/ 0 w 325120"/>
                      <a:gd name="connsiteY3" fmla="*/ 955040 h 1076960"/>
                      <a:gd name="connsiteX4" fmla="*/ 0 w 325120"/>
                      <a:gd name="connsiteY4" fmla="*/ 0 h 1076960"/>
                      <a:gd name="connsiteX0" fmla="*/ 0 w 325120"/>
                      <a:gd name="connsiteY0" fmla="*/ 0 h 1076960"/>
                      <a:gd name="connsiteX1" fmla="*/ 309880 w 325120"/>
                      <a:gd name="connsiteY1" fmla="*/ 106680 h 1076960"/>
                      <a:gd name="connsiteX2" fmla="*/ 309880 w 325120"/>
                      <a:gd name="connsiteY2" fmla="*/ 185420 h 1076960"/>
                      <a:gd name="connsiteX3" fmla="*/ 325120 w 325120"/>
                      <a:gd name="connsiteY3" fmla="*/ 1076960 h 1076960"/>
                      <a:gd name="connsiteX4" fmla="*/ 0 w 325120"/>
                      <a:gd name="connsiteY4" fmla="*/ 955040 h 1076960"/>
                      <a:gd name="connsiteX5" fmla="*/ 0 w 32512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25120 w 408940"/>
                      <a:gd name="connsiteY3" fmla="*/ 1076960 h 1076960"/>
                      <a:gd name="connsiteX4" fmla="*/ 0 w 408940"/>
                      <a:gd name="connsiteY4" fmla="*/ 955040 h 1076960"/>
                      <a:gd name="connsiteX5" fmla="*/ 0 w 408940"/>
                      <a:gd name="connsiteY5" fmla="*/ 0 h 1076960"/>
                      <a:gd name="connsiteX0" fmla="*/ 0 w 408940"/>
                      <a:gd name="connsiteY0" fmla="*/ 0 h 1076960"/>
                      <a:gd name="connsiteX1" fmla="*/ 309880 w 408940"/>
                      <a:gd name="connsiteY1" fmla="*/ 106680 h 1076960"/>
                      <a:gd name="connsiteX2" fmla="*/ 408940 w 408940"/>
                      <a:gd name="connsiteY2" fmla="*/ 231140 h 1076960"/>
                      <a:gd name="connsiteX3" fmla="*/ 340360 w 408940"/>
                      <a:gd name="connsiteY3" fmla="*/ 919480 h 1076960"/>
                      <a:gd name="connsiteX4" fmla="*/ 325120 w 408940"/>
                      <a:gd name="connsiteY4" fmla="*/ 1076960 h 1076960"/>
                      <a:gd name="connsiteX5" fmla="*/ 0 w 408940"/>
                      <a:gd name="connsiteY5" fmla="*/ 955040 h 1076960"/>
                      <a:gd name="connsiteX6" fmla="*/ 0 w 408940"/>
                      <a:gd name="connsiteY6" fmla="*/ 0 h 1076960"/>
                      <a:gd name="connsiteX0" fmla="*/ 0 w 411480"/>
                      <a:gd name="connsiteY0" fmla="*/ 0 h 1076960"/>
                      <a:gd name="connsiteX1" fmla="*/ 309880 w 411480"/>
                      <a:gd name="connsiteY1" fmla="*/ 106680 h 1076960"/>
                      <a:gd name="connsiteX2" fmla="*/ 408940 w 411480"/>
                      <a:gd name="connsiteY2" fmla="*/ 231140 h 1076960"/>
                      <a:gd name="connsiteX3" fmla="*/ 411480 w 411480"/>
                      <a:gd name="connsiteY3" fmla="*/ 998220 h 1076960"/>
                      <a:gd name="connsiteX4" fmla="*/ 325120 w 411480"/>
                      <a:gd name="connsiteY4" fmla="*/ 1076960 h 1076960"/>
                      <a:gd name="connsiteX5" fmla="*/ 0 w 411480"/>
                      <a:gd name="connsiteY5" fmla="*/ 955040 h 1076960"/>
                      <a:gd name="connsiteX6" fmla="*/ 0 w 411480"/>
                      <a:gd name="connsiteY6" fmla="*/ 0 h 1076960"/>
                      <a:gd name="connsiteX0" fmla="*/ 91440 w 411480"/>
                      <a:gd name="connsiteY0" fmla="*/ 0 h 1043940"/>
                      <a:gd name="connsiteX1" fmla="*/ 309880 w 411480"/>
                      <a:gd name="connsiteY1" fmla="*/ 73660 h 1043940"/>
                      <a:gd name="connsiteX2" fmla="*/ 408940 w 411480"/>
                      <a:gd name="connsiteY2" fmla="*/ 198120 h 1043940"/>
                      <a:gd name="connsiteX3" fmla="*/ 411480 w 411480"/>
                      <a:gd name="connsiteY3" fmla="*/ 965200 h 1043940"/>
                      <a:gd name="connsiteX4" fmla="*/ 325120 w 411480"/>
                      <a:gd name="connsiteY4" fmla="*/ 1043940 h 1043940"/>
                      <a:gd name="connsiteX5" fmla="*/ 0 w 411480"/>
                      <a:gd name="connsiteY5" fmla="*/ 922020 h 1043940"/>
                      <a:gd name="connsiteX6" fmla="*/ 91440 w 411480"/>
                      <a:gd name="connsiteY6" fmla="*/ 0 h 1043940"/>
                      <a:gd name="connsiteX0" fmla="*/ 2286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2860 w 342900"/>
                      <a:gd name="connsiteY6" fmla="*/ 0 h 1043940"/>
                      <a:gd name="connsiteX0" fmla="*/ 10160 w 342900"/>
                      <a:gd name="connsiteY0" fmla="*/ 0 h 1046480"/>
                      <a:gd name="connsiteX1" fmla="*/ 241300 w 342900"/>
                      <a:gd name="connsiteY1" fmla="*/ 76200 h 1046480"/>
                      <a:gd name="connsiteX2" fmla="*/ 340360 w 342900"/>
                      <a:gd name="connsiteY2" fmla="*/ 200660 h 1046480"/>
                      <a:gd name="connsiteX3" fmla="*/ 342900 w 342900"/>
                      <a:gd name="connsiteY3" fmla="*/ 967740 h 1046480"/>
                      <a:gd name="connsiteX4" fmla="*/ 256540 w 342900"/>
                      <a:gd name="connsiteY4" fmla="*/ 1046480 h 1046480"/>
                      <a:gd name="connsiteX5" fmla="*/ 0 w 342900"/>
                      <a:gd name="connsiteY5" fmla="*/ 955040 h 1046480"/>
                      <a:gd name="connsiteX6" fmla="*/ 10160 w 342900"/>
                      <a:gd name="connsiteY6" fmla="*/ 0 h 1046480"/>
                      <a:gd name="connsiteX0" fmla="*/ 2540 w 342900"/>
                      <a:gd name="connsiteY0" fmla="*/ 0 h 1036320"/>
                      <a:gd name="connsiteX1" fmla="*/ 241300 w 342900"/>
                      <a:gd name="connsiteY1" fmla="*/ 66040 h 1036320"/>
                      <a:gd name="connsiteX2" fmla="*/ 340360 w 342900"/>
                      <a:gd name="connsiteY2" fmla="*/ 190500 h 1036320"/>
                      <a:gd name="connsiteX3" fmla="*/ 342900 w 342900"/>
                      <a:gd name="connsiteY3" fmla="*/ 957580 h 1036320"/>
                      <a:gd name="connsiteX4" fmla="*/ 256540 w 342900"/>
                      <a:gd name="connsiteY4" fmla="*/ 1036320 h 1036320"/>
                      <a:gd name="connsiteX5" fmla="*/ 0 w 342900"/>
                      <a:gd name="connsiteY5" fmla="*/ 944880 h 1036320"/>
                      <a:gd name="connsiteX6" fmla="*/ 2540 w 342900"/>
                      <a:gd name="connsiteY6" fmla="*/ 0 h 1036320"/>
                      <a:gd name="connsiteX0" fmla="*/ 2540 w 342900"/>
                      <a:gd name="connsiteY0" fmla="*/ 0 h 1043940"/>
                      <a:gd name="connsiteX1" fmla="*/ 241300 w 342900"/>
                      <a:gd name="connsiteY1" fmla="*/ 73660 h 1043940"/>
                      <a:gd name="connsiteX2" fmla="*/ 340360 w 342900"/>
                      <a:gd name="connsiteY2" fmla="*/ 198120 h 1043940"/>
                      <a:gd name="connsiteX3" fmla="*/ 342900 w 342900"/>
                      <a:gd name="connsiteY3" fmla="*/ 965200 h 1043940"/>
                      <a:gd name="connsiteX4" fmla="*/ 256540 w 342900"/>
                      <a:gd name="connsiteY4" fmla="*/ 1043940 h 1043940"/>
                      <a:gd name="connsiteX5" fmla="*/ 0 w 342900"/>
                      <a:gd name="connsiteY5" fmla="*/ 952500 h 1043940"/>
                      <a:gd name="connsiteX6" fmla="*/ 2540 w 342900"/>
                      <a:gd name="connsiteY6" fmla="*/ 0 h 1043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2900" h="1043940">
                        <a:moveTo>
                          <a:pt x="2540" y="0"/>
                        </a:moveTo>
                        <a:lnTo>
                          <a:pt x="241300" y="73660"/>
                        </a:lnTo>
                        <a:lnTo>
                          <a:pt x="340360" y="198120"/>
                        </a:lnTo>
                        <a:cubicBezTo>
                          <a:pt x="341207" y="453813"/>
                          <a:pt x="342053" y="709507"/>
                          <a:pt x="342900" y="965200"/>
                        </a:cubicBezTo>
                        <a:lnTo>
                          <a:pt x="256540" y="1043940"/>
                        </a:lnTo>
                        <a:lnTo>
                          <a:pt x="0" y="952500"/>
                        </a:lnTo>
                        <a:cubicBezTo>
                          <a:pt x="847" y="637540"/>
                          <a:pt x="1693" y="314960"/>
                          <a:pt x="2540" y="0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5" name="자유형 334"/>
                  <p:cNvSpPr/>
                  <p:nvPr/>
                </p:nvSpPr>
                <p:spPr>
                  <a:xfrm>
                    <a:off x="4900198" y="2578726"/>
                    <a:ext cx="204239" cy="638247"/>
                  </a:xfrm>
                  <a:custGeom>
                    <a:avLst/>
                    <a:gdLst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0 w 284480"/>
                      <a:gd name="connsiteY0" fmla="*/ 124460 h 889000"/>
                      <a:gd name="connsiteX1" fmla="*/ 281940 w 284480"/>
                      <a:gd name="connsiteY1" fmla="*/ 0 h 889000"/>
                      <a:gd name="connsiteX2" fmla="*/ 284480 w 284480"/>
                      <a:gd name="connsiteY2" fmla="*/ 759460 h 889000"/>
                      <a:gd name="connsiteX3" fmla="*/ 5080 w 284480"/>
                      <a:gd name="connsiteY3" fmla="*/ 889000 h 889000"/>
                      <a:gd name="connsiteX4" fmla="*/ 0 w 284480"/>
                      <a:gd name="connsiteY4" fmla="*/ 124460 h 889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480" h="889000">
                        <a:moveTo>
                          <a:pt x="0" y="124460"/>
                        </a:moveTo>
                        <a:lnTo>
                          <a:pt x="281940" y="0"/>
                        </a:lnTo>
                        <a:cubicBezTo>
                          <a:pt x="282787" y="253153"/>
                          <a:pt x="283633" y="506307"/>
                          <a:pt x="284480" y="759460"/>
                        </a:cubicBezTo>
                        <a:lnTo>
                          <a:pt x="5080" y="889000"/>
                        </a:lnTo>
                        <a:cubicBezTo>
                          <a:pt x="3387" y="634153"/>
                          <a:pt x="1693" y="379307"/>
                          <a:pt x="0" y="124460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6" name="자유형 335"/>
                  <p:cNvSpPr/>
                  <p:nvPr/>
                </p:nvSpPr>
                <p:spPr>
                  <a:xfrm>
                    <a:off x="4844579" y="3128075"/>
                    <a:ext cx="255299" cy="144517"/>
                  </a:xfrm>
                  <a:custGeom>
                    <a:avLst/>
                    <a:gdLst>
                      <a:gd name="connsiteX0" fmla="*/ 0 w 360680"/>
                      <a:gd name="connsiteY0" fmla="*/ 208280 h 208280"/>
                      <a:gd name="connsiteX1" fmla="*/ 279400 w 360680"/>
                      <a:gd name="connsiteY1" fmla="*/ 83820 h 208280"/>
                      <a:gd name="connsiteX2" fmla="*/ 360680 w 360680"/>
                      <a:gd name="connsiteY2" fmla="*/ 0 h 208280"/>
                      <a:gd name="connsiteX3" fmla="*/ 83820 w 360680"/>
                      <a:gd name="connsiteY3" fmla="*/ 119380 h 208280"/>
                      <a:gd name="connsiteX4" fmla="*/ 0 w 360680"/>
                      <a:gd name="connsiteY4" fmla="*/ 208280 h 208280"/>
                      <a:gd name="connsiteX0" fmla="*/ 0 w 360680"/>
                      <a:gd name="connsiteY0" fmla="*/ 200660 h 200660"/>
                      <a:gd name="connsiteX1" fmla="*/ 279400 w 360680"/>
                      <a:gd name="connsiteY1" fmla="*/ 8382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9906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8890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45440"/>
                      <a:gd name="connsiteY0" fmla="*/ 198120 h 198120"/>
                      <a:gd name="connsiteX1" fmla="*/ 276860 w 345440"/>
                      <a:gd name="connsiteY1" fmla="*/ 86360 h 198120"/>
                      <a:gd name="connsiteX2" fmla="*/ 345440 w 345440"/>
                      <a:gd name="connsiteY2" fmla="*/ 0 h 198120"/>
                      <a:gd name="connsiteX3" fmla="*/ 83820 w 345440"/>
                      <a:gd name="connsiteY3" fmla="*/ 116840 h 198120"/>
                      <a:gd name="connsiteX4" fmla="*/ 0 w 345440"/>
                      <a:gd name="connsiteY4" fmla="*/ 198120 h 198120"/>
                      <a:gd name="connsiteX0" fmla="*/ 0 w 324485"/>
                      <a:gd name="connsiteY0" fmla="*/ 194310 h 194310"/>
                      <a:gd name="connsiteX1" fmla="*/ 255905 w 324485"/>
                      <a:gd name="connsiteY1" fmla="*/ 86360 h 194310"/>
                      <a:gd name="connsiteX2" fmla="*/ 324485 w 324485"/>
                      <a:gd name="connsiteY2" fmla="*/ 0 h 194310"/>
                      <a:gd name="connsiteX3" fmla="*/ 62865 w 324485"/>
                      <a:gd name="connsiteY3" fmla="*/ 116840 h 194310"/>
                      <a:gd name="connsiteX4" fmla="*/ 0 w 324485"/>
                      <a:gd name="connsiteY4" fmla="*/ 194310 h 194310"/>
                      <a:gd name="connsiteX0" fmla="*/ 0 w 334010"/>
                      <a:gd name="connsiteY0" fmla="*/ 190500 h 190500"/>
                      <a:gd name="connsiteX1" fmla="*/ 265430 w 334010"/>
                      <a:gd name="connsiteY1" fmla="*/ 86360 h 190500"/>
                      <a:gd name="connsiteX2" fmla="*/ 334010 w 334010"/>
                      <a:gd name="connsiteY2" fmla="*/ 0 h 190500"/>
                      <a:gd name="connsiteX3" fmla="*/ 72390 w 334010"/>
                      <a:gd name="connsiteY3" fmla="*/ 116840 h 190500"/>
                      <a:gd name="connsiteX4" fmla="*/ 0 w 334010"/>
                      <a:gd name="connsiteY4" fmla="*/ 190500 h 190500"/>
                      <a:gd name="connsiteX0" fmla="*/ 0 w 326390"/>
                      <a:gd name="connsiteY0" fmla="*/ 194310 h 194310"/>
                      <a:gd name="connsiteX1" fmla="*/ 257810 w 326390"/>
                      <a:gd name="connsiteY1" fmla="*/ 86360 h 194310"/>
                      <a:gd name="connsiteX2" fmla="*/ 326390 w 326390"/>
                      <a:gd name="connsiteY2" fmla="*/ 0 h 194310"/>
                      <a:gd name="connsiteX3" fmla="*/ 64770 w 326390"/>
                      <a:gd name="connsiteY3" fmla="*/ 116840 h 194310"/>
                      <a:gd name="connsiteX4" fmla="*/ 0 w 326390"/>
                      <a:gd name="connsiteY4" fmla="*/ 194310 h 194310"/>
                      <a:gd name="connsiteX0" fmla="*/ 0 w 337820"/>
                      <a:gd name="connsiteY0" fmla="*/ 194310 h 194310"/>
                      <a:gd name="connsiteX1" fmla="*/ 257810 w 337820"/>
                      <a:gd name="connsiteY1" fmla="*/ 86360 h 194310"/>
                      <a:gd name="connsiteX2" fmla="*/ 337820 w 337820"/>
                      <a:gd name="connsiteY2" fmla="*/ 0 h 194310"/>
                      <a:gd name="connsiteX3" fmla="*/ 64770 w 337820"/>
                      <a:gd name="connsiteY3" fmla="*/ 116840 h 194310"/>
                      <a:gd name="connsiteX4" fmla="*/ 0 w 337820"/>
                      <a:gd name="connsiteY4" fmla="*/ 194310 h 194310"/>
                      <a:gd name="connsiteX0" fmla="*/ 0 w 330200"/>
                      <a:gd name="connsiteY0" fmla="*/ 188595 h 188595"/>
                      <a:gd name="connsiteX1" fmla="*/ 257810 w 330200"/>
                      <a:gd name="connsiteY1" fmla="*/ 80645 h 188595"/>
                      <a:gd name="connsiteX2" fmla="*/ 330200 w 330200"/>
                      <a:gd name="connsiteY2" fmla="*/ 0 h 188595"/>
                      <a:gd name="connsiteX3" fmla="*/ 64770 w 330200"/>
                      <a:gd name="connsiteY3" fmla="*/ 111125 h 188595"/>
                      <a:gd name="connsiteX4" fmla="*/ 0 w 330200"/>
                      <a:gd name="connsiteY4" fmla="*/ 188595 h 188595"/>
                      <a:gd name="connsiteX0" fmla="*/ 0 w 332740"/>
                      <a:gd name="connsiteY0" fmla="*/ 186055 h 186055"/>
                      <a:gd name="connsiteX1" fmla="*/ 260350 w 332740"/>
                      <a:gd name="connsiteY1" fmla="*/ 80645 h 186055"/>
                      <a:gd name="connsiteX2" fmla="*/ 332740 w 332740"/>
                      <a:gd name="connsiteY2" fmla="*/ 0 h 186055"/>
                      <a:gd name="connsiteX3" fmla="*/ 67310 w 332740"/>
                      <a:gd name="connsiteY3" fmla="*/ 111125 h 186055"/>
                      <a:gd name="connsiteX4" fmla="*/ 0 w 332740"/>
                      <a:gd name="connsiteY4" fmla="*/ 186055 h 186055"/>
                      <a:gd name="connsiteX0" fmla="*/ 0 w 340360"/>
                      <a:gd name="connsiteY0" fmla="*/ 193675 h 193675"/>
                      <a:gd name="connsiteX1" fmla="*/ 260350 w 340360"/>
                      <a:gd name="connsiteY1" fmla="*/ 88265 h 193675"/>
                      <a:gd name="connsiteX2" fmla="*/ 340360 w 340360"/>
                      <a:gd name="connsiteY2" fmla="*/ 0 h 193675"/>
                      <a:gd name="connsiteX3" fmla="*/ 67310 w 340360"/>
                      <a:gd name="connsiteY3" fmla="*/ 118745 h 193675"/>
                      <a:gd name="connsiteX4" fmla="*/ 0 w 340360"/>
                      <a:gd name="connsiteY4" fmla="*/ 193675 h 193675"/>
                      <a:gd name="connsiteX0" fmla="*/ 0 w 355600"/>
                      <a:gd name="connsiteY0" fmla="*/ 201295 h 201295"/>
                      <a:gd name="connsiteX1" fmla="*/ 275590 w 355600"/>
                      <a:gd name="connsiteY1" fmla="*/ 88265 h 201295"/>
                      <a:gd name="connsiteX2" fmla="*/ 355600 w 355600"/>
                      <a:gd name="connsiteY2" fmla="*/ 0 h 201295"/>
                      <a:gd name="connsiteX3" fmla="*/ 82550 w 355600"/>
                      <a:gd name="connsiteY3" fmla="*/ 118745 h 201295"/>
                      <a:gd name="connsiteX4" fmla="*/ 0 w 355600"/>
                      <a:gd name="connsiteY4" fmla="*/ 201295 h 2012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5600" h="201295">
                        <a:moveTo>
                          <a:pt x="0" y="201295"/>
                        </a:moveTo>
                        <a:lnTo>
                          <a:pt x="275590" y="88265"/>
                        </a:lnTo>
                        <a:lnTo>
                          <a:pt x="355600" y="0"/>
                        </a:lnTo>
                        <a:lnTo>
                          <a:pt x="82550" y="118745"/>
                        </a:lnTo>
                        <a:lnTo>
                          <a:pt x="0" y="201295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7" name="자유형 336"/>
                  <p:cNvSpPr/>
                  <p:nvPr/>
                </p:nvSpPr>
                <p:spPr>
                  <a:xfrm>
                    <a:off x="4891535" y="2018892"/>
                    <a:ext cx="1079094" cy="488715"/>
                  </a:xfrm>
                  <a:custGeom>
                    <a:avLst/>
                    <a:gdLst>
                      <a:gd name="connsiteX0" fmla="*/ 0 w 1501140"/>
                      <a:gd name="connsiteY0" fmla="*/ 584200 h 680720"/>
                      <a:gd name="connsiteX1" fmla="*/ 1257300 w 1501140"/>
                      <a:gd name="connsiteY1" fmla="*/ 0 h 680720"/>
                      <a:gd name="connsiteX2" fmla="*/ 1501140 w 1501140"/>
                      <a:gd name="connsiteY2" fmla="*/ 81280 h 680720"/>
                      <a:gd name="connsiteX3" fmla="*/ 218440 w 1501140"/>
                      <a:gd name="connsiteY3" fmla="*/ 680720 h 680720"/>
                      <a:gd name="connsiteX4" fmla="*/ 200660 w 1501140"/>
                      <a:gd name="connsiteY4" fmla="*/ 660400 h 680720"/>
                      <a:gd name="connsiteX5" fmla="*/ 0 w 1501140"/>
                      <a:gd name="connsiteY5" fmla="*/ 584200 h 680720"/>
                      <a:gd name="connsiteX0" fmla="*/ 0 w 1503045"/>
                      <a:gd name="connsiteY0" fmla="*/ 586105 h 680720"/>
                      <a:gd name="connsiteX1" fmla="*/ 1259205 w 1503045"/>
                      <a:gd name="connsiteY1" fmla="*/ 0 h 680720"/>
                      <a:gd name="connsiteX2" fmla="*/ 1503045 w 1503045"/>
                      <a:gd name="connsiteY2" fmla="*/ 81280 h 680720"/>
                      <a:gd name="connsiteX3" fmla="*/ 220345 w 1503045"/>
                      <a:gd name="connsiteY3" fmla="*/ 680720 h 680720"/>
                      <a:gd name="connsiteX4" fmla="*/ 202565 w 1503045"/>
                      <a:gd name="connsiteY4" fmla="*/ 660400 h 680720"/>
                      <a:gd name="connsiteX5" fmla="*/ 0 w 1503045"/>
                      <a:gd name="connsiteY5" fmla="*/ 586105 h 680720"/>
                      <a:gd name="connsiteX0" fmla="*/ 0 w 1503045"/>
                      <a:gd name="connsiteY0" fmla="*/ 586105 h 680720"/>
                      <a:gd name="connsiteX1" fmla="*/ 1259205 w 1503045"/>
                      <a:gd name="connsiteY1" fmla="*/ 0 h 680720"/>
                      <a:gd name="connsiteX2" fmla="*/ 1503045 w 1503045"/>
                      <a:gd name="connsiteY2" fmla="*/ 81280 h 680720"/>
                      <a:gd name="connsiteX3" fmla="*/ 220345 w 1503045"/>
                      <a:gd name="connsiteY3" fmla="*/ 680720 h 680720"/>
                      <a:gd name="connsiteX4" fmla="*/ 200660 w 1503045"/>
                      <a:gd name="connsiteY4" fmla="*/ 660400 h 680720"/>
                      <a:gd name="connsiteX5" fmla="*/ 0 w 1503045"/>
                      <a:gd name="connsiteY5" fmla="*/ 586105 h 680720"/>
                      <a:gd name="connsiteX0" fmla="*/ 0 w 1503045"/>
                      <a:gd name="connsiteY0" fmla="*/ 586105 h 680720"/>
                      <a:gd name="connsiteX1" fmla="*/ 1259205 w 1503045"/>
                      <a:gd name="connsiteY1" fmla="*/ 0 h 680720"/>
                      <a:gd name="connsiteX2" fmla="*/ 1503045 w 1503045"/>
                      <a:gd name="connsiteY2" fmla="*/ 81280 h 680720"/>
                      <a:gd name="connsiteX3" fmla="*/ 220345 w 1503045"/>
                      <a:gd name="connsiteY3" fmla="*/ 680720 h 680720"/>
                      <a:gd name="connsiteX4" fmla="*/ 200660 w 1503045"/>
                      <a:gd name="connsiteY4" fmla="*/ 660400 h 680720"/>
                      <a:gd name="connsiteX5" fmla="*/ 0 w 1503045"/>
                      <a:gd name="connsiteY5" fmla="*/ 586105 h 680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3045" h="680720">
                        <a:moveTo>
                          <a:pt x="0" y="586105"/>
                        </a:moveTo>
                        <a:lnTo>
                          <a:pt x="1259205" y="0"/>
                        </a:lnTo>
                        <a:lnTo>
                          <a:pt x="1503045" y="81280"/>
                        </a:lnTo>
                        <a:lnTo>
                          <a:pt x="220345" y="680720"/>
                        </a:lnTo>
                        <a:lnTo>
                          <a:pt x="200660" y="660400"/>
                        </a:lnTo>
                        <a:lnTo>
                          <a:pt x="0" y="586105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8" name="자유형 337"/>
                  <p:cNvSpPr/>
                  <p:nvPr/>
                </p:nvSpPr>
                <p:spPr>
                  <a:xfrm>
                    <a:off x="5049730" y="2076334"/>
                    <a:ext cx="964665" cy="484612"/>
                  </a:xfrm>
                  <a:custGeom>
                    <a:avLst/>
                    <a:gdLst>
                      <a:gd name="connsiteX0" fmla="*/ 0 w 1343660"/>
                      <a:gd name="connsiteY0" fmla="*/ 596900 h 665480"/>
                      <a:gd name="connsiteX1" fmla="*/ 1287780 w 1343660"/>
                      <a:gd name="connsiteY1" fmla="*/ 0 h 665480"/>
                      <a:gd name="connsiteX2" fmla="*/ 1343660 w 1343660"/>
                      <a:gd name="connsiteY2" fmla="*/ 66040 h 665480"/>
                      <a:gd name="connsiteX3" fmla="*/ 55880 w 1343660"/>
                      <a:gd name="connsiteY3" fmla="*/ 665480 h 665480"/>
                      <a:gd name="connsiteX4" fmla="*/ 0 w 1343660"/>
                      <a:gd name="connsiteY4" fmla="*/ 596900 h 665480"/>
                      <a:gd name="connsiteX0" fmla="*/ 0 w 1343660"/>
                      <a:gd name="connsiteY0" fmla="*/ 600710 h 669290"/>
                      <a:gd name="connsiteX1" fmla="*/ 1283970 w 1343660"/>
                      <a:gd name="connsiteY1" fmla="*/ 0 h 669290"/>
                      <a:gd name="connsiteX2" fmla="*/ 1343660 w 1343660"/>
                      <a:gd name="connsiteY2" fmla="*/ 69850 h 669290"/>
                      <a:gd name="connsiteX3" fmla="*/ 55880 w 1343660"/>
                      <a:gd name="connsiteY3" fmla="*/ 669290 h 669290"/>
                      <a:gd name="connsiteX4" fmla="*/ 0 w 1343660"/>
                      <a:gd name="connsiteY4" fmla="*/ 600710 h 669290"/>
                      <a:gd name="connsiteX0" fmla="*/ 0 w 1343660"/>
                      <a:gd name="connsiteY0" fmla="*/ 600710 h 675005"/>
                      <a:gd name="connsiteX1" fmla="*/ 1283970 w 1343660"/>
                      <a:gd name="connsiteY1" fmla="*/ 0 h 675005"/>
                      <a:gd name="connsiteX2" fmla="*/ 1343660 w 1343660"/>
                      <a:gd name="connsiteY2" fmla="*/ 69850 h 675005"/>
                      <a:gd name="connsiteX3" fmla="*/ 53975 w 1343660"/>
                      <a:gd name="connsiteY3" fmla="*/ 675005 h 675005"/>
                      <a:gd name="connsiteX4" fmla="*/ 0 w 1343660"/>
                      <a:gd name="connsiteY4" fmla="*/ 600710 h 6750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3660" h="675005">
                        <a:moveTo>
                          <a:pt x="0" y="600710"/>
                        </a:moveTo>
                        <a:lnTo>
                          <a:pt x="1283970" y="0"/>
                        </a:lnTo>
                        <a:lnTo>
                          <a:pt x="1343660" y="69850"/>
                        </a:lnTo>
                        <a:lnTo>
                          <a:pt x="53975" y="675005"/>
                        </a:lnTo>
                        <a:lnTo>
                          <a:pt x="0" y="600710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9" name="자유형 338"/>
                  <p:cNvSpPr/>
                  <p:nvPr/>
                </p:nvSpPr>
                <p:spPr>
                  <a:xfrm>
                    <a:off x="5804873" y="1890316"/>
                    <a:ext cx="368896" cy="147682"/>
                  </a:xfrm>
                  <a:custGeom>
                    <a:avLst/>
                    <a:gdLst>
                      <a:gd name="connsiteX0" fmla="*/ 0 w 546847"/>
                      <a:gd name="connsiteY0" fmla="*/ 143435 h 224118"/>
                      <a:gd name="connsiteX1" fmla="*/ 295836 w 546847"/>
                      <a:gd name="connsiteY1" fmla="*/ 0 h 224118"/>
                      <a:gd name="connsiteX2" fmla="*/ 546847 w 546847"/>
                      <a:gd name="connsiteY2" fmla="*/ 116541 h 224118"/>
                      <a:gd name="connsiteX3" fmla="*/ 295836 w 546847"/>
                      <a:gd name="connsiteY3" fmla="*/ 224118 h 224118"/>
                      <a:gd name="connsiteX4" fmla="*/ 0 w 546847"/>
                      <a:gd name="connsiteY4" fmla="*/ 143435 h 224118"/>
                      <a:gd name="connsiteX0" fmla="*/ 0 w 546847"/>
                      <a:gd name="connsiteY0" fmla="*/ 147245 h 227928"/>
                      <a:gd name="connsiteX1" fmla="*/ 263451 w 546847"/>
                      <a:gd name="connsiteY1" fmla="*/ 0 h 227928"/>
                      <a:gd name="connsiteX2" fmla="*/ 546847 w 546847"/>
                      <a:gd name="connsiteY2" fmla="*/ 120351 h 227928"/>
                      <a:gd name="connsiteX3" fmla="*/ 295836 w 546847"/>
                      <a:gd name="connsiteY3" fmla="*/ 227928 h 227928"/>
                      <a:gd name="connsiteX4" fmla="*/ 0 w 546847"/>
                      <a:gd name="connsiteY4" fmla="*/ 147245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2035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1273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32005 h 241263"/>
                      <a:gd name="connsiteX1" fmla="*/ 293931 w 552562"/>
                      <a:gd name="connsiteY1" fmla="*/ 0 h 241263"/>
                      <a:gd name="connsiteX2" fmla="*/ 552562 w 552562"/>
                      <a:gd name="connsiteY2" fmla="*/ 126066 h 241263"/>
                      <a:gd name="connsiteX3" fmla="*/ 301551 w 552562"/>
                      <a:gd name="connsiteY3" fmla="*/ 241263 h 241263"/>
                      <a:gd name="connsiteX4" fmla="*/ 0 w 552562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07016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24161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92567"/>
                      <a:gd name="connsiteY0" fmla="*/ 132005 h 241263"/>
                      <a:gd name="connsiteX1" fmla="*/ 293931 w 592567"/>
                      <a:gd name="connsiteY1" fmla="*/ 0 h 241263"/>
                      <a:gd name="connsiteX2" fmla="*/ 592567 w 592567"/>
                      <a:gd name="connsiteY2" fmla="*/ 122256 h 241263"/>
                      <a:gd name="connsiteX3" fmla="*/ 301551 w 592567"/>
                      <a:gd name="connsiteY3" fmla="*/ 241263 h 241263"/>
                      <a:gd name="connsiteX4" fmla="*/ 0 w 592567"/>
                      <a:gd name="connsiteY4" fmla="*/ 132005 h 241263"/>
                      <a:gd name="connsiteX0" fmla="*/ 0 w 513827"/>
                      <a:gd name="connsiteY0" fmla="*/ 162485 h 241263"/>
                      <a:gd name="connsiteX1" fmla="*/ 215191 w 513827"/>
                      <a:gd name="connsiteY1" fmla="*/ 0 h 241263"/>
                      <a:gd name="connsiteX2" fmla="*/ 513827 w 513827"/>
                      <a:gd name="connsiteY2" fmla="*/ 122256 h 241263"/>
                      <a:gd name="connsiteX3" fmla="*/ 222811 w 513827"/>
                      <a:gd name="connsiteY3" fmla="*/ 241263 h 241263"/>
                      <a:gd name="connsiteX4" fmla="*/ 0 w 513827"/>
                      <a:gd name="connsiteY4" fmla="*/ 162485 h 241263"/>
                      <a:gd name="connsiteX0" fmla="*/ 0 w 513827"/>
                      <a:gd name="connsiteY0" fmla="*/ 126925 h 205703"/>
                      <a:gd name="connsiteX1" fmla="*/ 283771 w 513827"/>
                      <a:gd name="connsiteY1" fmla="*/ 0 h 205703"/>
                      <a:gd name="connsiteX2" fmla="*/ 513827 w 513827"/>
                      <a:gd name="connsiteY2" fmla="*/ 86696 h 205703"/>
                      <a:gd name="connsiteX3" fmla="*/ 222811 w 513827"/>
                      <a:gd name="connsiteY3" fmla="*/ 205703 h 205703"/>
                      <a:gd name="connsiteX4" fmla="*/ 0 w 513827"/>
                      <a:gd name="connsiteY4" fmla="*/ 126925 h 205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3827" h="205703">
                        <a:moveTo>
                          <a:pt x="0" y="126925"/>
                        </a:moveTo>
                        <a:lnTo>
                          <a:pt x="283771" y="0"/>
                        </a:lnTo>
                        <a:lnTo>
                          <a:pt x="513827" y="86696"/>
                        </a:lnTo>
                        <a:lnTo>
                          <a:pt x="222811" y="205703"/>
                        </a:lnTo>
                        <a:lnTo>
                          <a:pt x="0" y="126925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0" name="자유형 339"/>
                  <p:cNvSpPr/>
                  <p:nvPr/>
                </p:nvSpPr>
                <p:spPr>
                  <a:xfrm>
                    <a:off x="5967894" y="1948657"/>
                    <a:ext cx="273535" cy="175062"/>
                  </a:xfrm>
                  <a:custGeom>
                    <a:avLst/>
                    <a:gdLst>
                      <a:gd name="connsiteX0" fmla="*/ 352425 w 539115"/>
                      <a:gd name="connsiteY0" fmla="*/ 0 h 333375"/>
                      <a:gd name="connsiteX1" fmla="*/ 0 w 539115"/>
                      <a:gd name="connsiteY1" fmla="*/ 154305 h 333375"/>
                      <a:gd name="connsiteX2" fmla="*/ 188595 w 539115"/>
                      <a:gd name="connsiteY2" fmla="*/ 333375 h 333375"/>
                      <a:gd name="connsiteX3" fmla="*/ 539115 w 539115"/>
                      <a:gd name="connsiteY3" fmla="*/ 173355 h 333375"/>
                      <a:gd name="connsiteX4" fmla="*/ 352425 w 539115"/>
                      <a:gd name="connsiteY4" fmla="*/ 0 h 333375"/>
                      <a:gd name="connsiteX0" fmla="*/ 297180 w 539115"/>
                      <a:gd name="connsiteY0" fmla="*/ 0 h 327660"/>
                      <a:gd name="connsiteX1" fmla="*/ 0 w 539115"/>
                      <a:gd name="connsiteY1" fmla="*/ 148590 h 327660"/>
                      <a:gd name="connsiteX2" fmla="*/ 188595 w 539115"/>
                      <a:gd name="connsiteY2" fmla="*/ 327660 h 327660"/>
                      <a:gd name="connsiteX3" fmla="*/ 539115 w 539115"/>
                      <a:gd name="connsiteY3" fmla="*/ 167640 h 327660"/>
                      <a:gd name="connsiteX4" fmla="*/ 297180 w 539115"/>
                      <a:gd name="connsiteY4" fmla="*/ 0 h 327660"/>
                      <a:gd name="connsiteX0" fmla="*/ 283845 w 525780"/>
                      <a:gd name="connsiteY0" fmla="*/ 0 h 327660"/>
                      <a:gd name="connsiteX1" fmla="*/ 0 w 525780"/>
                      <a:gd name="connsiteY1" fmla="*/ 118110 h 327660"/>
                      <a:gd name="connsiteX2" fmla="*/ 175260 w 525780"/>
                      <a:gd name="connsiteY2" fmla="*/ 327660 h 327660"/>
                      <a:gd name="connsiteX3" fmla="*/ 525780 w 525780"/>
                      <a:gd name="connsiteY3" fmla="*/ 167640 h 327660"/>
                      <a:gd name="connsiteX4" fmla="*/ 283845 w 525780"/>
                      <a:gd name="connsiteY4" fmla="*/ 0 h 327660"/>
                      <a:gd name="connsiteX0" fmla="*/ 283845 w 377190"/>
                      <a:gd name="connsiteY0" fmla="*/ 0 h 327660"/>
                      <a:gd name="connsiteX1" fmla="*/ 0 w 377190"/>
                      <a:gd name="connsiteY1" fmla="*/ 118110 h 327660"/>
                      <a:gd name="connsiteX2" fmla="*/ 175260 w 377190"/>
                      <a:gd name="connsiteY2" fmla="*/ 327660 h 327660"/>
                      <a:gd name="connsiteX3" fmla="*/ 377190 w 377190"/>
                      <a:gd name="connsiteY3" fmla="*/ 110490 h 327660"/>
                      <a:gd name="connsiteX4" fmla="*/ 283845 w 377190"/>
                      <a:gd name="connsiteY4" fmla="*/ 0 h 327660"/>
                      <a:gd name="connsiteX0" fmla="*/ 289560 w 377190"/>
                      <a:gd name="connsiteY0" fmla="*/ 0 h 329565"/>
                      <a:gd name="connsiteX1" fmla="*/ 0 w 377190"/>
                      <a:gd name="connsiteY1" fmla="*/ 120015 h 329565"/>
                      <a:gd name="connsiteX2" fmla="*/ 175260 w 377190"/>
                      <a:gd name="connsiteY2" fmla="*/ 329565 h 329565"/>
                      <a:gd name="connsiteX3" fmla="*/ 377190 w 377190"/>
                      <a:gd name="connsiteY3" fmla="*/ 112395 h 329565"/>
                      <a:gd name="connsiteX4" fmla="*/ 289560 w 377190"/>
                      <a:gd name="connsiteY4" fmla="*/ 0 h 329565"/>
                      <a:gd name="connsiteX0" fmla="*/ 289560 w 377190"/>
                      <a:gd name="connsiteY0" fmla="*/ 0 h 236220"/>
                      <a:gd name="connsiteX1" fmla="*/ 0 w 377190"/>
                      <a:gd name="connsiteY1" fmla="*/ 120015 h 236220"/>
                      <a:gd name="connsiteX2" fmla="*/ 102870 w 377190"/>
                      <a:gd name="connsiteY2" fmla="*/ 236220 h 236220"/>
                      <a:gd name="connsiteX3" fmla="*/ 377190 w 377190"/>
                      <a:gd name="connsiteY3" fmla="*/ 112395 h 236220"/>
                      <a:gd name="connsiteX4" fmla="*/ 289560 w 377190"/>
                      <a:gd name="connsiteY4" fmla="*/ 0 h 236220"/>
                      <a:gd name="connsiteX0" fmla="*/ 293370 w 381000"/>
                      <a:gd name="connsiteY0" fmla="*/ 0 h 236220"/>
                      <a:gd name="connsiteX1" fmla="*/ 0 w 381000"/>
                      <a:gd name="connsiteY1" fmla="*/ 116205 h 236220"/>
                      <a:gd name="connsiteX2" fmla="*/ 106680 w 381000"/>
                      <a:gd name="connsiteY2" fmla="*/ 236220 h 236220"/>
                      <a:gd name="connsiteX3" fmla="*/ 381000 w 381000"/>
                      <a:gd name="connsiteY3" fmla="*/ 112395 h 236220"/>
                      <a:gd name="connsiteX4" fmla="*/ 293370 w 381000"/>
                      <a:gd name="connsiteY4" fmla="*/ 0 h 236220"/>
                      <a:gd name="connsiteX0" fmla="*/ 293370 w 381000"/>
                      <a:gd name="connsiteY0" fmla="*/ 0 h 236220"/>
                      <a:gd name="connsiteX1" fmla="*/ 0 w 381000"/>
                      <a:gd name="connsiteY1" fmla="*/ 116205 h 236220"/>
                      <a:gd name="connsiteX2" fmla="*/ 106680 w 381000"/>
                      <a:gd name="connsiteY2" fmla="*/ 236220 h 236220"/>
                      <a:gd name="connsiteX3" fmla="*/ 381000 w 381000"/>
                      <a:gd name="connsiteY3" fmla="*/ 112395 h 236220"/>
                      <a:gd name="connsiteX4" fmla="*/ 293370 w 381000"/>
                      <a:gd name="connsiteY4" fmla="*/ 0 h 236220"/>
                      <a:gd name="connsiteX0" fmla="*/ 291465 w 381000"/>
                      <a:gd name="connsiteY0" fmla="*/ 0 h 243840"/>
                      <a:gd name="connsiteX1" fmla="*/ 0 w 381000"/>
                      <a:gd name="connsiteY1" fmla="*/ 123825 h 243840"/>
                      <a:gd name="connsiteX2" fmla="*/ 106680 w 381000"/>
                      <a:gd name="connsiteY2" fmla="*/ 243840 h 243840"/>
                      <a:gd name="connsiteX3" fmla="*/ 381000 w 381000"/>
                      <a:gd name="connsiteY3" fmla="*/ 120015 h 243840"/>
                      <a:gd name="connsiteX4" fmla="*/ 291465 w 381000"/>
                      <a:gd name="connsiteY4" fmla="*/ 0 h 243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0" h="243840">
                        <a:moveTo>
                          <a:pt x="291465" y="0"/>
                        </a:moveTo>
                        <a:lnTo>
                          <a:pt x="0" y="123825"/>
                        </a:lnTo>
                        <a:lnTo>
                          <a:pt x="106680" y="243840"/>
                        </a:lnTo>
                        <a:lnTo>
                          <a:pt x="381000" y="120015"/>
                        </a:lnTo>
                        <a:lnTo>
                          <a:pt x="291465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1" name="자유형 340"/>
                  <p:cNvSpPr/>
                  <p:nvPr/>
                </p:nvSpPr>
                <p:spPr>
                  <a:xfrm>
                    <a:off x="6041535" y="2035451"/>
                    <a:ext cx="204239" cy="639615"/>
                  </a:xfrm>
                  <a:custGeom>
                    <a:avLst/>
                    <a:gdLst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0 w 284480"/>
                      <a:gd name="connsiteY0" fmla="*/ 124460 h 889000"/>
                      <a:gd name="connsiteX1" fmla="*/ 281940 w 284480"/>
                      <a:gd name="connsiteY1" fmla="*/ 0 h 889000"/>
                      <a:gd name="connsiteX2" fmla="*/ 284480 w 284480"/>
                      <a:gd name="connsiteY2" fmla="*/ 759460 h 889000"/>
                      <a:gd name="connsiteX3" fmla="*/ 5080 w 284480"/>
                      <a:gd name="connsiteY3" fmla="*/ 889000 h 889000"/>
                      <a:gd name="connsiteX4" fmla="*/ 0 w 284480"/>
                      <a:gd name="connsiteY4" fmla="*/ 124460 h 889000"/>
                      <a:gd name="connsiteX0" fmla="*/ 19329 w 303809"/>
                      <a:gd name="connsiteY0" fmla="*/ 124460 h 889000"/>
                      <a:gd name="connsiteX1" fmla="*/ 297459 w 303809"/>
                      <a:gd name="connsiteY1" fmla="*/ 0 h 889000"/>
                      <a:gd name="connsiteX2" fmla="*/ 303809 w 303809"/>
                      <a:gd name="connsiteY2" fmla="*/ 759460 h 889000"/>
                      <a:gd name="connsiteX3" fmla="*/ 24409 w 303809"/>
                      <a:gd name="connsiteY3" fmla="*/ 889000 h 889000"/>
                      <a:gd name="connsiteX4" fmla="*/ 19329 w 303809"/>
                      <a:gd name="connsiteY4" fmla="*/ 124460 h 889000"/>
                      <a:gd name="connsiteX0" fmla="*/ 19329 w 303809"/>
                      <a:gd name="connsiteY0" fmla="*/ 124460 h 889000"/>
                      <a:gd name="connsiteX1" fmla="*/ 297459 w 303809"/>
                      <a:gd name="connsiteY1" fmla="*/ 0 h 889000"/>
                      <a:gd name="connsiteX2" fmla="*/ 303809 w 303809"/>
                      <a:gd name="connsiteY2" fmla="*/ 759460 h 889000"/>
                      <a:gd name="connsiteX3" fmla="*/ 24409 w 303809"/>
                      <a:gd name="connsiteY3" fmla="*/ 889000 h 889000"/>
                      <a:gd name="connsiteX4" fmla="*/ 19329 w 303809"/>
                      <a:gd name="connsiteY4" fmla="*/ 124460 h 889000"/>
                      <a:gd name="connsiteX0" fmla="*/ 0 w 284480"/>
                      <a:gd name="connsiteY0" fmla="*/ 124460 h 889000"/>
                      <a:gd name="connsiteX1" fmla="*/ 278130 w 284480"/>
                      <a:gd name="connsiteY1" fmla="*/ 0 h 889000"/>
                      <a:gd name="connsiteX2" fmla="*/ 284480 w 284480"/>
                      <a:gd name="connsiteY2" fmla="*/ 759460 h 889000"/>
                      <a:gd name="connsiteX3" fmla="*/ 5080 w 284480"/>
                      <a:gd name="connsiteY3" fmla="*/ 889000 h 889000"/>
                      <a:gd name="connsiteX4" fmla="*/ 0 w 284480"/>
                      <a:gd name="connsiteY4" fmla="*/ 124460 h 889000"/>
                      <a:gd name="connsiteX0" fmla="*/ 19189 w 303669"/>
                      <a:gd name="connsiteY0" fmla="*/ 126365 h 890905"/>
                      <a:gd name="connsiteX1" fmla="*/ 295414 w 303669"/>
                      <a:gd name="connsiteY1" fmla="*/ 0 h 890905"/>
                      <a:gd name="connsiteX2" fmla="*/ 303669 w 303669"/>
                      <a:gd name="connsiteY2" fmla="*/ 761365 h 890905"/>
                      <a:gd name="connsiteX3" fmla="*/ 24269 w 303669"/>
                      <a:gd name="connsiteY3" fmla="*/ 890905 h 890905"/>
                      <a:gd name="connsiteX4" fmla="*/ 19189 w 303669"/>
                      <a:gd name="connsiteY4" fmla="*/ 126365 h 890905"/>
                      <a:gd name="connsiteX0" fmla="*/ 19189 w 303669"/>
                      <a:gd name="connsiteY0" fmla="*/ 126365 h 890905"/>
                      <a:gd name="connsiteX1" fmla="*/ 295414 w 303669"/>
                      <a:gd name="connsiteY1" fmla="*/ 0 h 890905"/>
                      <a:gd name="connsiteX2" fmla="*/ 303669 w 303669"/>
                      <a:gd name="connsiteY2" fmla="*/ 761365 h 890905"/>
                      <a:gd name="connsiteX3" fmla="*/ 24269 w 303669"/>
                      <a:gd name="connsiteY3" fmla="*/ 890905 h 890905"/>
                      <a:gd name="connsiteX4" fmla="*/ 19189 w 303669"/>
                      <a:gd name="connsiteY4" fmla="*/ 126365 h 890905"/>
                      <a:gd name="connsiteX0" fmla="*/ 0 w 284480"/>
                      <a:gd name="connsiteY0" fmla="*/ 126365 h 890905"/>
                      <a:gd name="connsiteX1" fmla="*/ 276225 w 284480"/>
                      <a:gd name="connsiteY1" fmla="*/ 0 h 890905"/>
                      <a:gd name="connsiteX2" fmla="*/ 284480 w 284480"/>
                      <a:gd name="connsiteY2" fmla="*/ 761365 h 890905"/>
                      <a:gd name="connsiteX3" fmla="*/ 5080 w 284480"/>
                      <a:gd name="connsiteY3" fmla="*/ 890905 h 890905"/>
                      <a:gd name="connsiteX4" fmla="*/ 0 w 284480"/>
                      <a:gd name="connsiteY4" fmla="*/ 126365 h 890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480" h="890905">
                        <a:moveTo>
                          <a:pt x="0" y="126365"/>
                        </a:moveTo>
                        <a:lnTo>
                          <a:pt x="276225" y="0"/>
                        </a:lnTo>
                        <a:cubicBezTo>
                          <a:pt x="277072" y="253153"/>
                          <a:pt x="283633" y="508212"/>
                          <a:pt x="284480" y="761365"/>
                        </a:cubicBezTo>
                        <a:lnTo>
                          <a:pt x="5080" y="890905"/>
                        </a:lnTo>
                        <a:cubicBezTo>
                          <a:pt x="3387" y="636058"/>
                          <a:pt x="1693" y="381212"/>
                          <a:pt x="0" y="126365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2" name="자유형 341"/>
                  <p:cNvSpPr/>
                  <p:nvPr/>
                </p:nvSpPr>
                <p:spPr>
                  <a:xfrm>
                    <a:off x="5984548" y="2583432"/>
                    <a:ext cx="260770" cy="145885"/>
                  </a:xfrm>
                  <a:custGeom>
                    <a:avLst/>
                    <a:gdLst>
                      <a:gd name="connsiteX0" fmla="*/ 0 w 360680"/>
                      <a:gd name="connsiteY0" fmla="*/ 208280 h 208280"/>
                      <a:gd name="connsiteX1" fmla="*/ 279400 w 360680"/>
                      <a:gd name="connsiteY1" fmla="*/ 83820 h 208280"/>
                      <a:gd name="connsiteX2" fmla="*/ 360680 w 360680"/>
                      <a:gd name="connsiteY2" fmla="*/ 0 h 208280"/>
                      <a:gd name="connsiteX3" fmla="*/ 83820 w 360680"/>
                      <a:gd name="connsiteY3" fmla="*/ 119380 h 208280"/>
                      <a:gd name="connsiteX4" fmla="*/ 0 w 360680"/>
                      <a:gd name="connsiteY4" fmla="*/ 208280 h 208280"/>
                      <a:gd name="connsiteX0" fmla="*/ 0 w 360680"/>
                      <a:gd name="connsiteY0" fmla="*/ 200660 h 200660"/>
                      <a:gd name="connsiteX1" fmla="*/ 279400 w 360680"/>
                      <a:gd name="connsiteY1" fmla="*/ 8382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9906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8890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45440"/>
                      <a:gd name="connsiteY0" fmla="*/ 198120 h 198120"/>
                      <a:gd name="connsiteX1" fmla="*/ 276860 w 345440"/>
                      <a:gd name="connsiteY1" fmla="*/ 86360 h 198120"/>
                      <a:gd name="connsiteX2" fmla="*/ 345440 w 345440"/>
                      <a:gd name="connsiteY2" fmla="*/ 0 h 198120"/>
                      <a:gd name="connsiteX3" fmla="*/ 83820 w 345440"/>
                      <a:gd name="connsiteY3" fmla="*/ 116840 h 198120"/>
                      <a:gd name="connsiteX4" fmla="*/ 0 w 345440"/>
                      <a:gd name="connsiteY4" fmla="*/ 198120 h 198120"/>
                      <a:gd name="connsiteX0" fmla="*/ 0 w 324485"/>
                      <a:gd name="connsiteY0" fmla="*/ 194310 h 194310"/>
                      <a:gd name="connsiteX1" fmla="*/ 255905 w 324485"/>
                      <a:gd name="connsiteY1" fmla="*/ 86360 h 194310"/>
                      <a:gd name="connsiteX2" fmla="*/ 324485 w 324485"/>
                      <a:gd name="connsiteY2" fmla="*/ 0 h 194310"/>
                      <a:gd name="connsiteX3" fmla="*/ 62865 w 324485"/>
                      <a:gd name="connsiteY3" fmla="*/ 116840 h 194310"/>
                      <a:gd name="connsiteX4" fmla="*/ 0 w 324485"/>
                      <a:gd name="connsiteY4" fmla="*/ 194310 h 194310"/>
                      <a:gd name="connsiteX0" fmla="*/ 0 w 334010"/>
                      <a:gd name="connsiteY0" fmla="*/ 190500 h 190500"/>
                      <a:gd name="connsiteX1" fmla="*/ 265430 w 334010"/>
                      <a:gd name="connsiteY1" fmla="*/ 86360 h 190500"/>
                      <a:gd name="connsiteX2" fmla="*/ 334010 w 334010"/>
                      <a:gd name="connsiteY2" fmla="*/ 0 h 190500"/>
                      <a:gd name="connsiteX3" fmla="*/ 72390 w 334010"/>
                      <a:gd name="connsiteY3" fmla="*/ 116840 h 190500"/>
                      <a:gd name="connsiteX4" fmla="*/ 0 w 334010"/>
                      <a:gd name="connsiteY4" fmla="*/ 190500 h 190500"/>
                      <a:gd name="connsiteX0" fmla="*/ 0 w 326390"/>
                      <a:gd name="connsiteY0" fmla="*/ 194310 h 194310"/>
                      <a:gd name="connsiteX1" fmla="*/ 257810 w 326390"/>
                      <a:gd name="connsiteY1" fmla="*/ 86360 h 194310"/>
                      <a:gd name="connsiteX2" fmla="*/ 326390 w 326390"/>
                      <a:gd name="connsiteY2" fmla="*/ 0 h 194310"/>
                      <a:gd name="connsiteX3" fmla="*/ 64770 w 326390"/>
                      <a:gd name="connsiteY3" fmla="*/ 116840 h 194310"/>
                      <a:gd name="connsiteX4" fmla="*/ 0 w 326390"/>
                      <a:gd name="connsiteY4" fmla="*/ 194310 h 194310"/>
                      <a:gd name="connsiteX0" fmla="*/ 0 w 337820"/>
                      <a:gd name="connsiteY0" fmla="*/ 194310 h 194310"/>
                      <a:gd name="connsiteX1" fmla="*/ 257810 w 337820"/>
                      <a:gd name="connsiteY1" fmla="*/ 86360 h 194310"/>
                      <a:gd name="connsiteX2" fmla="*/ 337820 w 337820"/>
                      <a:gd name="connsiteY2" fmla="*/ 0 h 194310"/>
                      <a:gd name="connsiteX3" fmla="*/ 64770 w 337820"/>
                      <a:gd name="connsiteY3" fmla="*/ 116840 h 194310"/>
                      <a:gd name="connsiteX4" fmla="*/ 0 w 337820"/>
                      <a:gd name="connsiteY4" fmla="*/ 194310 h 194310"/>
                      <a:gd name="connsiteX0" fmla="*/ 0 w 330200"/>
                      <a:gd name="connsiteY0" fmla="*/ 188595 h 188595"/>
                      <a:gd name="connsiteX1" fmla="*/ 257810 w 330200"/>
                      <a:gd name="connsiteY1" fmla="*/ 80645 h 188595"/>
                      <a:gd name="connsiteX2" fmla="*/ 330200 w 330200"/>
                      <a:gd name="connsiteY2" fmla="*/ 0 h 188595"/>
                      <a:gd name="connsiteX3" fmla="*/ 64770 w 330200"/>
                      <a:gd name="connsiteY3" fmla="*/ 111125 h 188595"/>
                      <a:gd name="connsiteX4" fmla="*/ 0 w 330200"/>
                      <a:gd name="connsiteY4" fmla="*/ 188595 h 188595"/>
                      <a:gd name="connsiteX0" fmla="*/ 0 w 332740"/>
                      <a:gd name="connsiteY0" fmla="*/ 186055 h 186055"/>
                      <a:gd name="connsiteX1" fmla="*/ 260350 w 332740"/>
                      <a:gd name="connsiteY1" fmla="*/ 80645 h 186055"/>
                      <a:gd name="connsiteX2" fmla="*/ 332740 w 332740"/>
                      <a:gd name="connsiteY2" fmla="*/ 0 h 186055"/>
                      <a:gd name="connsiteX3" fmla="*/ 67310 w 332740"/>
                      <a:gd name="connsiteY3" fmla="*/ 111125 h 186055"/>
                      <a:gd name="connsiteX4" fmla="*/ 0 w 332740"/>
                      <a:gd name="connsiteY4" fmla="*/ 186055 h 186055"/>
                      <a:gd name="connsiteX0" fmla="*/ 0 w 346075"/>
                      <a:gd name="connsiteY0" fmla="*/ 197485 h 197485"/>
                      <a:gd name="connsiteX1" fmla="*/ 273685 w 346075"/>
                      <a:gd name="connsiteY1" fmla="*/ 80645 h 197485"/>
                      <a:gd name="connsiteX2" fmla="*/ 346075 w 346075"/>
                      <a:gd name="connsiteY2" fmla="*/ 0 h 197485"/>
                      <a:gd name="connsiteX3" fmla="*/ 80645 w 346075"/>
                      <a:gd name="connsiteY3" fmla="*/ 111125 h 197485"/>
                      <a:gd name="connsiteX4" fmla="*/ 0 w 346075"/>
                      <a:gd name="connsiteY4" fmla="*/ 197485 h 197485"/>
                      <a:gd name="connsiteX0" fmla="*/ 0 w 349885"/>
                      <a:gd name="connsiteY0" fmla="*/ 191770 h 191770"/>
                      <a:gd name="connsiteX1" fmla="*/ 277495 w 349885"/>
                      <a:gd name="connsiteY1" fmla="*/ 80645 h 191770"/>
                      <a:gd name="connsiteX2" fmla="*/ 349885 w 349885"/>
                      <a:gd name="connsiteY2" fmla="*/ 0 h 191770"/>
                      <a:gd name="connsiteX3" fmla="*/ 84455 w 349885"/>
                      <a:gd name="connsiteY3" fmla="*/ 111125 h 191770"/>
                      <a:gd name="connsiteX4" fmla="*/ 0 w 349885"/>
                      <a:gd name="connsiteY4" fmla="*/ 191770 h 191770"/>
                      <a:gd name="connsiteX0" fmla="*/ 0 w 363220"/>
                      <a:gd name="connsiteY0" fmla="*/ 203200 h 203200"/>
                      <a:gd name="connsiteX1" fmla="*/ 277495 w 363220"/>
                      <a:gd name="connsiteY1" fmla="*/ 92075 h 203200"/>
                      <a:gd name="connsiteX2" fmla="*/ 363220 w 363220"/>
                      <a:gd name="connsiteY2" fmla="*/ 0 h 203200"/>
                      <a:gd name="connsiteX3" fmla="*/ 84455 w 363220"/>
                      <a:gd name="connsiteY3" fmla="*/ 122555 h 203200"/>
                      <a:gd name="connsiteX4" fmla="*/ 0 w 363220"/>
                      <a:gd name="connsiteY4" fmla="*/ 203200 h 203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220" h="203200">
                        <a:moveTo>
                          <a:pt x="0" y="203200"/>
                        </a:moveTo>
                        <a:lnTo>
                          <a:pt x="277495" y="92075"/>
                        </a:lnTo>
                        <a:lnTo>
                          <a:pt x="363220" y="0"/>
                        </a:lnTo>
                        <a:lnTo>
                          <a:pt x="84455" y="122555"/>
                        </a:lnTo>
                        <a:lnTo>
                          <a:pt x="0" y="20320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3" name="자유형 342"/>
                  <p:cNvSpPr/>
                  <p:nvPr/>
                </p:nvSpPr>
                <p:spPr>
                  <a:xfrm>
                    <a:off x="6030646" y="1476220"/>
                    <a:ext cx="1081829" cy="488715"/>
                  </a:xfrm>
                  <a:custGeom>
                    <a:avLst/>
                    <a:gdLst>
                      <a:gd name="connsiteX0" fmla="*/ 0 w 1501140"/>
                      <a:gd name="connsiteY0" fmla="*/ 584200 h 680720"/>
                      <a:gd name="connsiteX1" fmla="*/ 1257300 w 1501140"/>
                      <a:gd name="connsiteY1" fmla="*/ 0 h 680720"/>
                      <a:gd name="connsiteX2" fmla="*/ 1501140 w 1501140"/>
                      <a:gd name="connsiteY2" fmla="*/ 81280 h 680720"/>
                      <a:gd name="connsiteX3" fmla="*/ 218440 w 1501140"/>
                      <a:gd name="connsiteY3" fmla="*/ 680720 h 680720"/>
                      <a:gd name="connsiteX4" fmla="*/ 200660 w 1501140"/>
                      <a:gd name="connsiteY4" fmla="*/ 660400 h 680720"/>
                      <a:gd name="connsiteX5" fmla="*/ 0 w 1501140"/>
                      <a:gd name="connsiteY5" fmla="*/ 584200 h 680720"/>
                      <a:gd name="connsiteX0" fmla="*/ 0 w 1506855"/>
                      <a:gd name="connsiteY0" fmla="*/ 586105 h 680720"/>
                      <a:gd name="connsiteX1" fmla="*/ 1263015 w 1506855"/>
                      <a:gd name="connsiteY1" fmla="*/ 0 h 680720"/>
                      <a:gd name="connsiteX2" fmla="*/ 1506855 w 1506855"/>
                      <a:gd name="connsiteY2" fmla="*/ 81280 h 680720"/>
                      <a:gd name="connsiteX3" fmla="*/ 224155 w 1506855"/>
                      <a:gd name="connsiteY3" fmla="*/ 680720 h 680720"/>
                      <a:gd name="connsiteX4" fmla="*/ 206375 w 1506855"/>
                      <a:gd name="connsiteY4" fmla="*/ 660400 h 680720"/>
                      <a:gd name="connsiteX5" fmla="*/ 0 w 1506855"/>
                      <a:gd name="connsiteY5" fmla="*/ 586105 h 680720"/>
                      <a:gd name="connsiteX0" fmla="*/ 0 w 1506855"/>
                      <a:gd name="connsiteY0" fmla="*/ 586105 h 680720"/>
                      <a:gd name="connsiteX1" fmla="*/ 1263015 w 1506855"/>
                      <a:gd name="connsiteY1" fmla="*/ 0 h 680720"/>
                      <a:gd name="connsiteX2" fmla="*/ 1506855 w 1506855"/>
                      <a:gd name="connsiteY2" fmla="*/ 81280 h 680720"/>
                      <a:gd name="connsiteX3" fmla="*/ 224155 w 1506855"/>
                      <a:gd name="connsiteY3" fmla="*/ 680720 h 680720"/>
                      <a:gd name="connsiteX4" fmla="*/ 200660 w 1506855"/>
                      <a:gd name="connsiteY4" fmla="*/ 660400 h 680720"/>
                      <a:gd name="connsiteX5" fmla="*/ 0 w 1506855"/>
                      <a:gd name="connsiteY5" fmla="*/ 586105 h 680720"/>
                      <a:gd name="connsiteX0" fmla="*/ 0 w 1506855"/>
                      <a:gd name="connsiteY0" fmla="*/ 586105 h 680720"/>
                      <a:gd name="connsiteX1" fmla="*/ 1263015 w 1506855"/>
                      <a:gd name="connsiteY1" fmla="*/ 0 h 680720"/>
                      <a:gd name="connsiteX2" fmla="*/ 1506855 w 1506855"/>
                      <a:gd name="connsiteY2" fmla="*/ 81280 h 680720"/>
                      <a:gd name="connsiteX3" fmla="*/ 224155 w 1506855"/>
                      <a:gd name="connsiteY3" fmla="*/ 680720 h 680720"/>
                      <a:gd name="connsiteX4" fmla="*/ 200660 w 1506855"/>
                      <a:gd name="connsiteY4" fmla="*/ 660400 h 680720"/>
                      <a:gd name="connsiteX5" fmla="*/ 0 w 1506855"/>
                      <a:gd name="connsiteY5" fmla="*/ 586105 h 680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06855" h="680720">
                        <a:moveTo>
                          <a:pt x="0" y="586105"/>
                        </a:moveTo>
                        <a:lnTo>
                          <a:pt x="1263015" y="0"/>
                        </a:lnTo>
                        <a:lnTo>
                          <a:pt x="1506855" y="81280"/>
                        </a:lnTo>
                        <a:lnTo>
                          <a:pt x="224155" y="680720"/>
                        </a:lnTo>
                        <a:lnTo>
                          <a:pt x="200660" y="660400"/>
                        </a:lnTo>
                        <a:lnTo>
                          <a:pt x="0" y="586105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4" name="자유형 343"/>
                  <p:cNvSpPr/>
                  <p:nvPr/>
                </p:nvSpPr>
                <p:spPr>
                  <a:xfrm>
                    <a:off x="6191576" y="1533662"/>
                    <a:ext cx="964665" cy="485980"/>
                  </a:xfrm>
                  <a:custGeom>
                    <a:avLst/>
                    <a:gdLst>
                      <a:gd name="connsiteX0" fmla="*/ 0 w 1343660"/>
                      <a:gd name="connsiteY0" fmla="*/ 596900 h 665480"/>
                      <a:gd name="connsiteX1" fmla="*/ 1287780 w 1343660"/>
                      <a:gd name="connsiteY1" fmla="*/ 0 h 665480"/>
                      <a:gd name="connsiteX2" fmla="*/ 1343660 w 1343660"/>
                      <a:gd name="connsiteY2" fmla="*/ 66040 h 665480"/>
                      <a:gd name="connsiteX3" fmla="*/ 55880 w 1343660"/>
                      <a:gd name="connsiteY3" fmla="*/ 665480 h 665480"/>
                      <a:gd name="connsiteX4" fmla="*/ 0 w 1343660"/>
                      <a:gd name="connsiteY4" fmla="*/ 596900 h 665480"/>
                      <a:gd name="connsiteX0" fmla="*/ 0 w 1343660"/>
                      <a:gd name="connsiteY0" fmla="*/ 596900 h 673100"/>
                      <a:gd name="connsiteX1" fmla="*/ 1287780 w 1343660"/>
                      <a:gd name="connsiteY1" fmla="*/ 0 h 673100"/>
                      <a:gd name="connsiteX2" fmla="*/ 1343660 w 1343660"/>
                      <a:gd name="connsiteY2" fmla="*/ 66040 h 673100"/>
                      <a:gd name="connsiteX3" fmla="*/ 53975 w 1343660"/>
                      <a:gd name="connsiteY3" fmla="*/ 673100 h 673100"/>
                      <a:gd name="connsiteX4" fmla="*/ 0 w 1343660"/>
                      <a:gd name="connsiteY4" fmla="*/ 596900 h 673100"/>
                      <a:gd name="connsiteX0" fmla="*/ 0 w 1343660"/>
                      <a:gd name="connsiteY0" fmla="*/ 600710 h 676910"/>
                      <a:gd name="connsiteX1" fmla="*/ 1283970 w 1343660"/>
                      <a:gd name="connsiteY1" fmla="*/ 0 h 676910"/>
                      <a:gd name="connsiteX2" fmla="*/ 1343660 w 1343660"/>
                      <a:gd name="connsiteY2" fmla="*/ 69850 h 676910"/>
                      <a:gd name="connsiteX3" fmla="*/ 53975 w 1343660"/>
                      <a:gd name="connsiteY3" fmla="*/ 676910 h 676910"/>
                      <a:gd name="connsiteX4" fmla="*/ 0 w 1343660"/>
                      <a:gd name="connsiteY4" fmla="*/ 600710 h 6769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3660" h="676910">
                        <a:moveTo>
                          <a:pt x="0" y="600710"/>
                        </a:moveTo>
                        <a:lnTo>
                          <a:pt x="1283970" y="0"/>
                        </a:lnTo>
                        <a:lnTo>
                          <a:pt x="1343660" y="69850"/>
                        </a:lnTo>
                        <a:lnTo>
                          <a:pt x="53975" y="676910"/>
                        </a:lnTo>
                        <a:lnTo>
                          <a:pt x="0" y="600710"/>
                        </a:lnTo>
                        <a:close/>
                      </a:path>
                    </a:pathLst>
                  </a:custGeom>
                  <a:solidFill>
                    <a:srgbClr val="EAEAEA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5" name="자유형 344"/>
                  <p:cNvSpPr/>
                  <p:nvPr/>
                </p:nvSpPr>
                <p:spPr>
                  <a:xfrm>
                    <a:off x="6946719" y="1341438"/>
                    <a:ext cx="368896" cy="147682"/>
                  </a:xfrm>
                  <a:custGeom>
                    <a:avLst/>
                    <a:gdLst>
                      <a:gd name="connsiteX0" fmla="*/ 0 w 546847"/>
                      <a:gd name="connsiteY0" fmla="*/ 143435 h 224118"/>
                      <a:gd name="connsiteX1" fmla="*/ 295836 w 546847"/>
                      <a:gd name="connsiteY1" fmla="*/ 0 h 224118"/>
                      <a:gd name="connsiteX2" fmla="*/ 546847 w 546847"/>
                      <a:gd name="connsiteY2" fmla="*/ 116541 h 224118"/>
                      <a:gd name="connsiteX3" fmla="*/ 295836 w 546847"/>
                      <a:gd name="connsiteY3" fmla="*/ 224118 h 224118"/>
                      <a:gd name="connsiteX4" fmla="*/ 0 w 546847"/>
                      <a:gd name="connsiteY4" fmla="*/ 143435 h 224118"/>
                      <a:gd name="connsiteX0" fmla="*/ 0 w 546847"/>
                      <a:gd name="connsiteY0" fmla="*/ 147245 h 227928"/>
                      <a:gd name="connsiteX1" fmla="*/ 263451 w 546847"/>
                      <a:gd name="connsiteY1" fmla="*/ 0 h 227928"/>
                      <a:gd name="connsiteX2" fmla="*/ 546847 w 546847"/>
                      <a:gd name="connsiteY2" fmla="*/ 120351 h 227928"/>
                      <a:gd name="connsiteX3" fmla="*/ 295836 w 546847"/>
                      <a:gd name="connsiteY3" fmla="*/ 227928 h 227928"/>
                      <a:gd name="connsiteX4" fmla="*/ 0 w 546847"/>
                      <a:gd name="connsiteY4" fmla="*/ 147245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2035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18670 h 227928"/>
                      <a:gd name="connsiteX1" fmla="*/ 269166 w 552562"/>
                      <a:gd name="connsiteY1" fmla="*/ 0 h 227928"/>
                      <a:gd name="connsiteX2" fmla="*/ 552562 w 552562"/>
                      <a:gd name="connsiteY2" fmla="*/ 112731 h 227928"/>
                      <a:gd name="connsiteX3" fmla="*/ 301551 w 552562"/>
                      <a:gd name="connsiteY3" fmla="*/ 227928 h 227928"/>
                      <a:gd name="connsiteX4" fmla="*/ 0 w 552562"/>
                      <a:gd name="connsiteY4" fmla="*/ 118670 h 227928"/>
                      <a:gd name="connsiteX0" fmla="*/ 0 w 552562"/>
                      <a:gd name="connsiteY0" fmla="*/ 132005 h 241263"/>
                      <a:gd name="connsiteX1" fmla="*/ 293931 w 552562"/>
                      <a:gd name="connsiteY1" fmla="*/ 0 h 241263"/>
                      <a:gd name="connsiteX2" fmla="*/ 552562 w 552562"/>
                      <a:gd name="connsiteY2" fmla="*/ 126066 h 241263"/>
                      <a:gd name="connsiteX3" fmla="*/ 301551 w 552562"/>
                      <a:gd name="connsiteY3" fmla="*/ 241263 h 241263"/>
                      <a:gd name="connsiteX4" fmla="*/ 0 w 552562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07016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88757"/>
                      <a:gd name="connsiteY0" fmla="*/ 132005 h 241263"/>
                      <a:gd name="connsiteX1" fmla="*/ 293931 w 588757"/>
                      <a:gd name="connsiteY1" fmla="*/ 0 h 241263"/>
                      <a:gd name="connsiteX2" fmla="*/ 588757 w 588757"/>
                      <a:gd name="connsiteY2" fmla="*/ 124161 h 241263"/>
                      <a:gd name="connsiteX3" fmla="*/ 301551 w 588757"/>
                      <a:gd name="connsiteY3" fmla="*/ 241263 h 241263"/>
                      <a:gd name="connsiteX4" fmla="*/ 0 w 588757"/>
                      <a:gd name="connsiteY4" fmla="*/ 132005 h 241263"/>
                      <a:gd name="connsiteX0" fmla="*/ 0 w 592567"/>
                      <a:gd name="connsiteY0" fmla="*/ 132005 h 241263"/>
                      <a:gd name="connsiteX1" fmla="*/ 293931 w 592567"/>
                      <a:gd name="connsiteY1" fmla="*/ 0 h 241263"/>
                      <a:gd name="connsiteX2" fmla="*/ 592567 w 592567"/>
                      <a:gd name="connsiteY2" fmla="*/ 122256 h 241263"/>
                      <a:gd name="connsiteX3" fmla="*/ 301551 w 592567"/>
                      <a:gd name="connsiteY3" fmla="*/ 241263 h 241263"/>
                      <a:gd name="connsiteX4" fmla="*/ 0 w 592567"/>
                      <a:gd name="connsiteY4" fmla="*/ 132005 h 241263"/>
                      <a:gd name="connsiteX0" fmla="*/ 0 w 513827"/>
                      <a:gd name="connsiteY0" fmla="*/ 162485 h 241263"/>
                      <a:gd name="connsiteX1" fmla="*/ 215191 w 513827"/>
                      <a:gd name="connsiteY1" fmla="*/ 0 h 241263"/>
                      <a:gd name="connsiteX2" fmla="*/ 513827 w 513827"/>
                      <a:gd name="connsiteY2" fmla="*/ 122256 h 241263"/>
                      <a:gd name="connsiteX3" fmla="*/ 222811 w 513827"/>
                      <a:gd name="connsiteY3" fmla="*/ 241263 h 241263"/>
                      <a:gd name="connsiteX4" fmla="*/ 0 w 513827"/>
                      <a:gd name="connsiteY4" fmla="*/ 162485 h 241263"/>
                      <a:gd name="connsiteX0" fmla="*/ 0 w 513827"/>
                      <a:gd name="connsiteY0" fmla="*/ 126925 h 205703"/>
                      <a:gd name="connsiteX1" fmla="*/ 283771 w 513827"/>
                      <a:gd name="connsiteY1" fmla="*/ 0 h 205703"/>
                      <a:gd name="connsiteX2" fmla="*/ 513827 w 513827"/>
                      <a:gd name="connsiteY2" fmla="*/ 86696 h 205703"/>
                      <a:gd name="connsiteX3" fmla="*/ 222811 w 513827"/>
                      <a:gd name="connsiteY3" fmla="*/ 205703 h 205703"/>
                      <a:gd name="connsiteX4" fmla="*/ 0 w 513827"/>
                      <a:gd name="connsiteY4" fmla="*/ 126925 h 2057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3827" h="205703">
                        <a:moveTo>
                          <a:pt x="0" y="126925"/>
                        </a:moveTo>
                        <a:lnTo>
                          <a:pt x="283771" y="0"/>
                        </a:lnTo>
                        <a:lnTo>
                          <a:pt x="513827" y="86696"/>
                        </a:lnTo>
                        <a:lnTo>
                          <a:pt x="222811" y="205703"/>
                        </a:lnTo>
                        <a:lnTo>
                          <a:pt x="0" y="126925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6" name="자유형 345"/>
                  <p:cNvSpPr/>
                  <p:nvPr/>
                </p:nvSpPr>
                <p:spPr>
                  <a:xfrm>
                    <a:off x="7109740" y="1399778"/>
                    <a:ext cx="273535" cy="175062"/>
                  </a:xfrm>
                  <a:custGeom>
                    <a:avLst/>
                    <a:gdLst>
                      <a:gd name="connsiteX0" fmla="*/ 352425 w 539115"/>
                      <a:gd name="connsiteY0" fmla="*/ 0 h 333375"/>
                      <a:gd name="connsiteX1" fmla="*/ 0 w 539115"/>
                      <a:gd name="connsiteY1" fmla="*/ 154305 h 333375"/>
                      <a:gd name="connsiteX2" fmla="*/ 188595 w 539115"/>
                      <a:gd name="connsiteY2" fmla="*/ 333375 h 333375"/>
                      <a:gd name="connsiteX3" fmla="*/ 539115 w 539115"/>
                      <a:gd name="connsiteY3" fmla="*/ 173355 h 333375"/>
                      <a:gd name="connsiteX4" fmla="*/ 352425 w 539115"/>
                      <a:gd name="connsiteY4" fmla="*/ 0 h 333375"/>
                      <a:gd name="connsiteX0" fmla="*/ 297180 w 539115"/>
                      <a:gd name="connsiteY0" fmla="*/ 0 h 327660"/>
                      <a:gd name="connsiteX1" fmla="*/ 0 w 539115"/>
                      <a:gd name="connsiteY1" fmla="*/ 148590 h 327660"/>
                      <a:gd name="connsiteX2" fmla="*/ 188595 w 539115"/>
                      <a:gd name="connsiteY2" fmla="*/ 327660 h 327660"/>
                      <a:gd name="connsiteX3" fmla="*/ 539115 w 539115"/>
                      <a:gd name="connsiteY3" fmla="*/ 167640 h 327660"/>
                      <a:gd name="connsiteX4" fmla="*/ 297180 w 539115"/>
                      <a:gd name="connsiteY4" fmla="*/ 0 h 327660"/>
                      <a:gd name="connsiteX0" fmla="*/ 283845 w 525780"/>
                      <a:gd name="connsiteY0" fmla="*/ 0 h 327660"/>
                      <a:gd name="connsiteX1" fmla="*/ 0 w 525780"/>
                      <a:gd name="connsiteY1" fmla="*/ 118110 h 327660"/>
                      <a:gd name="connsiteX2" fmla="*/ 175260 w 525780"/>
                      <a:gd name="connsiteY2" fmla="*/ 327660 h 327660"/>
                      <a:gd name="connsiteX3" fmla="*/ 525780 w 525780"/>
                      <a:gd name="connsiteY3" fmla="*/ 167640 h 327660"/>
                      <a:gd name="connsiteX4" fmla="*/ 283845 w 525780"/>
                      <a:gd name="connsiteY4" fmla="*/ 0 h 327660"/>
                      <a:gd name="connsiteX0" fmla="*/ 283845 w 377190"/>
                      <a:gd name="connsiteY0" fmla="*/ 0 h 327660"/>
                      <a:gd name="connsiteX1" fmla="*/ 0 w 377190"/>
                      <a:gd name="connsiteY1" fmla="*/ 118110 h 327660"/>
                      <a:gd name="connsiteX2" fmla="*/ 175260 w 377190"/>
                      <a:gd name="connsiteY2" fmla="*/ 327660 h 327660"/>
                      <a:gd name="connsiteX3" fmla="*/ 377190 w 377190"/>
                      <a:gd name="connsiteY3" fmla="*/ 110490 h 327660"/>
                      <a:gd name="connsiteX4" fmla="*/ 283845 w 377190"/>
                      <a:gd name="connsiteY4" fmla="*/ 0 h 327660"/>
                      <a:gd name="connsiteX0" fmla="*/ 289560 w 377190"/>
                      <a:gd name="connsiteY0" fmla="*/ 0 h 329565"/>
                      <a:gd name="connsiteX1" fmla="*/ 0 w 377190"/>
                      <a:gd name="connsiteY1" fmla="*/ 120015 h 329565"/>
                      <a:gd name="connsiteX2" fmla="*/ 175260 w 377190"/>
                      <a:gd name="connsiteY2" fmla="*/ 329565 h 329565"/>
                      <a:gd name="connsiteX3" fmla="*/ 377190 w 377190"/>
                      <a:gd name="connsiteY3" fmla="*/ 112395 h 329565"/>
                      <a:gd name="connsiteX4" fmla="*/ 289560 w 377190"/>
                      <a:gd name="connsiteY4" fmla="*/ 0 h 329565"/>
                      <a:gd name="connsiteX0" fmla="*/ 289560 w 377190"/>
                      <a:gd name="connsiteY0" fmla="*/ 0 h 236220"/>
                      <a:gd name="connsiteX1" fmla="*/ 0 w 377190"/>
                      <a:gd name="connsiteY1" fmla="*/ 120015 h 236220"/>
                      <a:gd name="connsiteX2" fmla="*/ 102870 w 377190"/>
                      <a:gd name="connsiteY2" fmla="*/ 236220 h 236220"/>
                      <a:gd name="connsiteX3" fmla="*/ 377190 w 377190"/>
                      <a:gd name="connsiteY3" fmla="*/ 112395 h 236220"/>
                      <a:gd name="connsiteX4" fmla="*/ 289560 w 377190"/>
                      <a:gd name="connsiteY4" fmla="*/ 0 h 236220"/>
                      <a:gd name="connsiteX0" fmla="*/ 293370 w 381000"/>
                      <a:gd name="connsiteY0" fmla="*/ 0 h 236220"/>
                      <a:gd name="connsiteX1" fmla="*/ 0 w 381000"/>
                      <a:gd name="connsiteY1" fmla="*/ 116205 h 236220"/>
                      <a:gd name="connsiteX2" fmla="*/ 106680 w 381000"/>
                      <a:gd name="connsiteY2" fmla="*/ 236220 h 236220"/>
                      <a:gd name="connsiteX3" fmla="*/ 381000 w 381000"/>
                      <a:gd name="connsiteY3" fmla="*/ 112395 h 236220"/>
                      <a:gd name="connsiteX4" fmla="*/ 293370 w 381000"/>
                      <a:gd name="connsiteY4" fmla="*/ 0 h 236220"/>
                      <a:gd name="connsiteX0" fmla="*/ 293370 w 381000"/>
                      <a:gd name="connsiteY0" fmla="*/ 0 h 236220"/>
                      <a:gd name="connsiteX1" fmla="*/ 0 w 381000"/>
                      <a:gd name="connsiteY1" fmla="*/ 116205 h 236220"/>
                      <a:gd name="connsiteX2" fmla="*/ 106680 w 381000"/>
                      <a:gd name="connsiteY2" fmla="*/ 236220 h 236220"/>
                      <a:gd name="connsiteX3" fmla="*/ 381000 w 381000"/>
                      <a:gd name="connsiteY3" fmla="*/ 112395 h 236220"/>
                      <a:gd name="connsiteX4" fmla="*/ 293370 w 381000"/>
                      <a:gd name="connsiteY4" fmla="*/ 0 h 236220"/>
                      <a:gd name="connsiteX0" fmla="*/ 291465 w 381000"/>
                      <a:gd name="connsiteY0" fmla="*/ 0 h 243840"/>
                      <a:gd name="connsiteX1" fmla="*/ 0 w 381000"/>
                      <a:gd name="connsiteY1" fmla="*/ 123825 h 243840"/>
                      <a:gd name="connsiteX2" fmla="*/ 106680 w 381000"/>
                      <a:gd name="connsiteY2" fmla="*/ 243840 h 243840"/>
                      <a:gd name="connsiteX3" fmla="*/ 381000 w 381000"/>
                      <a:gd name="connsiteY3" fmla="*/ 120015 h 243840"/>
                      <a:gd name="connsiteX4" fmla="*/ 291465 w 381000"/>
                      <a:gd name="connsiteY4" fmla="*/ 0 h 243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000" h="243840">
                        <a:moveTo>
                          <a:pt x="291465" y="0"/>
                        </a:moveTo>
                        <a:lnTo>
                          <a:pt x="0" y="123825"/>
                        </a:lnTo>
                        <a:lnTo>
                          <a:pt x="106680" y="243840"/>
                        </a:lnTo>
                        <a:lnTo>
                          <a:pt x="381000" y="120015"/>
                        </a:lnTo>
                        <a:lnTo>
                          <a:pt x="291465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7" name="자유형 346"/>
                  <p:cNvSpPr/>
                  <p:nvPr/>
                </p:nvSpPr>
                <p:spPr>
                  <a:xfrm>
                    <a:off x="7183381" y="1486572"/>
                    <a:ext cx="204239" cy="639615"/>
                  </a:xfrm>
                  <a:custGeom>
                    <a:avLst/>
                    <a:gdLst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19611 w 304091"/>
                      <a:gd name="connsiteY0" fmla="*/ 124460 h 889000"/>
                      <a:gd name="connsiteX1" fmla="*/ 301551 w 304091"/>
                      <a:gd name="connsiteY1" fmla="*/ 0 h 889000"/>
                      <a:gd name="connsiteX2" fmla="*/ 304091 w 304091"/>
                      <a:gd name="connsiteY2" fmla="*/ 759460 h 889000"/>
                      <a:gd name="connsiteX3" fmla="*/ 24691 w 304091"/>
                      <a:gd name="connsiteY3" fmla="*/ 889000 h 889000"/>
                      <a:gd name="connsiteX4" fmla="*/ 19611 w 304091"/>
                      <a:gd name="connsiteY4" fmla="*/ 124460 h 889000"/>
                      <a:gd name="connsiteX0" fmla="*/ 0 w 284480"/>
                      <a:gd name="connsiteY0" fmla="*/ 124460 h 889000"/>
                      <a:gd name="connsiteX1" fmla="*/ 281940 w 284480"/>
                      <a:gd name="connsiteY1" fmla="*/ 0 h 889000"/>
                      <a:gd name="connsiteX2" fmla="*/ 284480 w 284480"/>
                      <a:gd name="connsiteY2" fmla="*/ 759460 h 889000"/>
                      <a:gd name="connsiteX3" fmla="*/ 5080 w 284480"/>
                      <a:gd name="connsiteY3" fmla="*/ 889000 h 889000"/>
                      <a:gd name="connsiteX4" fmla="*/ 0 w 284480"/>
                      <a:gd name="connsiteY4" fmla="*/ 124460 h 889000"/>
                      <a:gd name="connsiteX0" fmla="*/ 19329 w 303809"/>
                      <a:gd name="connsiteY0" fmla="*/ 124460 h 889000"/>
                      <a:gd name="connsiteX1" fmla="*/ 297459 w 303809"/>
                      <a:gd name="connsiteY1" fmla="*/ 0 h 889000"/>
                      <a:gd name="connsiteX2" fmla="*/ 303809 w 303809"/>
                      <a:gd name="connsiteY2" fmla="*/ 759460 h 889000"/>
                      <a:gd name="connsiteX3" fmla="*/ 24409 w 303809"/>
                      <a:gd name="connsiteY3" fmla="*/ 889000 h 889000"/>
                      <a:gd name="connsiteX4" fmla="*/ 19329 w 303809"/>
                      <a:gd name="connsiteY4" fmla="*/ 124460 h 889000"/>
                      <a:gd name="connsiteX0" fmla="*/ 19329 w 303809"/>
                      <a:gd name="connsiteY0" fmla="*/ 124460 h 889000"/>
                      <a:gd name="connsiteX1" fmla="*/ 297459 w 303809"/>
                      <a:gd name="connsiteY1" fmla="*/ 0 h 889000"/>
                      <a:gd name="connsiteX2" fmla="*/ 303809 w 303809"/>
                      <a:gd name="connsiteY2" fmla="*/ 759460 h 889000"/>
                      <a:gd name="connsiteX3" fmla="*/ 24409 w 303809"/>
                      <a:gd name="connsiteY3" fmla="*/ 889000 h 889000"/>
                      <a:gd name="connsiteX4" fmla="*/ 19329 w 303809"/>
                      <a:gd name="connsiteY4" fmla="*/ 124460 h 889000"/>
                      <a:gd name="connsiteX0" fmla="*/ 0 w 284480"/>
                      <a:gd name="connsiteY0" fmla="*/ 124460 h 889000"/>
                      <a:gd name="connsiteX1" fmla="*/ 278130 w 284480"/>
                      <a:gd name="connsiteY1" fmla="*/ 0 h 889000"/>
                      <a:gd name="connsiteX2" fmla="*/ 284480 w 284480"/>
                      <a:gd name="connsiteY2" fmla="*/ 759460 h 889000"/>
                      <a:gd name="connsiteX3" fmla="*/ 5080 w 284480"/>
                      <a:gd name="connsiteY3" fmla="*/ 889000 h 889000"/>
                      <a:gd name="connsiteX4" fmla="*/ 0 w 284480"/>
                      <a:gd name="connsiteY4" fmla="*/ 124460 h 889000"/>
                      <a:gd name="connsiteX0" fmla="*/ 19189 w 303669"/>
                      <a:gd name="connsiteY0" fmla="*/ 126365 h 890905"/>
                      <a:gd name="connsiteX1" fmla="*/ 295414 w 303669"/>
                      <a:gd name="connsiteY1" fmla="*/ 0 h 890905"/>
                      <a:gd name="connsiteX2" fmla="*/ 303669 w 303669"/>
                      <a:gd name="connsiteY2" fmla="*/ 761365 h 890905"/>
                      <a:gd name="connsiteX3" fmla="*/ 24269 w 303669"/>
                      <a:gd name="connsiteY3" fmla="*/ 890905 h 890905"/>
                      <a:gd name="connsiteX4" fmla="*/ 19189 w 303669"/>
                      <a:gd name="connsiteY4" fmla="*/ 126365 h 890905"/>
                      <a:gd name="connsiteX0" fmla="*/ 19189 w 303669"/>
                      <a:gd name="connsiteY0" fmla="*/ 126365 h 890905"/>
                      <a:gd name="connsiteX1" fmla="*/ 295414 w 303669"/>
                      <a:gd name="connsiteY1" fmla="*/ 0 h 890905"/>
                      <a:gd name="connsiteX2" fmla="*/ 303669 w 303669"/>
                      <a:gd name="connsiteY2" fmla="*/ 761365 h 890905"/>
                      <a:gd name="connsiteX3" fmla="*/ 24269 w 303669"/>
                      <a:gd name="connsiteY3" fmla="*/ 890905 h 890905"/>
                      <a:gd name="connsiteX4" fmla="*/ 19189 w 303669"/>
                      <a:gd name="connsiteY4" fmla="*/ 126365 h 890905"/>
                      <a:gd name="connsiteX0" fmla="*/ 0 w 284480"/>
                      <a:gd name="connsiteY0" fmla="*/ 126365 h 890905"/>
                      <a:gd name="connsiteX1" fmla="*/ 276225 w 284480"/>
                      <a:gd name="connsiteY1" fmla="*/ 0 h 890905"/>
                      <a:gd name="connsiteX2" fmla="*/ 284480 w 284480"/>
                      <a:gd name="connsiteY2" fmla="*/ 761365 h 890905"/>
                      <a:gd name="connsiteX3" fmla="*/ 5080 w 284480"/>
                      <a:gd name="connsiteY3" fmla="*/ 890905 h 890905"/>
                      <a:gd name="connsiteX4" fmla="*/ 0 w 284480"/>
                      <a:gd name="connsiteY4" fmla="*/ 126365 h 890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480" h="890905">
                        <a:moveTo>
                          <a:pt x="0" y="126365"/>
                        </a:moveTo>
                        <a:lnTo>
                          <a:pt x="276225" y="0"/>
                        </a:lnTo>
                        <a:cubicBezTo>
                          <a:pt x="277072" y="253153"/>
                          <a:pt x="283633" y="508212"/>
                          <a:pt x="284480" y="761365"/>
                        </a:cubicBezTo>
                        <a:lnTo>
                          <a:pt x="5080" y="890905"/>
                        </a:lnTo>
                        <a:cubicBezTo>
                          <a:pt x="3387" y="636058"/>
                          <a:pt x="1693" y="381212"/>
                          <a:pt x="0" y="126365"/>
                        </a:cubicBez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8" name="자유형 347"/>
                  <p:cNvSpPr/>
                  <p:nvPr/>
                </p:nvSpPr>
                <p:spPr>
                  <a:xfrm>
                    <a:off x="7126394" y="2034554"/>
                    <a:ext cx="260770" cy="145885"/>
                  </a:xfrm>
                  <a:custGeom>
                    <a:avLst/>
                    <a:gdLst>
                      <a:gd name="connsiteX0" fmla="*/ 0 w 360680"/>
                      <a:gd name="connsiteY0" fmla="*/ 208280 h 208280"/>
                      <a:gd name="connsiteX1" fmla="*/ 279400 w 360680"/>
                      <a:gd name="connsiteY1" fmla="*/ 83820 h 208280"/>
                      <a:gd name="connsiteX2" fmla="*/ 360680 w 360680"/>
                      <a:gd name="connsiteY2" fmla="*/ 0 h 208280"/>
                      <a:gd name="connsiteX3" fmla="*/ 83820 w 360680"/>
                      <a:gd name="connsiteY3" fmla="*/ 119380 h 208280"/>
                      <a:gd name="connsiteX4" fmla="*/ 0 w 360680"/>
                      <a:gd name="connsiteY4" fmla="*/ 208280 h 208280"/>
                      <a:gd name="connsiteX0" fmla="*/ 0 w 360680"/>
                      <a:gd name="connsiteY0" fmla="*/ 200660 h 200660"/>
                      <a:gd name="connsiteX1" fmla="*/ 279400 w 360680"/>
                      <a:gd name="connsiteY1" fmla="*/ 8382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9906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60680"/>
                      <a:gd name="connsiteY0" fmla="*/ 200660 h 200660"/>
                      <a:gd name="connsiteX1" fmla="*/ 276860 w 360680"/>
                      <a:gd name="connsiteY1" fmla="*/ 88900 h 200660"/>
                      <a:gd name="connsiteX2" fmla="*/ 360680 w 360680"/>
                      <a:gd name="connsiteY2" fmla="*/ 0 h 200660"/>
                      <a:gd name="connsiteX3" fmla="*/ 83820 w 360680"/>
                      <a:gd name="connsiteY3" fmla="*/ 119380 h 200660"/>
                      <a:gd name="connsiteX4" fmla="*/ 0 w 360680"/>
                      <a:gd name="connsiteY4" fmla="*/ 200660 h 200660"/>
                      <a:gd name="connsiteX0" fmla="*/ 0 w 345440"/>
                      <a:gd name="connsiteY0" fmla="*/ 198120 h 198120"/>
                      <a:gd name="connsiteX1" fmla="*/ 276860 w 345440"/>
                      <a:gd name="connsiteY1" fmla="*/ 86360 h 198120"/>
                      <a:gd name="connsiteX2" fmla="*/ 345440 w 345440"/>
                      <a:gd name="connsiteY2" fmla="*/ 0 h 198120"/>
                      <a:gd name="connsiteX3" fmla="*/ 83820 w 345440"/>
                      <a:gd name="connsiteY3" fmla="*/ 116840 h 198120"/>
                      <a:gd name="connsiteX4" fmla="*/ 0 w 345440"/>
                      <a:gd name="connsiteY4" fmla="*/ 198120 h 198120"/>
                      <a:gd name="connsiteX0" fmla="*/ 0 w 324485"/>
                      <a:gd name="connsiteY0" fmla="*/ 194310 h 194310"/>
                      <a:gd name="connsiteX1" fmla="*/ 255905 w 324485"/>
                      <a:gd name="connsiteY1" fmla="*/ 86360 h 194310"/>
                      <a:gd name="connsiteX2" fmla="*/ 324485 w 324485"/>
                      <a:gd name="connsiteY2" fmla="*/ 0 h 194310"/>
                      <a:gd name="connsiteX3" fmla="*/ 62865 w 324485"/>
                      <a:gd name="connsiteY3" fmla="*/ 116840 h 194310"/>
                      <a:gd name="connsiteX4" fmla="*/ 0 w 324485"/>
                      <a:gd name="connsiteY4" fmla="*/ 194310 h 194310"/>
                      <a:gd name="connsiteX0" fmla="*/ 0 w 334010"/>
                      <a:gd name="connsiteY0" fmla="*/ 190500 h 190500"/>
                      <a:gd name="connsiteX1" fmla="*/ 265430 w 334010"/>
                      <a:gd name="connsiteY1" fmla="*/ 86360 h 190500"/>
                      <a:gd name="connsiteX2" fmla="*/ 334010 w 334010"/>
                      <a:gd name="connsiteY2" fmla="*/ 0 h 190500"/>
                      <a:gd name="connsiteX3" fmla="*/ 72390 w 334010"/>
                      <a:gd name="connsiteY3" fmla="*/ 116840 h 190500"/>
                      <a:gd name="connsiteX4" fmla="*/ 0 w 334010"/>
                      <a:gd name="connsiteY4" fmla="*/ 190500 h 190500"/>
                      <a:gd name="connsiteX0" fmla="*/ 0 w 326390"/>
                      <a:gd name="connsiteY0" fmla="*/ 194310 h 194310"/>
                      <a:gd name="connsiteX1" fmla="*/ 257810 w 326390"/>
                      <a:gd name="connsiteY1" fmla="*/ 86360 h 194310"/>
                      <a:gd name="connsiteX2" fmla="*/ 326390 w 326390"/>
                      <a:gd name="connsiteY2" fmla="*/ 0 h 194310"/>
                      <a:gd name="connsiteX3" fmla="*/ 64770 w 326390"/>
                      <a:gd name="connsiteY3" fmla="*/ 116840 h 194310"/>
                      <a:gd name="connsiteX4" fmla="*/ 0 w 326390"/>
                      <a:gd name="connsiteY4" fmla="*/ 194310 h 194310"/>
                      <a:gd name="connsiteX0" fmla="*/ 0 w 337820"/>
                      <a:gd name="connsiteY0" fmla="*/ 194310 h 194310"/>
                      <a:gd name="connsiteX1" fmla="*/ 257810 w 337820"/>
                      <a:gd name="connsiteY1" fmla="*/ 86360 h 194310"/>
                      <a:gd name="connsiteX2" fmla="*/ 337820 w 337820"/>
                      <a:gd name="connsiteY2" fmla="*/ 0 h 194310"/>
                      <a:gd name="connsiteX3" fmla="*/ 64770 w 337820"/>
                      <a:gd name="connsiteY3" fmla="*/ 116840 h 194310"/>
                      <a:gd name="connsiteX4" fmla="*/ 0 w 337820"/>
                      <a:gd name="connsiteY4" fmla="*/ 194310 h 194310"/>
                      <a:gd name="connsiteX0" fmla="*/ 0 w 330200"/>
                      <a:gd name="connsiteY0" fmla="*/ 188595 h 188595"/>
                      <a:gd name="connsiteX1" fmla="*/ 257810 w 330200"/>
                      <a:gd name="connsiteY1" fmla="*/ 80645 h 188595"/>
                      <a:gd name="connsiteX2" fmla="*/ 330200 w 330200"/>
                      <a:gd name="connsiteY2" fmla="*/ 0 h 188595"/>
                      <a:gd name="connsiteX3" fmla="*/ 64770 w 330200"/>
                      <a:gd name="connsiteY3" fmla="*/ 111125 h 188595"/>
                      <a:gd name="connsiteX4" fmla="*/ 0 w 330200"/>
                      <a:gd name="connsiteY4" fmla="*/ 188595 h 188595"/>
                      <a:gd name="connsiteX0" fmla="*/ 0 w 332740"/>
                      <a:gd name="connsiteY0" fmla="*/ 186055 h 186055"/>
                      <a:gd name="connsiteX1" fmla="*/ 260350 w 332740"/>
                      <a:gd name="connsiteY1" fmla="*/ 80645 h 186055"/>
                      <a:gd name="connsiteX2" fmla="*/ 332740 w 332740"/>
                      <a:gd name="connsiteY2" fmla="*/ 0 h 186055"/>
                      <a:gd name="connsiteX3" fmla="*/ 67310 w 332740"/>
                      <a:gd name="connsiteY3" fmla="*/ 111125 h 186055"/>
                      <a:gd name="connsiteX4" fmla="*/ 0 w 332740"/>
                      <a:gd name="connsiteY4" fmla="*/ 186055 h 186055"/>
                      <a:gd name="connsiteX0" fmla="*/ 0 w 346075"/>
                      <a:gd name="connsiteY0" fmla="*/ 197485 h 197485"/>
                      <a:gd name="connsiteX1" fmla="*/ 273685 w 346075"/>
                      <a:gd name="connsiteY1" fmla="*/ 80645 h 197485"/>
                      <a:gd name="connsiteX2" fmla="*/ 346075 w 346075"/>
                      <a:gd name="connsiteY2" fmla="*/ 0 h 197485"/>
                      <a:gd name="connsiteX3" fmla="*/ 80645 w 346075"/>
                      <a:gd name="connsiteY3" fmla="*/ 111125 h 197485"/>
                      <a:gd name="connsiteX4" fmla="*/ 0 w 346075"/>
                      <a:gd name="connsiteY4" fmla="*/ 197485 h 197485"/>
                      <a:gd name="connsiteX0" fmla="*/ 0 w 349885"/>
                      <a:gd name="connsiteY0" fmla="*/ 191770 h 191770"/>
                      <a:gd name="connsiteX1" fmla="*/ 277495 w 349885"/>
                      <a:gd name="connsiteY1" fmla="*/ 80645 h 191770"/>
                      <a:gd name="connsiteX2" fmla="*/ 349885 w 349885"/>
                      <a:gd name="connsiteY2" fmla="*/ 0 h 191770"/>
                      <a:gd name="connsiteX3" fmla="*/ 84455 w 349885"/>
                      <a:gd name="connsiteY3" fmla="*/ 111125 h 191770"/>
                      <a:gd name="connsiteX4" fmla="*/ 0 w 349885"/>
                      <a:gd name="connsiteY4" fmla="*/ 191770 h 191770"/>
                      <a:gd name="connsiteX0" fmla="*/ 0 w 363220"/>
                      <a:gd name="connsiteY0" fmla="*/ 203200 h 203200"/>
                      <a:gd name="connsiteX1" fmla="*/ 277495 w 363220"/>
                      <a:gd name="connsiteY1" fmla="*/ 92075 h 203200"/>
                      <a:gd name="connsiteX2" fmla="*/ 363220 w 363220"/>
                      <a:gd name="connsiteY2" fmla="*/ 0 h 203200"/>
                      <a:gd name="connsiteX3" fmla="*/ 84455 w 363220"/>
                      <a:gd name="connsiteY3" fmla="*/ 122555 h 203200"/>
                      <a:gd name="connsiteX4" fmla="*/ 0 w 363220"/>
                      <a:gd name="connsiteY4" fmla="*/ 203200 h 203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220" h="203200">
                        <a:moveTo>
                          <a:pt x="0" y="203200"/>
                        </a:moveTo>
                        <a:lnTo>
                          <a:pt x="277495" y="92075"/>
                        </a:lnTo>
                        <a:lnTo>
                          <a:pt x="363220" y="0"/>
                        </a:lnTo>
                        <a:lnTo>
                          <a:pt x="84455" y="122555"/>
                        </a:lnTo>
                        <a:lnTo>
                          <a:pt x="0" y="20320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grpSp>
                <p:nvGrpSpPr>
                  <p:cNvPr id="349" name="그룹 348"/>
                  <p:cNvGrpSpPr/>
                  <p:nvPr/>
                </p:nvGrpSpPr>
                <p:grpSpPr>
                  <a:xfrm>
                    <a:off x="5138420" y="2225040"/>
                    <a:ext cx="820420" cy="812165"/>
                    <a:chOff x="5138420" y="2225040"/>
                    <a:chExt cx="820420" cy="812165"/>
                  </a:xfrm>
                </p:grpSpPr>
                <p:sp>
                  <p:nvSpPr>
                    <p:cNvPr id="367" name="자유형 366"/>
                    <p:cNvSpPr/>
                    <p:nvPr/>
                  </p:nvSpPr>
                  <p:spPr>
                    <a:xfrm>
                      <a:off x="5138420" y="2413000"/>
                      <a:ext cx="427208" cy="624205"/>
                    </a:xfrm>
                    <a:custGeom>
                      <a:avLst/>
                      <a:gdLst>
                        <a:gd name="connsiteX0" fmla="*/ 53340 w 408940"/>
                        <a:gd name="connsiteY0" fmla="*/ 137160 h 635000"/>
                        <a:gd name="connsiteX1" fmla="*/ 5080 w 408940"/>
                        <a:gd name="connsiteY1" fmla="*/ 205740 h 635000"/>
                        <a:gd name="connsiteX2" fmla="*/ 0 w 408940"/>
                        <a:gd name="connsiteY2" fmla="*/ 596900 h 635000"/>
                        <a:gd name="connsiteX3" fmla="*/ 43180 w 408940"/>
                        <a:gd name="connsiteY3" fmla="*/ 635000 h 635000"/>
                        <a:gd name="connsiteX4" fmla="*/ 355600 w 408940"/>
                        <a:gd name="connsiteY4" fmla="*/ 480060 h 635000"/>
                        <a:gd name="connsiteX5" fmla="*/ 403860 w 408940"/>
                        <a:gd name="connsiteY5" fmla="*/ 411480 h 635000"/>
                        <a:gd name="connsiteX6" fmla="*/ 408940 w 408940"/>
                        <a:gd name="connsiteY6" fmla="*/ 43180 h 635000"/>
                        <a:gd name="connsiteX7" fmla="*/ 363220 w 408940"/>
                        <a:gd name="connsiteY7" fmla="*/ 0 h 635000"/>
                        <a:gd name="connsiteX8" fmla="*/ 53340 w 408940"/>
                        <a:gd name="connsiteY8" fmla="*/ 137160 h 635000"/>
                        <a:gd name="connsiteX0" fmla="*/ 53340 w 408940"/>
                        <a:gd name="connsiteY0" fmla="*/ 137160 h 635000"/>
                        <a:gd name="connsiteX1" fmla="*/ 5080 w 408940"/>
                        <a:gd name="connsiteY1" fmla="*/ 205740 h 635000"/>
                        <a:gd name="connsiteX2" fmla="*/ 0 w 408940"/>
                        <a:gd name="connsiteY2" fmla="*/ 596900 h 635000"/>
                        <a:gd name="connsiteX3" fmla="*/ 55880 w 408940"/>
                        <a:gd name="connsiteY3" fmla="*/ 635000 h 635000"/>
                        <a:gd name="connsiteX4" fmla="*/ 355600 w 408940"/>
                        <a:gd name="connsiteY4" fmla="*/ 480060 h 635000"/>
                        <a:gd name="connsiteX5" fmla="*/ 403860 w 408940"/>
                        <a:gd name="connsiteY5" fmla="*/ 411480 h 635000"/>
                        <a:gd name="connsiteX6" fmla="*/ 408940 w 408940"/>
                        <a:gd name="connsiteY6" fmla="*/ 43180 h 635000"/>
                        <a:gd name="connsiteX7" fmla="*/ 363220 w 408940"/>
                        <a:gd name="connsiteY7" fmla="*/ 0 h 635000"/>
                        <a:gd name="connsiteX8" fmla="*/ 53340 w 408940"/>
                        <a:gd name="connsiteY8" fmla="*/ 137160 h 635000"/>
                        <a:gd name="connsiteX0" fmla="*/ 50800 w 406400"/>
                        <a:gd name="connsiteY0" fmla="*/ 137160 h 635000"/>
                        <a:gd name="connsiteX1" fmla="*/ 2540 w 406400"/>
                        <a:gd name="connsiteY1" fmla="*/ 205740 h 635000"/>
                        <a:gd name="connsiteX2" fmla="*/ 0 w 406400"/>
                        <a:gd name="connsiteY2" fmla="*/ 561340 h 635000"/>
                        <a:gd name="connsiteX3" fmla="*/ 53340 w 406400"/>
                        <a:gd name="connsiteY3" fmla="*/ 635000 h 635000"/>
                        <a:gd name="connsiteX4" fmla="*/ 353060 w 406400"/>
                        <a:gd name="connsiteY4" fmla="*/ 480060 h 635000"/>
                        <a:gd name="connsiteX5" fmla="*/ 401320 w 406400"/>
                        <a:gd name="connsiteY5" fmla="*/ 411480 h 635000"/>
                        <a:gd name="connsiteX6" fmla="*/ 406400 w 406400"/>
                        <a:gd name="connsiteY6" fmla="*/ 43180 h 635000"/>
                        <a:gd name="connsiteX7" fmla="*/ 360680 w 406400"/>
                        <a:gd name="connsiteY7" fmla="*/ 0 h 635000"/>
                        <a:gd name="connsiteX8" fmla="*/ 50800 w 406400"/>
                        <a:gd name="connsiteY8" fmla="*/ 137160 h 635000"/>
                        <a:gd name="connsiteX0" fmla="*/ 50800 w 406400"/>
                        <a:gd name="connsiteY0" fmla="*/ 137160 h 614680"/>
                        <a:gd name="connsiteX1" fmla="*/ 2540 w 406400"/>
                        <a:gd name="connsiteY1" fmla="*/ 205740 h 614680"/>
                        <a:gd name="connsiteX2" fmla="*/ 0 w 406400"/>
                        <a:gd name="connsiteY2" fmla="*/ 561340 h 614680"/>
                        <a:gd name="connsiteX3" fmla="*/ 48260 w 406400"/>
                        <a:gd name="connsiteY3" fmla="*/ 614680 h 614680"/>
                        <a:gd name="connsiteX4" fmla="*/ 353060 w 406400"/>
                        <a:gd name="connsiteY4" fmla="*/ 480060 h 614680"/>
                        <a:gd name="connsiteX5" fmla="*/ 401320 w 406400"/>
                        <a:gd name="connsiteY5" fmla="*/ 411480 h 614680"/>
                        <a:gd name="connsiteX6" fmla="*/ 406400 w 406400"/>
                        <a:gd name="connsiteY6" fmla="*/ 43180 h 614680"/>
                        <a:gd name="connsiteX7" fmla="*/ 360680 w 406400"/>
                        <a:gd name="connsiteY7" fmla="*/ 0 h 614680"/>
                        <a:gd name="connsiteX8" fmla="*/ 50800 w 406400"/>
                        <a:gd name="connsiteY8" fmla="*/ 137160 h 614680"/>
                        <a:gd name="connsiteX0" fmla="*/ 50800 w 406400"/>
                        <a:gd name="connsiteY0" fmla="*/ 137160 h 614680"/>
                        <a:gd name="connsiteX1" fmla="*/ 2540 w 406400"/>
                        <a:gd name="connsiteY1" fmla="*/ 205740 h 614680"/>
                        <a:gd name="connsiteX2" fmla="*/ 0 w 406400"/>
                        <a:gd name="connsiteY2" fmla="*/ 561340 h 614680"/>
                        <a:gd name="connsiteX3" fmla="*/ 48260 w 406400"/>
                        <a:gd name="connsiteY3" fmla="*/ 614680 h 614680"/>
                        <a:gd name="connsiteX4" fmla="*/ 353060 w 406400"/>
                        <a:gd name="connsiteY4" fmla="*/ 459740 h 614680"/>
                        <a:gd name="connsiteX5" fmla="*/ 401320 w 406400"/>
                        <a:gd name="connsiteY5" fmla="*/ 411480 h 614680"/>
                        <a:gd name="connsiteX6" fmla="*/ 406400 w 406400"/>
                        <a:gd name="connsiteY6" fmla="*/ 43180 h 614680"/>
                        <a:gd name="connsiteX7" fmla="*/ 360680 w 406400"/>
                        <a:gd name="connsiteY7" fmla="*/ 0 h 614680"/>
                        <a:gd name="connsiteX8" fmla="*/ 50800 w 406400"/>
                        <a:gd name="connsiteY8" fmla="*/ 137160 h 614680"/>
                        <a:gd name="connsiteX0" fmla="*/ 50800 w 406400"/>
                        <a:gd name="connsiteY0" fmla="*/ 137160 h 614680"/>
                        <a:gd name="connsiteX1" fmla="*/ 2540 w 406400"/>
                        <a:gd name="connsiteY1" fmla="*/ 205740 h 614680"/>
                        <a:gd name="connsiteX2" fmla="*/ 0 w 406400"/>
                        <a:gd name="connsiteY2" fmla="*/ 561340 h 614680"/>
                        <a:gd name="connsiteX3" fmla="*/ 48260 w 406400"/>
                        <a:gd name="connsiteY3" fmla="*/ 614680 h 614680"/>
                        <a:gd name="connsiteX4" fmla="*/ 353060 w 406400"/>
                        <a:gd name="connsiteY4" fmla="*/ 459740 h 614680"/>
                        <a:gd name="connsiteX5" fmla="*/ 401320 w 406400"/>
                        <a:gd name="connsiteY5" fmla="*/ 381000 h 614680"/>
                        <a:gd name="connsiteX6" fmla="*/ 406400 w 406400"/>
                        <a:gd name="connsiteY6" fmla="*/ 43180 h 614680"/>
                        <a:gd name="connsiteX7" fmla="*/ 360680 w 406400"/>
                        <a:gd name="connsiteY7" fmla="*/ 0 h 614680"/>
                        <a:gd name="connsiteX8" fmla="*/ 50800 w 406400"/>
                        <a:gd name="connsiteY8" fmla="*/ 137160 h 614680"/>
                        <a:gd name="connsiteX0" fmla="*/ 50800 w 426720"/>
                        <a:gd name="connsiteY0" fmla="*/ 137160 h 614680"/>
                        <a:gd name="connsiteX1" fmla="*/ 2540 w 426720"/>
                        <a:gd name="connsiteY1" fmla="*/ 205740 h 614680"/>
                        <a:gd name="connsiteX2" fmla="*/ 0 w 426720"/>
                        <a:gd name="connsiteY2" fmla="*/ 561340 h 614680"/>
                        <a:gd name="connsiteX3" fmla="*/ 48260 w 426720"/>
                        <a:gd name="connsiteY3" fmla="*/ 614680 h 614680"/>
                        <a:gd name="connsiteX4" fmla="*/ 353060 w 426720"/>
                        <a:gd name="connsiteY4" fmla="*/ 459740 h 614680"/>
                        <a:gd name="connsiteX5" fmla="*/ 401320 w 426720"/>
                        <a:gd name="connsiteY5" fmla="*/ 381000 h 614680"/>
                        <a:gd name="connsiteX6" fmla="*/ 426720 w 426720"/>
                        <a:gd name="connsiteY6" fmla="*/ 25400 h 614680"/>
                        <a:gd name="connsiteX7" fmla="*/ 360680 w 426720"/>
                        <a:gd name="connsiteY7" fmla="*/ 0 h 614680"/>
                        <a:gd name="connsiteX8" fmla="*/ 50800 w 426720"/>
                        <a:gd name="connsiteY8" fmla="*/ 137160 h 614680"/>
                        <a:gd name="connsiteX0" fmla="*/ 50800 w 426720"/>
                        <a:gd name="connsiteY0" fmla="*/ 144780 h 622300"/>
                        <a:gd name="connsiteX1" fmla="*/ 2540 w 426720"/>
                        <a:gd name="connsiteY1" fmla="*/ 213360 h 622300"/>
                        <a:gd name="connsiteX2" fmla="*/ 0 w 426720"/>
                        <a:gd name="connsiteY2" fmla="*/ 568960 h 622300"/>
                        <a:gd name="connsiteX3" fmla="*/ 48260 w 426720"/>
                        <a:gd name="connsiteY3" fmla="*/ 622300 h 622300"/>
                        <a:gd name="connsiteX4" fmla="*/ 353060 w 426720"/>
                        <a:gd name="connsiteY4" fmla="*/ 467360 h 622300"/>
                        <a:gd name="connsiteX5" fmla="*/ 401320 w 426720"/>
                        <a:gd name="connsiteY5" fmla="*/ 388620 h 622300"/>
                        <a:gd name="connsiteX6" fmla="*/ 426720 w 426720"/>
                        <a:gd name="connsiteY6" fmla="*/ 33020 h 622300"/>
                        <a:gd name="connsiteX7" fmla="*/ 370840 w 426720"/>
                        <a:gd name="connsiteY7" fmla="*/ 0 h 622300"/>
                        <a:gd name="connsiteX8" fmla="*/ 50800 w 426720"/>
                        <a:gd name="connsiteY8" fmla="*/ 144780 h 622300"/>
                        <a:gd name="connsiteX0" fmla="*/ 50800 w 427208"/>
                        <a:gd name="connsiteY0" fmla="*/ 144780 h 622300"/>
                        <a:gd name="connsiteX1" fmla="*/ 2540 w 427208"/>
                        <a:gd name="connsiteY1" fmla="*/ 213360 h 622300"/>
                        <a:gd name="connsiteX2" fmla="*/ 0 w 427208"/>
                        <a:gd name="connsiteY2" fmla="*/ 568960 h 622300"/>
                        <a:gd name="connsiteX3" fmla="*/ 48260 w 427208"/>
                        <a:gd name="connsiteY3" fmla="*/ 622300 h 622300"/>
                        <a:gd name="connsiteX4" fmla="*/ 353060 w 427208"/>
                        <a:gd name="connsiteY4" fmla="*/ 467360 h 622300"/>
                        <a:gd name="connsiteX5" fmla="*/ 426720 w 427208"/>
                        <a:gd name="connsiteY5" fmla="*/ 370840 h 622300"/>
                        <a:gd name="connsiteX6" fmla="*/ 426720 w 427208"/>
                        <a:gd name="connsiteY6" fmla="*/ 33020 h 622300"/>
                        <a:gd name="connsiteX7" fmla="*/ 370840 w 427208"/>
                        <a:gd name="connsiteY7" fmla="*/ 0 h 622300"/>
                        <a:gd name="connsiteX8" fmla="*/ 50800 w 427208"/>
                        <a:gd name="connsiteY8" fmla="*/ 144780 h 622300"/>
                        <a:gd name="connsiteX0" fmla="*/ 50800 w 427208"/>
                        <a:gd name="connsiteY0" fmla="*/ 144780 h 622300"/>
                        <a:gd name="connsiteX1" fmla="*/ 2540 w 427208"/>
                        <a:gd name="connsiteY1" fmla="*/ 213360 h 622300"/>
                        <a:gd name="connsiteX2" fmla="*/ 0 w 427208"/>
                        <a:gd name="connsiteY2" fmla="*/ 568960 h 622300"/>
                        <a:gd name="connsiteX3" fmla="*/ 48260 w 427208"/>
                        <a:gd name="connsiteY3" fmla="*/ 622300 h 622300"/>
                        <a:gd name="connsiteX4" fmla="*/ 396240 w 427208"/>
                        <a:gd name="connsiteY4" fmla="*/ 444500 h 622300"/>
                        <a:gd name="connsiteX5" fmla="*/ 426720 w 427208"/>
                        <a:gd name="connsiteY5" fmla="*/ 370840 h 622300"/>
                        <a:gd name="connsiteX6" fmla="*/ 426720 w 427208"/>
                        <a:gd name="connsiteY6" fmla="*/ 33020 h 622300"/>
                        <a:gd name="connsiteX7" fmla="*/ 370840 w 427208"/>
                        <a:gd name="connsiteY7" fmla="*/ 0 h 622300"/>
                        <a:gd name="connsiteX8" fmla="*/ 50800 w 427208"/>
                        <a:gd name="connsiteY8" fmla="*/ 144780 h 622300"/>
                        <a:gd name="connsiteX0" fmla="*/ 50800 w 427208"/>
                        <a:gd name="connsiteY0" fmla="*/ 144780 h 614680"/>
                        <a:gd name="connsiteX1" fmla="*/ 2540 w 427208"/>
                        <a:gd name="connsiteY1" fmla="*/ 213360 h 614680"/>
                        <a:gd name="connsiteX2" fmla="*/ 0 w 427208"/>
                        <a:gd name="connsiteY2" fmla="*/ 568960 h 614680"/>
                        <a:gd name="connsiteX3" fmla="*/ 63500 w 427208"/>
                        <a:gd name="connsiteY3" fmla="*/ 614680 h 614680"/>
                        <a:gd name="connsiteX4" fmla="*/ 396240 w 427208"/>
                        <a:gd name="connsiteY4" fmla="*/ 444500 h 614680"/>
                        <a:gd name="connsiteX5" fmla="*/ 426720 w 427208"/>
                        <a:gd name="connsiteY5" fmla="*/ 370840 h 614680"/>
                        <a:gd name="connsiteX6" fmla="*/ 426720 w 427208"/>
                        <a:gd name="connsiteY6" fmla="*/ 33020 h 614680"/>
                        <a:gd name="connsiteX7" fmla="*/ 370840 w 427208"/>
                        <a:gd name="connsiteY7" fmla="*/ 0 h 614680"/>
                        <a:gd name="connsiteX8" fmla="*/ 50800 w 427208"/>
                        <a:gd name="connsiteY8" fmla="*/ 144780 h 614680"/>
                        <a:gd name="connsiteX0" fmla="*/ 50800 w 427208"/>
                        <a:gd name="connsiteY0" fmla="*/ 144780 h 614680"/>
                        <a:gd name="connsiteX1" fmla="*/ 2540 w 427208"/>
                        <a:gd name="connsiteY1" fmla="*/ 213360 h 614680"/>
                        <a:gd name="connsiteX2" fmla="*/ 0 w 427208"/>
                        <a:gd name="connsiteY2" fmla="*/ 568960 h 614680"/>
                        <a:gd name="connsiteX3" fmla="*/ 63500 w 427208"/>
                        <a:gd name="connsiteY3" fmla="*/ 614680 h 614680"/>
                        <a:gd name="connsiteX4" fmla="*/ 381000 w 427208"/>
                        <a:gd name="connsiteY4" fmla="*/ 449580 h 614680"/>
                        <a:gd name="connsiteX5" fmla="*/ 426720 w 427208"/>
                        <a:gd name="connsiteY5" fmla="*/ 370840 h 614680"/>
                        <a:gd name="connsiteX6" fmla="*/ 426720 w 427208"/>
                        <a:gd name="connsiteY6" fmla="*/ 33020 h 614680"/>
                        <a:gd name="connsiteX7" fmla="*/ 370840 w 427208"/>
                        <a:gd name="connsiteY7" fmla="*/ 0 h 614680"/>
                        <a:gd name="connsiteX8" fmla="*/ 50800 w 427208"/>
                        <a:gd name="connsiteY8" fmla="*/ 144780 h 614680"/>
                        <a:gd name="connsiteX0" fmla="*/ 50800 w 427208"/>
                        <a:gd name="connsiteY0" fmla="*/ 144780 h 614680"/>
                        <a:gd name="connsiteX1" fmla="*/ 2540 w 427208"/>
                        <a:gd name="connsiteY1" fmla="*/ 213360 h 614680"/>
                        <a:gd name="connsiteX2" fmla="*/ 0 w 427208"/>
                        <a:gd name="connsiteY2" fmla="*/ 568960 h 614680"/>
                        <a:gd name="connsiteX3" fmla="*/ 63500 w 427208"/>
                        <a:gd name="connsiteY3" fmla="*/ 614680 h 614680"/>
                        <a:gd name="connsiteX4" fmla="*/ 379095 w 427208"/>
                        <a:gd name="connsiteY4" fmla="*/ 459105 h 614680"/>
                        <a:gd name="connsiteX5" fmla="*/ 426720 w 427208"/>
                        <a:gd name="connsiteY5" fmla="*/ 370840 h 614680"/>
                        <a:gd name="connsiteX6" fmla="*/ 426720 w 427208"/>
                        <a:gd name="connsiteY6" fmla="*/ 33020 h 614680"/>
                        <a:gd name="connsiteX7" fmla="*/ 370840 w 427208"/>
                        <a:gd name="connsiteY7" fmla="*/ 0 h 614680"/>
                        <a:gd name="connsiteX8" fmla="*/ 50800 w 427208"/>
                        <a:gd name="connsiteY8" fmla="*/ 144780 h 614680"/>
                        <a:gd name="connsiteX0" fmla="*/ 50800 w 427208"/>
                        <a:gd name="connsiteY0" fmla="*/ 144780 h 624205"/>
                        <a:gd name="connsiteX1" fmla="*/ 2540 w 427208"/>
                        <a:gd name="connsiteY1" fmla="*/ 213360 h 624205"/>
                        <a:gd name="connsiteX2" fmla="*/ 0 w 427208"/>
                        <a:gd name="connsiteY2" fmla="*/ 568960 h 624205"/>
                        <a:gd name="connsiteX3" fmla="*/ 61595 w 427208"/>
                        <a:gd name="connsiteY3" fmla="*/ 624205 h 624205"/>
                        <a:gd name="connsiteX4" fmla="*/ 379095 w 427208"/>
                        <a:gd name="connsiteY4" fmla="*/ 459105 h 624205"/>
                        <a:gd name="connsiteX5" fmla="*/ 426720 w 427208"/>
                        <a:gd name="connsiteY5" fmla="*/ 370840 h 624205"/>
                        <a:gd name="connsiteX6" fmla="*/ 426720 w 427208"/>
                        <a:gd name="connsiteY6" fmla="*/ 33020 h 624205"/>
                        <a:gd name="connsiteX7" fmla="*/ 370840 w 427208"/>
                        <a:gd name="connsiteY7" fmla="*/ 0 h 624205"/>
                        <a:gd name="connsiteX8" fmla="*/ 50800 w 427208"/>
                        <a:gd name="connsiteY8" fmla="*/ 144780 h 6242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7208" h="624205">
                          <a:moveTo>
                            <a:pt x="50800" y="144780"/>
                          </a:moveTo>
                          <a:lnTo>
                            <a:pt x="2540" y="213360"/>
                          </a:lnTo>
                          <a:cubicBezTo>
                            <a:pt x="847" y="343747"/>
                            <a:pt x="1693" y="438573"/>
                            <a:pt x="0" y="568960"/>
                          </a:cubicBezTo>
                          <a:lnTo>
                            <a:pt x="61595" y="624205"/>
                          </a:lnTo>
                          <a:lnTo>
                            <a:pt x="379095" y="459105"/>
                          </a:lnTo>
                          <a:lnTo>
                            <a:pt x="426720" y="370840"/>
                          </a:lnTo>
                          <a:cubicBezTo>
                            <a:pt x="428413" y="248073"/>
                            <a:pt x="425027" y="155787"/>
                            <a:pt x="426720" y="33020"/>
                          </a:cubicBezTo>
                          <a:lnTo>
                            <a:pt x="370840" y="0"/>
                          </a:lnTo>
                          <a:lnTo>
                            <a:pt x="50800" y="14478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68" name="자유형 367"/>
                    <p:cNvSpPr/>
                    <p:nvPr/>
                  </p:nvSpPr>
                  <p:spPr>
                    <a:xfrm>
                      <a:off x="5565140" y="2225040"/>
                      <a:ext cx="393700" cy="594360"/>
                    </a:xfrm>
                    <a:custGeom>
                      <a:avLst/>
                      <a:gdLst>
                        <a:gd name="connsiteX0" fmla="*/ 48260 w 414020"/>
                        <a:gd name="connsiteY0" fmla="*/ 142240 h 601980"/>
                        <a:gd name="connsiteX1" fmla="*/ 7620 w 414020"/>
                        <a:gd name="connsiteY1" fmla="*/ 210820 h 601980"/>
                        <a:gd name="connsiteX2" fmla="*/ 0 w 414020"/>
                        <a:gd name="connsiteY2" fmla="*/ 581660 h 601980"/>
                        <a:gd name="connsiteX3" fmla="*/ 48260 w 414020"/>
                        <a:gd name="connsiteY3" fmla="*/ 601980 h 601980"/>
                        <a:gd name="connsiteX4" fmla="*/ 388620 w 414020"/>
                        <a:gd name="connsiteY4" fmla="*/ 426720 h 601980"/>
                        <a:gd name="connsiteX5" fmla="*/ 408940 w 414020"/>
                        <a:gd name="connsiteY5" fmla="*/ 373380 h 601980"/>
                        <a:gd name="connsiteX6" fmla="*/ 414020 w 414020"/>
                        <a:gd name="connsiteY6" fmla="*/ 45720 h 601980"/>
                        <a:gd name="connsiteX7" fmla="*/ 368300 w 414020"/>
                        <a:gd name="connsiteY7" fmla="*/ 0 h 601980"/>
                        <a:gd name="connsiteX8" fmla="*/ 48260 w 414020"/>
                        <a:gd name="connsiteY8" fmla="*/ 142240 h 601980"/>
                        <a:gd name="connsiteX0" fmla="*/ 48260 w 414020"/>
                        <a:gd name="connsiteY0" fmla="*/ 127000 h 601980"/>
                        <a:gd name="connsiteX1" fmla="*/ 7620 w 414020"/>
                        <a:gd name="connsiteY1" fmla="*/ 210820 h 601980"/>
                        <a:gd name="connsiteX2" fmla="*/ 0 w 414020"/>
                        <a:gd name="connsiteY2" fmla="*/ 581660 h 601980"/>
                        <a:gd name="connsiteX3" fmla="*/ 48260 w 414020"/>
                        <a:gd name="connsiteY3" fmla="*/ 601980 h 601980"/>
                        <a:gd name="connsiteX4" fmla="*/ 388620 w 414020"/>
                        <a:gd name="connsiteY4" fmla="*/ 426720 h 601980"/>
                        <a:gd name="connsiteX5" fmla="*/ 408940 w 414020"/>
                        <a:gd name="connsiteY5" fmla="*/ 373380 h 601980"/>
                        <a:gd name="connsiteX6" fmla="*/ 414020 w 414020"/>
                        <a:gd name="connsiteY6" fmla="*/ 45720 h 601980"/>
                        <a:gd name="connsiteX7" fmla="*/ 368300 w 414020"/>
                        <a:gd name="connsiteY7" fmla="*/ 0 h 601980"/>
                        <a:gd name="connsiteX8" fmla="*/ 48260 w 414020"/>
                        <a:gd name="connsiteY8" fmla="*/ 127000 h 601980"/>
                        <a:gd name="connsiteX0" fmla="*/ 48260 w 414020"/>
                        <a:gd name="connsiteY0" fmla="*/ 147320 h 622300"/>
                        <a:gd name="connsiteX1" fmla="*/ 7620 w 414020"/>
                        <a:gd name="connsiteY1" fmla="*/ 231140 h 622300"/>
                        <a:gd name="connsiteX2" fmla="*/ 0 w 414020"/>
                        <a:gd name="connsiteY2" fmla="*/ 601980 h 622300"/>
                        <a:gd name="connsiteX3" fmla="*/ 48260 w 414020"/>
                        <a:gd name="connsiteY3" fmla="*/ 622300 h 622300"/>
                        <a:gd name="connsiteX4" fmla="*/ 388620 w 414020"/>
                        <a:gd name="connsiteY4" fmla="*/ 447040 h 622300"/>
                        <a:gd name="connsiteX5" fmla="*/ 408940 w 414020"/>
                        <a:gd name="connsiteY5" fmla="*/ 393700 h 622300"/>
                        <a:gd name="connsiteX6" fmla="*/ 414020 w 414020"/>
                        <a:gd name="connsiteY6" fmla="*/ 66040 h 622300"/>
                        <a:gd name="connsiteX7" fmla="*/ 368300 w 414020"/>
                        <a:gd name="connsiteY7" fmla="*/ 0 h 622300"/>
                        <a:gd name="connsiteX8" fmla="*/ 48260 w 414020"/>
                        <a:gd name="connsiteY8" fmla="*/ 147320 h 622300"/>
                        <a:gd name="connsiteX0" fmla="*/ 48260 w 416560"/>
                        <a:gd name="connsiteY0" fmla="*/ 147320 h 622300"/>
                        <a:gd name="connsiteX1" fmla="*/ 7620 w 416560"/>
                        <a:gd name="connsiteY1" fmla="*/ 231140 h 622300"/>
                        <a:gd name="connsiteX2" fmla="*/ 0 w 416560"/>
                        <a:gd name="connsiteY2" fmla="*/ 601980 h 622300"/>
                        <a:gd name="connsiteX3" fmla="*/ 48260 w 416560"/>
                        <a:gd name="connsiteY3" fmla="*/ 622300 h 622300"/>
                        <a:gd name="connsiteX4" fmla="*/ 388620 w 416560"/>
                        <a:gd name="connsiteY4" fmla="*/ 447040 h 622300"/>
                        <a:gd name="connsiteX5" fmla="*/ 408940 w 416560"/>
                        <a:gd name="connsiteY5" fmla="*/ 393700 h 622300"/>
                        <a:gd name="connsiteX6" fmla="*/ 416560 w 416560"/>
                        <a:gd name="connsiteY6" fmla="*/ 43180 h 622300"/>
                        <a:gd name="connsiteX7" fmla="*/ 368300 w 416560"/>
                        <a:gd name="connsiteY7" fmla="*/ 0 h 622300"/>
                        <a:gd name="connsiteX8" fmla="*/ 48260 w 416560"/>
                        <a:gd name="connsiteY8" fmla="*/ 147320 h 622300"/>
                        <a:gd name="connsiteX0" fmla="*/ 48260 w 416560"/>
                        <a:gd name="connsiteY0" fmla="*/ 147320 h 622300"/>
                        <a:gd name="connsiteX1" fmla="*/ 7620 w 416560"/>
                        <a:gd name="connsiteY1" fmla="*/ 231140 h 622300"/>
                        <a:gd name="connsiteX2" fmla="*/ 0 w 416560"/>
                        <a:gd name="connsiteY2" fmla="*/ 601980 h 622300"/>
                        <a:gd name="connsiteX3" fmla="*/ 48260 w 416560"/>
                        <a:gd name="connsiteY3" fmla="*/ 622300 h 622300"/>
                        <a:gd name="connsiteX4" fmla="*/ 388620 w 416560"/>
                        <a:gd name="connsiteY4" fmla="*/ 447040 h 622300"/>
                        <a:gd name="connsiteX5" fmla="*/ 408940 w 416560"/>
                        <a:gd name="connsiteY5" fmla="*/ 393700 h 622300"/>
                        <a:gd name="connsiteX6" fmla="*/ 416560 w 416560"/>
                        <a:gd name="connsiteY6" fmla="*/ 43180 h 622300"/>
                        <a:gd name="connsiteX7" fmla="*/ 360680 w 416560"/>
                        <a:gd name="connsiteY7" fmla="*/ 0 h 622300"/>
                        <a:gd name="connsiteX8" fmla="*/ 48260 w 416560"/>
                        <a:gd name="connsiteY8" fmla="*/ 147320 h 622300"/>
                        <a:gd name="connsiteX0" fmla="*/ 48260 w 424357"/>
                        <a:gd name="connsiteY0" fmla="*/ 147320 h 622300"/>
                        <a:gd name="connsiteX1" fmla="*/ 7620 w 424357"/>
                        <a:gd name="connsiteY1" fmla="*/ 231140 h 622300"/>
                        <a:gd name="connsiteX2" fmla="*/ 0 w 424357"/>
                        <a:gd name="connsiteY2" fmla="*/ 601980 h 622300"/>
                        <a:gd name="connsiteX3" fmla="*/ 48260 w 424357"/>
                        <a:gd name="connsiteY3" fmla="*/ 622300 h 622300"/>
                        <a:gd name="connsiteX4" fmla="*/ 388620 w 424357"/>
                        <a:gd name="connsiteY4" fmla="*/ 447040 h 622300"/>
                        <a:gd name="connsiteX5" fmla="*/ 424180 w 424357"/>
                        <a:gd name="connsiteY5" fmla="*/ 365760 h 622300"/>
                        <a:gd name="connsiteX6" fmla="*/ 416560 w 424357"/>
                        <a:gd name="connsiteY6" fmla="*/ 43180 h 622300"/>
                        <a:gd name="connsiteX7" fmla="*/ 360680 w 424357"/>
                        <a:gd name="connsiteY7" fmla="*/ 0 h 622300"/>
                        <a:gd name="connsiteX8" fmla="*/ 48260 w 424357"/>
                        <a:gd name="connsiteY8" fmla="*/ 147320 h 622300"/>
                        <a:gd name="connsiteX0" fmla="*/ 48260 w 424357"/>
                        <a:gd name="connsiteY0" fmla="*/ 147320 h 622300"/>
                        <a:gd name="connsiteX1" fmla="*/ 7620 w 424357"/>
                        <a:gd name="connsiteY1" fmla="*/ 231140 h 622300"/>
                        <a:gd name="connsiteX2" fmla="*/ 0 w 424357"/>
                        <a:gd name="connsiteY2" fmla="*/ 601980 h 622300"/>
                        <a:gd name="connsiteX3" fmla="*/ 48260 w 424357"/>
                        <a:gd name="connsiteY3" fmla="*/ 622300 h 622300"/>
                        <a:gd name="connsiteX4" fmla="*/ 375920 w 424357"/>
                        <a:gd name="connsiteY4" fmla="*/ 436880 h 622300"/>
                        <a:gd name="connsiteX5" fmla="*/ 424180 w 424357"/>
                        <a:gd name="connsiteY5" fmla="*/ 365760 h 622300"/>
                        <a:gd name="connsiteX6" fmla="*/ 416560 w 424357"/>
                        <a:gd name="connsiteY6" fmla="*/ 43180 h 622300"/>
                        <a:gd name="connsiteX7" fmla="*/ 360680 w 424357"/>
                        <a:gd name="connsiteY7" fmla="*/ 0 h 622300"/>
                        <a:gd name="connsiteX8" fmla="*/ 48260 w 424357"/>
                        <a:gd name="connsiteY8" fmla="*/ 147320 h 622300"/>
                        <a:gd name="connsiteX0" fmla="*/ 48260 w 424357"/>
                        <a:gd name="connsiteY0" fmla="*/ 147320 h 609600"/>
                        <a:gd name="connsiteX1" fmla="*/ 7620 w 424357"/>
                        <a:gd name="connsiteY1" fmla="*/ 231140 h 609600"/>
                        <a:gd name="connsiteX2" fmla="*/ 0 w 424357"/>
                        <a:gd name="connsiteY2" fmla="*/ 601980 h 609600"/>
                        <a:gd name="connsiteX3" fmla="*/ 58420 w 424357"/>
                        <a:gd name="connsiteY3" fmla="*/ 609600 h 609600"/>
                        <a:gd name="connsiteX4" fmla="*/ 375920 w 424357"/>
                        <a:gd name="connsiteY4" fmla="*/ 436880 h 609600"/>
                        <a:gd name="connsiteX5" fmla="*/ 424180 w 424357"/>
                        <a:gd name="connsiteY5" fmla="*/ 365760 h 609600"/>
                        <a:gd name="connsiteX6" fmla="*/ 416560 w 424357"/>
                        <a:gd name="connsiteY6" fmla="*/ 43180 h 609600"/>
                        <a:gd name="connsiteX7" fmla="*/ 360680 w 424357"/>
                        <a:gd name="connsiteY7" fmla="*/ 0 h 609600"/>
                        <a:gd name="connsiteX8" fmla="*/ 48260 w 424357"/>
                        <a:gd name="connsiteY8" fmla="*/ 147320 h 609600"/>
                        <a:gd name="connsiteX0" fmla="*/ 45720 w 421817"/>
                        <a:gd name="connsiteY0" fmla="*/ 147320 h 609600"/>
                        <a:gd name="connsiteX1" fmla="*/ 5080 w 421817"/>
                        <a:gd name="connsiteY1" fmla="*/ 231140 h 609600"/>
                        <a:gd name="connsiteX2" fmla="*/ 0 w 421817"/>
                        <a:gd name="connsiteY2" fmla="*/ 579120 h 609600"/>
                        <a:gd name="connsiteX3" fmla="*/ 55880 w 421817"/>
                        <a:gd name="connsiteY3" fmla="*/ 609600 h 609600"/>
                        <a:gd name="connsiteX4" fmla="*/ 373380 w 421817"/>
                        <a:gd name="connsiteY4" fmla="*/ 436880 h 609600"/>
                        <a:gd name="connsiteX5" fmla="*/ 421640 w 421817"/>
                        <a:gd name="connsiteY5" fmla="*/ 365760 h 609600"/>
                        <a:gd name="connsiteX6" fmla="*/ 414020 w 421817"/>
                        <a:gd name="connsiteY6" fmla="*/ 43180 h 609600"/>
                        <a:gd name="connsiteX7" fmla="*/ 358140 w 421817"/>
                        <a:gd name="connsiteY7" fmla="*/ 0 h 609600"/>
                        <a:gd name="connsiteX8" fmla="*/ 45720 w 421817"/>
                        <a:gd name="connsiteY8" fmla="*/ 147320 h 609600"/>
                        <a:gd name="connsiteX0" fmla="*/ 45720 w 421817"/>
                        <a:gd name="connsiteY0" fmla="*/ 147320 h 609600"/>
                        <a:gd name="connsiteX1" fmla="*/ 5080 w 421817"/>
                        <a:gd name="connsiteY1" fmla="*/ 231140 h 609600"/>
                        <a:gd name="connsiteX2" fmla="*/ 0 w 421817"/>
                        <a:gd name="connsiteY2" fmla="*/ 579120 h 609600"/>
                        <a:gd name="connsiteX3" fmla="*/ 55880 w 421817"/>
                        <a:gd name="connsiteY3" fmla="*/ 609600 h 609600"/>
                        <a:gd name="connsiteX4" fmla="*/ 378460 w 421817"/>
                        <a:gd name="connsiteY4" fmla="*/ 447040 h 609600"/>
                        <a:gd name="connsiteX5" fmla="*/ 421640 w 421817"/>
                        <a:gd name="connsiteY5" fmla="*/ 365760 h 609600"/>
                        <a:gd name="connsiteX6" fmla="*/ 414020 w 421817"/>
                        <a:gd name="connsiteY6" fmla="*/ 43180 h 609600"/>
                        <a:gd name="connsiteX7" fmla="*/ 358140 w 421817"/>
                        <a:gd name="connsiteY7" fmla="*/ 0 h 609600"/>
                        <a:gd name="connsiteX8" fmla="*/ 45720 w 421817"/>
                        <a:gd name="connsiteY8" fmla="*/ 147320 h 609600"/>
                        <a:gd name="connsiteX0" fmla="*/ 45720 w 421817"/>
                        <a:gd name="connsiteY0" fmla="*/ 147320 h 609600"/>
                        <a:gd name="connsiteX1" fmla="*/ 5080 w 421817"/>
                        <a:gd name="connsiteY1" fmla="*/ 231140 h 609600"/>
                        <a:gd name="connsiteX2" fmla="*/ 0 w 421817"/>
                        <a:gd name="connsiteY2" fmla="*/ 579120 h 609600"/>
                        <a:gd name="connsiteX3" fmla="*/ 55880 w 421817"/>
                        <a:gd name="connsiteY3" fmla="*/ 609600 h 609600"/>
                        <a:gd name="connsiteX4" fmla="*/ 363220 w 421817"/>
                        <a:gd name="connsiteY4" fmla="*/ 449580 h 609600"/>
                        <a:gd name="connsiteX5" fmla="*/ 421640 w 421817"/>
                        <a:gd name="connsiteY5" fmla="*/ 365760 h 609600"/>
                        <a:gd name="connsiteX6" fmla="*/ 414020 w 421817"/>
                        <a:gd name="connsiteY6" fmla="*/ 43180 h 609600"/>
                        <a:gd name="connsiteX7" fmla="*/ 358140 w 421817"/>
                        <a:gd name="connsiteY7" fmla="*/ 0 h 609600"/>
                        <a:gd name="connsiteX8" fmla="*/ 45720 w 421817"/>
                        <a:gd name="connsiteY8" fmla="*/ 147320 h 609600"/>
                        <a:gd name="connsiteX0" fmla="*/ 45720 w 414020"/>
                        <a:gd name="connsiteY0" fmla="*/ 147320 h 609600"/>
                        <a:gd name="connsiteX1" fmla="*/ 5080 w 414020"/>
                        <a:gd name="connsiteY1" fmla="*/ 231140 h 609600"/>
                        <a:gd name="connsiteX2" fmla="*/ 0 w 414020"/>
                        <a:gd name="connsiteY2" fmla="*/ 579120 h 609600"/>
                        <a:gd name="connsiteX3" fmla="*/ 55880 w 414020"/>
                        <a:gd name="connsiteY3" fmla="*/ 609600 h 609600"/>
                        <a:gd name="connsiteX4" fmla="*/ 363220 w 414020"/>
                        <a:gd name="connsiteY4" fmla="*/ 449580 h 609600"/>
                        <a:gd name="connsiteX5" fmla="*/ 408940 w 414020"/>
                        <a:gd name="connsiteY5" fmla="*/ 365760 h 609600"/>
                        <a:gd name="connsiteX6" fmla="*/ 414020 w 414020"/>
                        <a:gd name="connsiteY6" fmla="*/ 43180 h 609600"/>
                        <a:gd name="connsiteX7" fmla="*/ 358140 w 414020"/>
                        <a:gd name="connsiteY7" fmla="*/ 0 h 609600"/>
                        <a:gd name="connsiteX8" fmla="*/ 45720 w 414020"/>
                        <a:gd name="connsiteY8" fmla="*/ 147320 h 609600"/>
                        <a:gd name="connsiteX0" fmla="*/ 71120 w 414020"/>
                        <a:gd name="connsiteY0" fmla="*/ 139700 h 609600"/>
                        <a:gd name="connsiteX1" fmla="*/ 5080 w 414020"/>
                        <a:gd name="connsiteY1" fmla="*/ 231140 h 609600"/>
                        <a:gd name="connsiteX2" fmla="*/ 0 w 414020"/>
                        <a:gd name="connsiteY2" fmla="*/ 579120 h 609600"/>
                        <a:gd name="connsiteX3" fmla="*/ 55880 w 414020"/>
                        <a:gd name="connsiteY3" fmla="*/ 609600 h 609600"/>
                        <a:gd name="connsiteX4" fmla="*/ 363220 w 414020"/>
                        <a:gd name="connsiteY4" fmla="*/ 449580 h 609600"/>
                        <a:gd name="connsiteX5" fmla="*/ 408940 w 414020"/>
                        <a:gd name="connsiteY5" fmla="*/ 365760 h 609600"/>
                        <a:gd name="connsiteX6" fmla="*/ 414020 w 414020"/>
                        <a:gd name="connsiteY6" fmla="*/ 43180 h 609600"/>
                        <a:gd name="connsiteX7" fmla="*/ 358140 w 414020"/>
                        <a:gd name="connsiteY7" fmla="*/ 0 h 609600"/>
                        <a:gd name="connsiteX8" fmla="*/ 71120 w 414020"/>
                        <a:gd name="connsiteY8" fmla="*/ 139700 h 609600"/>
                        <a:gd name="connsiteX0" fmla="*/ 71120 w 414020"/>
                        <a:gd name="connsiteY0" fmla="*/ 139700 h 609600"/>
                        <a:gd name="connsiteX1" fmla="*/ 25400 w 414020"/>
                        <a:gd name="connsiteY1" fmla="*/ 215900 h 609600"/>
                        <a:gd name="connsiteX2" fmla="*/ 0 w 414020"/>
                        <a:gd name="connsiteY2" fmla="*/ 579120 h 609600"/>
                        <a:gd name="connsiteX3" fmla="*/ 55880 w 414020"/>
                        <a:gd name="connsiteY3" fmla="*/ 609600 h 609600"/>
                        <a:gd name="connsiteX4" fmla="*/ 363220 w 414020"/>
                        <a:gd name="connsiteY4" fmla="*/ 449580 h 609600"/>
                        <a:gd name="connsiteX5" fmla="*/ 408940 w 414020"/>
                        <a:gd name="connsiteY5" fmla="*/ 365760 h 609600"/>
                        <a:gd name="connsiteX6" fmla="*/ 414020 w 414020"/>
                        <a:gd name="connsiteY6" fmla="*/ 43180 h 609600"/>
                        <a:gd name="connsiteX7" fmla="*/ 358140 w 414020"/>
                        <a:gd name="connsiteY7" fmla="*/ 0 h 609600"/>
                        <a:gd name="connsiteX8" fmla="*/ 71120 w 414020"/>
                        <a:gd name="connsiteY8" fmla="*/ 139700 h 609600"/>
                        <a:gd name="connsiteX0" fmla="*/ 50800 w 393700"/>
                        <a:gd name="connsiteY0" fmla="*/ 139700 h 609600"/>
                        <a:gd name="connsiteX1" fmla="*/ 5080 w 393700"/>
                        <a:gd name="connsiteY1" fmla="*/ 215900 h 609600"/>
                        <a:gd name="connsiteX2" fmla="*/ 0 w 393700"/>
                        <a:gd name="connsiteY2" fmla="*/ 566420 h 609600"/>
                        <a:gd name="connsiteX3" fmla="*/ 35560 w 393700"/>
                        <a:gd name="connsiteY3" fmla="*/ 609600 h 609600"/>
                        <a:gd name="connsiteX4" fmla="*/ 342900 w 393700"/>
                        <a:gd name="connsiteY4" fmla="*/ 449580 h 609600"/>
                        <a:gd name="connsiteX5" fmla="*/ 388620 w 393700"/>
                        <a:gd name="connsiteY5" fmla="*/ 365760 h 609600"/>
                        <a:gd name="connsiteX6" fmla="*/ 393700 w 393700"/>
                        <a:gd name="connsiteY6" fmla="*/ 43180 h 609600"/>
                        <a:gd name="connsiteX7" fmla="*/ 337820 w 393700"/>
                        <a:gd name="connsiteY7" fmla="*/ 0 h 609600"/>
                        <a:gd name="connsiteX8" fmla="*/ 50800 w 393700"/>
                        <a:gd name="connsiteY8" fmla="*/ 139700 h 609600"/>
                        <a:gd name="connsiteX0" fmla="*/ 50800 w 393700"/>
                        <a:gd name="connsiteY0" fmla="*/ 139700 h 589280"/>
                        <a:gd name="connsiteX1" fmla="*/ 5080 w 393700"/>
                        <a:gd name="connsiteY1" fmla="*/ 215900 h 589280"/>
                        <a:gd name="connsiteX2" fmla="*/ 0 w 393700"/>
                        <a:gd name="connsiteY2" fmla="*/ 566420 h 589280"/>
                        <a:gd name="connsiteX3" fmla="*/ 66040 w 393700"/>
                        <a:gd name="connsiteY3" fmla="*/ 589280 h 589280"/>
                        <a:gd name="connsiteX4" fmla="*/ 342900 w 393700"/>
                        <a:gd name="connsiteY4" fmla="*/ 449580 h 589280"/>
                        <a:gd name="connsiteX5" fmla="*/ 388620 w 393700"/>
                        <a:gd name="connsiteY5" fmla="*/ 365760 h 589280"/>
                        <a:gd name="connsiteX6" fmla="*/ 393700 w 393700"/>
                        <a:gd name="connsiteY6" fmla="*/ 43180 h 589280"/>
                        <a:gd name="connsiteX7" fmla="*/ 337820 w 393700"/>
                        <a:gd name="connsiteY7" fmla="*/ 0 h 589280"/>
                        <a:gd name="connsiteX8" fmla="*/ 50800 w 393700"/>
                        <a:gd name="connsiteY8" fmla="*/ 139700 h 589280"/>
                        <a:gd name="connsiteX0" fmla="*/ 50800 w 393700"/>
                        <a:gd name="connsiteY0" fmla="*/ 139700 h 594360"/>
                        <a:gd name="connsiteX1" fmla="*/ 5080 w 393700"/>
                        <a:gd name="connsiteY1" fmla="*/ 215900 h 594360"/>
                        <a:gd name="connsiteX2" fmla="*/ 0 w 393700"/>
                        <a:gd name="connsiteY2" fmla="*/ 566420 h 594360"/>
                        <a:gd name="connsiteX3" fmla="*/ 48260 w 393700"/>
                        <a:gd name="connsiteY3" fmla="*/ 594360 h 594360"/>
                        <a:gd name="connsiteX4" fmla="*/ 342900 w 393700"/>
                        <a:gd name="connsiteY4" fmla="*/ 449580 h 594360"/>
                        <a:gd name="connsiteX5" fmla="*/ 388620 w 393700"/>
                        <a:gd name="connsiteY5" fmla="*/ 365760 h 594360"/>
                        <a:gd name="connsiteX6" fmla="*/ 393700 w 393700"/>
                        <a:gd name="connsiteY6" fmla="*/ 43180 h 594360"/>
                        <a:gd name="connsiteX7" fmla="*/ 337820 w 393700"/>
                        <a:gd name="connsiteY7" fmla="*/ 0 h 594360"/>
                        <a:gd name="connsiteX8" fmla="*/ 50800 w 393700"/>
                        <a:gd name="connsiteY8" fmla="*/ 139700 h 5943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93700" h="594360">
                          <a:moveTo>
                            <a:pt x="50800" y="139700"/>
                          </a:moveTo>
                          <a:lnTo>
                            <a:pt x="5080" y="215900"/>
                          </a:lnTo>
                          <a:cubicBezTo>
                            <a:pt x="3387" y="331893"/>
                            <a:pt x="1693" y="450427"/>
                            <a:pt x="0" y="566420"/>
                          </a:cubicBezTo>
                          <a:lnTo>
                            <a:pt x="48260" y="594360"/>
                          </a:lnTo>
                          <a:lnTo>
                            <a:pt x="342900" y="449580"/>
                          </a:lnTo>
                          <a:lnTo>
                            <a:pt x="388620" y="365760"/>
                          </a:lnTo>
                          <a:cubicBezTo>
                            <a:pt x="390313" y="256540"/>
                            <a:pt x="392007" y="152400"/>
                            <a:pt x="393700" y="43180"/>
                          </a:cubicBezTo>
                          <a:lnTo>
                            <a:pt x="337820" y="0"/>
                          </a:lnTo>
                          <a:lnTo>
                            <a:pt x="50800" y="13970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69" name="자유형 368"/>
                    <p:cNvSpPr/>
                    <p:nvPr/>
                  </p:nvSpPr>
                  <p:spPr>
                    <a:xfrm>
                      <a:off x="5224198" y="2486147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0" name="자유형 369"/>
                    <p:cNvSpPr/>
                    <p:nvPr/>
                  </p:nvSpPr>
                  <p:spPr>
                    <a:xfrm>
                      <a:off x="5224198" y="2622753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1" name="자유형 370"/>
                    <p:cNvSpPr/>
                    <p:nvPr/>
                  </p:nvSpPr>
                  <p:spPr>
                    <a:xfrm>
                      <a:off x="5224198" y="2758165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2" name="자유형 371"/>
                    <p:cNvSpPr/>
                    <p:nvPr/>
                  </p:nvSpPr>
                  <p:spPr>
                    <a:xfrm>
                      <a:off x="5623608" y="2289136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3" name="자유형 372"/>
                    <p:cNvSpPr/>
                    <p:nvPr/>
                  </p:nvSpPr>
                  <p:spPr>
                    <a:xfrm>
                      <a:off x="5623608" y="2425742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74" name="자유형 373"/>
                    <p:cNvSpPr/>
                    <p:nvPr/>
                  </p:nvSpPr>
                  <p:spPr>
                    <a:xfrm>
                      <a:off x="5623608" y="2561154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cxnSp>
                  <p:nvCxnSpPr>
                    <p:cNvPr id="375" name="직선 연결선 374"/>
                    <p:cNvCxnSpPr/>
                    <p:nvPr/>
                  </p:nvCxnSpPr>
                  <p:spPr>
                    <a:xfrm flipH="1">
                      <a:off x="5161801" y="2576472"/>
                      <a:ext cx="43873" cy="62345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6" name="직선 연결선 375"/>
                    <p:cNvCxnSpPr/>
                    <p:nvPr/>
                  </p:nvCxnSpPr>
                  <p:spPr>
                    <a:xfrm>
                      <a:off x="5157991" y="2965851"/>
                      <a:ext cx="50905" cy="45657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7" name="직선 연결선 376"/>
                    <p:cNvCxnSpPr/>
                    <p:nvPr/>
                  </p:nvCxnSpPr>
                  <p:spPr>
                    <a:xfrm>
                      <a:off x="5502275" y="2432398"/>
                      <a:ext cx="50800" cy="30018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직선 연결선 377"/>
                    <p:cNvCxnSpPr/>
                    <p:nvPr/>
                  </p:nvCxnSpPr>
                  <p:spPr>
                    <a:xfrm flipH="1">
                      <a:off x="5508506" y="2789555"/>
                      <a:ext cx="37465" cy="69096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직선 연결선 378"/>
                    <p:cNvCxnSpPr/>
                    <p:nvPr/>
                  </p:nvCxnSpPr>
                  <p:spPr>
                    <a:xfrm flipH="1">
                      <a:off x="5588365" y="2384104"/>
                      <a:ext cx="39885" cy="62345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0" name="직선 연결선 379"/>
                    <p:cNvCxnSpPr/>
                    <p:nvPr/>
                  </p:nvCxnSpPr>
                  <p:spPr>
                    <a:xfrm>
                      <a:off x="5577011" y="2775213"/>
                      <a:ext cx="47916" cy="29752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1" name="직선 연결선 380"/>
                    <p:cNvCxnSpPr/>
                    <p:nvPr/>
                  </p:nvCxnSpPr>
                  <p:spPr>
                    <a:xfrm>
                      <a:off x="5902808" y="2247629"/>
                      <a:ext cx="41984" cy="33020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2" name="직선 연결선 381"/>
                    <p:cNvCxnSpPr/>
                    <p:nvPr/>
                  </p:nvCxnSpPr>
                  <p:spPr>
                    <a:xfrm flipH="1">
                      <a:off x="5902342" y="2589749"/>
                      <a:ext cx="37465" cy="69096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50" name="그룹 349"/>
                  <p:cNvGrpSpPr/>
                  <p:nvPr/>
                </p:nvGrpSpPr>
                <p:grpSpPr>
                  <a:xfrm>
                    <a:off x="6283613" y="1682098"/>
                    <a:ext cx="820420" cy="812165"/>
                    <a:chOff x="5138420" y="2225040"/>
                    <a:chExt cx="820420" cy="812165"/>
                  </a:xfrm>
                </p:grpSpPr>
                <p:sp>
                  <p:nvSpPr>
                    <p:cNvPr id="351" name="자유형 350"/>
                    <p:cNvSpPr/>
                    <p:nvPr/>
                  </p:nvSpPr>
                  <p:spPr>
                    <a:xfrm>
                      <a:off x="5138420" y="2413000"/>
                      <a:ext cx="427208" cy="624205"/>
                    </a:xfrm>
                    <a:custGeom>
                      <a:avLst/>
                      <a:gdLst>
                        <a:gd name="connsiteX0" fmla="*/ 53340 w 408940"/>
                        <a:gd name="connsiteY0" fmla="*/ 137160 h 635000"/>
                        <a:gd name="connsiteX1" fmla="*/ 5080 w 408940"/>
                        <a:gd name="connsiteY1" fmla="*/ 205740 h 635000"/>
                        <a:gd name="connsiteX2" fmla="*/ 0 w 408940"/>
                        <a:gd name="connsiteY2" fmla="*/ 596900 h 635000"/>
                        <a:gd name="connsiteX3" fmla="*/ 43180 w 408940"/>
                        <a:gd name="connsiteY3" fmla="*/ 635000 h 635000"/>
                        <a:gd name="connsiteX4" fmla="*/ 355600 w 408940"/>
                        <a:gd name="connsiteY4" fmla="*/ 480060 h 635000"/>
                        <a:gd name="connsiteX5" fmla="*/ 403860 w 408940"/>
                        <a:gd name="connsiteY5" fmla="*/ 411480 h 635000"/>
                        <a:gd name="connsiteX6" fmla="*/ 408940 w 408940"/>
                        <a:gd name="connsiteY6" fmla="*/ 43180 h 635000"/>
                        <a:gd name="connsiteX7" fmla="*/ 363220 w 408940"/>
                        <a:gd name="connsiteY7" fmla="*/ 0 h 635000"/>
                        <a:gd name="connsiteX8" fmla="*/ 53340 w 408940"/>
                        <a:gd name="connsiteY8" fmla="*/ 137160 h 635000"/>
                        <a:gd name="connsiteX0" fmla="*/ 53340 w 408940"/>
                        <a:gd name="connsiteY0" fmla="*/ 137160 h 635000"/>
                        <a:gd name="connsiteX1" fmla="*/ 5080 w 408940"/>
                        <a:gd name="connsiteY1" fmla="*/ 205740 h 635000"/>
                        <a:gd name="connsiteX2" fmla="*/ 0 w 408940"/>
                        <a:gd name="connsiteY2" fmla="*/ 596900 h 635000"/>
                        <a:gd name="connsiteX3" fmla="*/ 55880 w 408940"/>
                        <a:gd name="connsiteY3" fmla="*/ 635000 h 635000"/>
                        <a:gd name="connsiteX4" fmla="*/ 355600 w 408940"/>
                        <a:gd name="connsiteY4" fmla="*/ 480060 h 635000"/>
                        <a:gd name="connsiteX5" fmla="*/ 403860 w 408940"/>
                        <a:gd name="connsiteY5" fmla="*/ 411480 h 635000"/>
                        <a:gd name="connsiteX6" fmla="*/ 408940 w 408940"/>
                        <a:gd name="connsiteY6" fmla="*/ 43180 h 635000"/>
                        <a:gd name="connsiteX7" fmla="*/ 363220 w 408940"/>
                        <a:gd name="connsiteY7" fmla="*/ 0 h 635000"/>
                        <a:gd name="connsiteX8" fmla="*/ 53340 w 408940"/>
                        <a:gd name="connsiteY8" fmla="*/ 137160 h 635000"/>
                        <a:gd name="connsiteX0" fmla="*/ 50800 w 406400"/>
                        <a:gd name="connsiteY0" fmla="*/ 137160 h 635000"/>
                        <a:gd name="connsiteX1" fmla="*/ 2540 w 406400"/>
                        <a:gd name="connsiteY1" fmla="*/ 205740 h 635000"/>
                        <a:gd name="connsiteX2" fmla="*/ 0 w 406400"/>
                        <a:gd name="connsiteY2" fmla="*/ 561340 h 635000"/>
                        <a:gd name="connsiteX3" fmla="*/ 53340 w 406400"/>
                        <a:gd name="connsiteY3" fmla="*/ 635000 h 635000"/>
                        <a:gd name="connsiteX4" fmla="*/ 353060 w 406400"/>
                        <a:gd name="connsiteY4" fmla="*/ 480060 h 635000"/>
                        <a:gd name="connsiteX5" fmla="*/ 401320 w 406400"/>
                        <a:gd name="connsiteY5" fmla="*/ 411480 h 635000"/>
                        <a:gd name="connsiteX6" fmla="*/ 406400 w 406400"/>
                        <a:gd name="connsiteY6" fmla="*/ 43180 h 635000"/>
                        <a:gd name="connsiteX7" fmla="*/ 360680 w 406400"/>
                        <a:gd name="connsiteY7" fmla="*/ 0 h 635000"/>
                        <a:gd name="connsiteX8" fmla="*/ 50800 w 406400"/>
                        <a:gd name="connsiteY8" fmla="*/ 137160 h 635000"/>
                        <a:gd name="connsiteX0" fmla="*/ 50800 w 406400"/>
                        <a:gd name="connsiteY0" fmla="*/ 137160 h 614680"/>
                        <a:gd name="connsiteX1" fmla="*/ 2540 w 406400"/>
                        <a:gd name="connsiteY1" fmla="*/ 205740 h 614680"/>
                        <a:gd name="connsiteX2" fmla="*/ 0 w 406400"/>
                        <a:gd name="connsiteY2" fmla="*/ 561340 h 614680"/>
                        <a:gd name="connsiteX3" fmla="*/ 48260 w 406400"/>
                        <a:gd name="connsiteY3" fmla="*/ 614680 h 614680"/>
                        <a:gd name="connsiteX4" fmla="*/ 353060 w 406400"/>
                        <a:gd name="connsiteY4" fmla="*/ 480060 h 614680"/>
                        <a:gd name="connsiteX5" fmla="*/ 401320 w 406400"/>
                        <a:gd name="connsiteY5" fmla="*/ 411480 h 614680"/>
                        <a:gd name="connsiteX6" fmla="*/ 406400 w 406400"/>
                        <a:gd name="connsiteY6" fmla="*/ 43180 h 614680"/>
                        <a:gd name="connsiteX7" fmla="*/ 360680 w 406400"/>
                        <a:gd name="connsiteY7" fmla="*/ 0 h 614680"/>
                        <a:gd name="connsiteX8" fmla="*/ 50800 w 406400"/>
                        <a:gd name="connsiteY8" fmla="*/ 137160 h 614680"/>
                        <a:gd name="connsiteX0" fmla="*/ 50800 w 406400"/>
                        <a:gd name="connsiteY0" fmla="*/ 137160 h 614680"/>
                        <a:gd name="connsiteX1" fmla="*/ 2540 w 406400"/>
                        <a:gd name="connsiteY1" fmla="*/ 205740 h 614680"/>
                        <a:gd name="connsiteX2" fmla="*/ 0 w 406400"/>
                        <a:gd name="connsiteY2" fmla="*/ 561340 h 614680"/>
                        <a:gd name="connsiteX3" fmla="*/ 48260 w 406400"/>
                        <a:gd name="connsiteY3" fmla="*/ 614680 h 614680"/>
                        <a:gd name="connsiteX4" fmla="*/ 353060 w 406400"/>
                        <a:gd name="connsiteY4" fmla="*/ 459740 h 614680"/>
                        <a:gd name="connsiteX5" fmla="*/ 401320 w 406400"/>
                        <a:gd name="connsiteY5" fmla="*/ 411480 h 614680"/>
                        <a:gd name="connsiteX6" fmla="*/ 406400 w 406400"/>
                        <a:gd name="connsiteY6" fmla="*/ 43180 h 614680"/>
                        <a:gd name="connsiteX7" fmla="*/ 360680 w 406400"/>
                        <a:gd name="connsiteY7" fmla="*/ 0 h 614680"/>
                        <a:gd name="connsiteX8" fmla="*/ 50800 w 406400"/>
                        <a:gd name="connsiteY8" fmla="*/ 137160 h 614680"/>
                        <a:gd name="connsiteX0" fmla="*/ 50800 w 406400"/>
                        <a:gd name="connsiteY0" fmla="*/ 137160 h 614680"/>
                        <a:gd name="connsiteX1" fmla="*/ 2540 w 406400"/>
                        <a:gd name="connsiteY1" fmla="*/ 205740 h 614680"/>
                        <a:gd name="connsiteX2" fmla="*/ 0 w 406400"/>
                        <a:gd name="connsiteY2" fmla="*/ 561340 h 614680"/>
                        <a:gd name="connsiteX3" fmla="*/ 48260 w 406400"/>
                        <a:gd name="connsiteY3" fmla="*/ 614680 h 614680"/>
                        <a:gd name="connsiteX4" fmla="*/ 353060 w 406400"/>
                        <a:gd name="connsiteY4" fmla="*/ 459740 h 614680"/>
                        <a:gd name="connsiteX5" fmla="*/ 401320 w 406400"/>
                        <a:gd name="connsiteY5" fmla="*/ 381000 h 614680"/>
                        <a:gd name="connsiteX6" fmla="*/ 406400 w 406400"/>
                        <a:gd name="connsiteY6" fmla="*/ 43180 h 614680"/>
                        <a:gd name="connsiteX7" fmla="*/ 360680 w 406400"/>
                        <a:gd name="connsiteY7" fmla="*/ 0 h 614680"/>
                        <a:gd name="connsiteX8" fmla="*/ 50800 w 406400"/>
                        <a:gd name="connsiteY8" fmla="*/ 137160 h 614680"/>
                        <a:gd name="connsiteX0" fmla="*/ 50800 w 426720"/>
                        <a:gd name="connsiteY0" fmla="*/ 137160 h 614680"/>
                        <a:gd name="connsiteX1" fmla="*/ 2540 w 426720"/>
                        <a:gd name="connsiteY1" fmla="*/ 205740 h 614680"/>
                        <a:gd name="connsiteX2" fmla="*/ 0 w 426720"/>
                        <a:gd name="connsiteY2" fmla="*/ 561340 h 614680"/>
                        <a:gd name="connsiteX3" fmla="*/ 48260 w 426720"/>
                        <a:gd name="connsiteY3" fmla="*/ 614680 h 614680"/>
                        <a:gd name="connsiteX4" fmla="*/ 353060 w 426720"/>
                        <a:gd name="connsiteY4" fmla="*/ 459740 h 614680"/>
                        <a:gd name="connsiteX5" fmla="*/ 401320 w 426720"/>
                        <a:gd name="connsiteY5" fmla="*/ 381000 h 614680"/>
                        <a:gd name="connsiteX6" fmla="*/ 426720 w 426720"/>
                        <a:gd name="connsiteY6" fmla="*/ 25400 h 614680"/>
                        <a:gd name="connsiteX7" fmla="*/ 360680 w 426720"/>
                        <a:gd name="connsiteY7" fmla="*/ 0 h 614680"/>
                        <a:gd name="connsiteX8" fmla="*/ 50800 w 426720"/>
                        <a:gd name="connsiteY8" fmla="*/ 137160 h 614680"/>
                        <a:gd name="connsiteX0" fmla="*/ 50800 w 426720"/>
                        <a:gd name="connsiteY0" fmla="*/ 144780 h 622300"/>
                        <a:gd name="connsiteX1" fmla="*/ 2540 w 426720"/>
                        <a:gd name="connsiteY1" fmla="*/ 213360 h 622300"/>
                        <a:gd name="connsiteX2" fmla="*/ 0 w 426720"/>
                        <a:gd name="connsiteY2" fmla="*/ 568960 h 622300"/>
                        <a:gd name="connsiteX3" fmla="*/ 48260 w 426720"/>
                        <a:gd name="connsiteY3" fmla="*/ 622300 h 622300"/>
                        <a:gd name="connsiteX4" fmla="*/ 353060 w 426720"/>
                        <a:gd name="connsiteY4" fmla="*/ 467360 h 622300"/>
                        <a:gd name="connsiteX5" fmla="*/ 401320 w 426720"/>
                        <a:gd name="connsiteY5" fmla="*/ 388620 h 622300"/>
                        <a:gd name="connsiteX6" fmla="*/ 426720 w 426720"/>
                        <a:gd name="connsiteY6" fmla="*/ 33020 h 622300"/>
                        <a:gd name="connsiteX7" fmla="*/ 370840 w 426720"/>
                        <a:gd name="connsiteY7" fmla="*/ 0 h 622300"/>
                        <a:gd name="connsiteX8" fmla="*/ 50800 w 426720"/>
                        <a:gd name="connsiteY8" fmla="*/ 144780 h 622300"/>
                        <a:gd name="connsiteX0" fmla="*/ 50800 w 427208"/>
                        <a:gd name="connsiteY0" fmla="*/ 144780 h 622300"/>
                        <a:gd name="connsiteX1" fmla="*/ 2540 w 427208"/>
                        <a:gd name="connsiteY1" fmla="*/ 213360 h 622300"/>
                        <a:gd name="connsiteX2" fmla="*/ 0 w 427208"/>
                        <a:gd name="connsiteY2" fmla="*/ 568960 h 622300"/>
                        <a:gd name="connsiteX3" fmla="*/ 48260 w 427208"/>
                        <a:gd name="connsiteY3" fmla="*/ 622300 h 622300"/>
                        <a:gd name="connsiteX4" fmla="*/ 353060 w 427208"/>
                        <a:gd name="connsiteY4" fmla="*/ 467360 h 622300"/>
                        <a:gd name="connsiteX5" fmla="*/ 426720 w 427208"/>
                        <a:gd name="connsiteY5" fmla="*/ 370840 h 622300"/>
                        <a:gd name="connsiteX6" fmla="*/ 426720 w 427208"/>
                        <a:gd name="connsiteY6" fmla="*/ 33020 h 622300"/>
                        <a:gd name="connsiteX7" fmla="*/ 370840 w 427208"/>
                        <a:gd name="connsiteY7" fmla="*/ 0 h 622300"/>
                        <a:gd name="connsiteX8" fmla="*/ 50800 w 427208"/>
                        <a:gd name="connsiteY8" fmla="*/ 144780 h 622300"/>
                        <a:gd name="connsiteX0" fmla="*/ 50800 w 427208"/>
                        <a:gd name="connsiteY0" fmla="*/ 144780 h 622300"/>
                        <a:gd name="connsiteX1" fmla="*/ 2540 w 427208"/>
                        <a:gd name="connsiteY1" fmla="*/ 213360 h 622300"/>
                        <a:gd name="connsiteX2" fmla="*/ 0 w 427208"/>
                        <a:gd name="connsiteY2" fmla="*/ 568960 h 622300"/>
                        <a:gd name="connsiteX3" fmla="*/ 48260 w 427208"/>
                        <a:gd name="connsiteY3" fmla="*/ 622300 h 622300"/>
                        <a:gd name="connsiteX4" fmla="*/ 396240 w 427208"/>
                        <a:gd name="connsiteY4" fmla="*/ 444500 h 622300"/>
                        <a:gd name="connsiteX5" fmla="*/ 426720 w 427208"/>
                        <a:gd name="connsiteY5" fmla="*/ 370840 h 622300"/>
                        <a:gd name="connsiteX6" fmla="*/ 426720 w 427208"/>
                        <a:gd name="connsiteY6" fmla="*/ 33020 h 622300"/>
                        <a:gd name="connsiteX7" fmla="*/ 370840 w 427208"/>
                        <a:gd name="connsiteY7" fmla="*/ 0 h 622300"/>
                        <a:gd name="connsiteX8" fmla="*/ 50800 w 427208"/>
                        <a:gd name="connsiteY8" fmla="*/ 144780 h 622300"/>
                        <a:gd name="connsiteX0" fmla="*/ 50800 w 427208"/>
                        <a:gd name="connsiteY0" fmla="*/ 144780 h 614680"/>
                        <a:gd name="connsiteX1" fmla="*/ 2540 w 427208"/>
                        <a:gd name="connsiteY1" fmla="*/ 213360 h 614680"/>
                        <a:gd name="connsiteX2" fmla="*/ 0 w 427208"/>
                        <a:gd name="connsiteY2" fmla="*/ 568960 h 614680"/>
                        <a:gd name="connsiteX3" fmla="*/ 63500 w 427208"/>
                        <a:gd name="connsiteY3" fmla="*/ 614680 h 614680"/>
                        <a:gd name="connsiteX4" fmla="*/ 396240 w 427208"/>
                        <a:gd name="connsiteY4" fmla="*/ 444500 h 614680"/>
                        <a:gd name="connsiteX5" fmla="*/ 426720 w 427208"/>
                        <a:gd name="connsiteY5" fmla="*/ 370840 h 614680"/>
                        <a:gd name="connsiteX6" fmla="*/ 426720 w 427208"/>
                        <a:gd name="connsiteY6" fmla="*/ 33020 h 614680"/>
                        <a:gd name="connsiteX7" fmla="*/ 370840 w 427208"/>
                        <a:gd name="connsiteY7" fmla="*/ 0 h 614680"/>
                        <a:gd name="connsiteX8" fmla="*/ 50800 w 427208"/>
                        <a:gd name="connsiteY8" fmla="*/ 144780 h 614680"/>
                        <a:gd name="connsiteX0" fmla="*/ 50800 w 427208"/>
                        <a:gd name="connsiteY0" fmla="*/ 144780 h 614680"/>
                        <a:gd name="connsiteX1" fmla="*/ 2540 w 427208"/>
                        <a:gd name="connsiteY1" fmla="*/ 213360 h 614680"/>
                        <a:gd name="connsiteX2" fmla="*/ 0 w 427208"/>
                        <a:gd name="connsiteY2" fmla="*/ 568960 h 614680"/>
                        <a:gd name="connsiteX3" fmla="*/ 63500 w 427208"/>
                        <a:gd name="connsiteY3" fmla="*/ 614680 h 614680"/>
                        <a:gd name="connsiteX4" fmla="*/ 381000 w 427208"/>
                        <a:gd name="connsiteY4" fmla="*/ 449580 h 614680"/>
                        <a:gd name="connsiteX5" fmla="*/ 426720 w 427208"/>
                        <a:gd name="connsiteY5" fmla="*/ 370840 h 614680"/>
                        <a:gd name="connsiteX6" fmla="*/ 426720 w 427208"/>
                        <a:gd name="connsiteY6" fmla="*/ 33020 h 614680"/>
                        <a:gd name="connsiteX7" fmla="*/ 370840 w 427208"/>
                        <a:gd name="connsiteY7" fmla="*/ 0 h 614680"/>
                        <a:gd name="connsiteX8" fmla="*/ 50800 w 427208"/>
                        <a:gd name="connsiteY8" fmla="*/ 144780 h 614680"/>
                        <a:gd name="connsiteX0" fmla="*/ 50800 w 427208"/>
                        <a:gd name="connsiteY0" fmla="*/ 144780 h 614680"/>
                        <a:gd name="connsiteX1" fmla="*/ 2540 w 427208"/>
                        <a:gd name="connsiteY1" fmla="*/ 213360 h 614680"/>
                        <a:gd name="connsiteX2" fmla="*/ 0 w 427208"/>
                        <a:gd name="connsiteY2" fmla="*/ 568960 h 614680"/>
                        <a:gd name="connsiteX3" fmla="*/ 63500 w 427208"/>
                        <a:gd name="connsiteY3" fmla="*/ 614680 h 614680"/>
                        <a:gd name="connsiteX4" fmla="*/ 379095 w 427208"/>
                        <a:gd name="connsiteY4" fmla="*/ 459105 h 614680"/>
                        <a:gd name="connsiteX5" fmla="*/ 426720 w 427208"/>
                        <a:gd name="connsiteY5" fmla="*/ 370840 h 614680"/>
                        <a:gd name="connsiteX6" fmla="*/ 426720 w 427208"/>
                        <a:gd name="connsiteY6" fmla="*/ 33020 h 614680"/>
                        <a:gd name="connsiteX7" fmla="*/ 370840 w 427208"/>
                        <a:gd name="connsiteY7" fmla="*/ 0 h 614680"/>
                        <a:gd name="connsiteX8" fmla="*/ 50800 w 427208"/>
                        <a:gd name="connsiteY8" fmla="*/ 144780 h 614680"/>
                        <a:gd name="connsiteX0" fmla="*/ 50800 w 427208"/>
                        <a:gd name="connsiteY0" fmla="*/ 144780 h 624205"/>
                        <a:gd name="connsiteX1" fmla="*/ 2540 w 427208"/>
                        <a:gd name="connsiteY1" fmla="*/ 213360 h 624205"/>
                        <a:gd name="connsiteX2" fmla="*/ 0 w 427208"/>
                        <a:gd name="connsiteY2" fmla="*/ 568960 h 624205"/>
                        <a:gd name="connsiteX3" fmla="*/ 61595 w 427208"/>
                        <a:gd name="connsiteY3" fmla="*/ 624205 h 624205"/>
                        <a:gd name="connsiteX4" fmla="*/ 379095 w 427208"/>
                        <a:gd name="connsiteY4" fmla="*/ 459105 h 624205"/>
                        <a:gd name="connsiteX5" fmla="*/ 426720 w 427208"/>
                        <a:gd name="connsiteY5" fmla="*/ 370840 h 624205"/>
                        <a:gd name="connsiteX6" fmla="*/ 426720 w 427208"/>
                        <a:gd name="connsiteY6" fmla="*/ 33020 h 624205"/>
                        <a:gd name="connsiteX7" fmla="*/ 370840 w 427208"/>
                        <a:gd name="connsiteY7" fmla="*/ 0 h 624205"/>
                        <a:gd name="connsiteX8" fmla="*/ 50800 w 427208"/>
                        <a:gd name="connsiteY8" fmla="*/ 144780 h 6242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7208" h="624205">
                          <a:moveTo>
                            <a:pt x="50800" y="144780"/>
                          </a:moveTo>
                          <a:lnTo>
                            <a:pt x="2540" y="213360"/>
                          </a:lnTo>
                          <a:cubicBezTo>
                            <a:pt x="847" y="343747"/>
                            <a:pt x="1693" y="438573"/>
                            <a:pt x="0" y="568960"/>
                          </a:cubicBezTo>
                          <a:lnTo>
                            <a:pt x="61595" y="624205"/>
                          </a:lnTo>
                          <a:lnTo>
                            <a:pt x="379095" y="459105"/>
                          </a:lnTo>
                          <a:lnTo>
                            <a:pt x="426720" y="370840"/>
                          </a:lnTo>
                          <a:cubicBezTo>
                            <a:pt x="428413" y="248073"/>
                            <a:pt x="425027" y="155787"/>
                            <a:pt x="426720" y="33020"/>
                          </a:cubicBezTo>
                          <a:lnTo>
                            <a:pt x="370840" y="0"/>
                          </a:lnTo>
                          <a:lnTo>
                            <a:pt x="50800" y="14478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2" name="자유형 351"/>
                    <p:cNvSpPr/>
                    <p:nvPr/>
                  </p:nvSpPr>
                  <p:spPr>
                    <a:xfrm>
                      <a:off x="5565140" y="2225040"/>
                      <a:ext cx="393700" cy="594360"/>
                    </a:xfrm>
                    <a:custGeom>
                      <a:avLst/>
                      <a:gdLst>
                        <a:gd name="connsiteX0" fmla="*/ 48260 w 414020"/>
                        <a:gd name="connsiteY0" fmla="*/ 142240 h 601980"/>
                        <a:gd name="connsiteX1" fmla="*/ 7620 w 414020"/>
                        <a:gd name="connsiteY1" fmla="*/ 210820 h 601980"/>
                        <a:gd name="connsiteX2" fmla="*/ 0 w 414020"/>
                        <a:gd name="connsiteY2" fmla="*/ 581660 h 601980"/>
                        <a:gd name="connsiteX3" fmla="*/ 48260 w 414020"/>
                        <a:gd name="connsiteY3" fmla="*/ 601980 h 601980"/>
                        <a:gd name="connsiteX4" fmla="*/ 388620 w 414020"/>
                        <a:gd name="connsiteY4" fmla="*/ 426720 h 601980"/>
                        <a:gd name="connsiteX5" fmla="*/ 408940 w 414020"/>
                        <a:gd name="connsiteY5" fmla="*/ 373380 h 601980"/>
                        <a:gd name="connsiteX6" fmla="*/ 414020 w 414020"/>
                        <a:gd name="connsiteY6" fmla="*/ 45720 h 601980"/>
                        <a:gd name="connsiteX7" fmla="*/ 368300 w 414020"/>
                        <a:gd name="connsiteY7" fmla="*/ 0 h 601980"/>
                        <a:gd name="connsiteX8" fmla="*/ 48260 w 414020"/>
                        <a:gd name="connsiteY8" fmla="*/ 142240 h 601980"/>
                        <a:gd name="connsiteX0" fmla="*/ 48260 w 414020"/>
                        <a:gd name="connsiteY0" fmla="*/ 127000 h 601980"/>
                        <a:gd name="connsiteX1" fmla="*/ 7620 w 414020"/>
                        <a:gd name="connsiteY1" fmla="*/ 210820 h 601980"/>
                        <a:gd name="connsiteX2" fmla="*/ 0 w 414020"/>
                        <a:gd name="connsiteY2" fmla="*/ 581660 h 601980"/>
                        <a:gd name="connsiteX3" fmla="*/ 48260 w 414020"/>
                        <a:gd name="connsiteY3" fmla="*/ 601980 h 601980"/>
                        <a:gd name="connsiteX4" fmla="*/ 388620 w 414020"/>
                        <a:gd name="connsiteY4" fmla="*/ 426720 h 601980"/>
                        <a:gd name="connsiteX5" fmla="*/ 408940 w 414020"/>
                        <a:gd name="connsiteY5" fmla="*/ 373380 h 601980"/>
                        <a:gd name="connsiteX6" fmla="*/ 414020 w 414020"/>
                        <a:gd name="connsiteY6" fmla="*/ 45720 h 601980"/>
                        <a:gd name="connsiteX7" fmla="*/ 368300 w 414020"/>
                        <a:gd name="connsiteY7" fmla="*/ 0 h 601980"/>
                        <a:gd name="connsiteX8" fmla="*/ 48260 w 414020"/>
                        <a:gd name="connsiteY8" fmla="*/ 127000 h 601980"/>
                        <a:gd name="connsiteX0" fmla="*/ 48260 w 414020"/>
                        <a:gd name="connsiteY0" fmla="*/ 147320 h 622300"/>
                        <a:gd name="connsiteX1" fmla="*/ 7620 w 414020"/>
                        <a:gd name="connsiteY1" fmla="*/ 231140 h 622300"/>
                        <a:gd name="connsiteX2" fmla="*/ 0 w 414020"/>
                        <a:gd name="connsiteY2" fmla="*/ 601980 h 622300"/>
                        <a:gd name="connsiteX3" fmla="*/ 48260 w 414020"/>
                        <a:gd name="connsiteY3" fmla="*/ 622300 h 622300"/>
                        <a:gd name="connsiteX4" fmla="*/ 388620 w 414020"/>
                        <a:gd name="connsiteY4" fmla="*/ 447040 h 622300"/>
                        <a:gd name="connsiteX5" fmla="*/ 408940 w 414020"/>
                        <a:gd name="connsiteY5" fmla="*/ 393700 h 622300"/>
                        <a:gd name="connsiteX6" fmla="*/ 414020 w 414020"/>
                        <a:gd name="connsiteY6" fmla="*/ 66040 h 622300"/>
                        <a:gd name="connsiteX7" fmla="*/ 368300 w 414020"/>
                        <a:gd name="connsiteY7" fmla="*/ 0 h 622300"/>
                        <a:gd name="connsiteX8" fmla="*/ 48260 w 414020"/>
                        <a:gd name="connsiteY8" fmla="*/ 147320 h 622300"/>
                        <a:gd name="connsiteX0" fmla="*/ 48260 w 416560"/>
                        <a:gd name="connsiteY0" fmla="*/ 147320 h 622300"/>
                        <a:gd name="connsiteX1" fmla="*/ 7620 w 416560"/>
                        <a:gd name="connsiteY1" fmla="*/ 231140 h 622300"/>
                        <a:gd name="connsiteX2" fmla="*/ 0 w 416560"/>
                        <a:gd name="connsiteY2" fmla="*/ 601980 h 622300"/>
                        <a:gd name="connsiteX3" fmla="*/ 48260 w 416560"/>
                        <a:gd name="connsiteY3" fmla="*/ 622300 h 622300"/>
                        <a:gd name="connsiteX4" fmla="*/ 388620 w 416560"/>
                        <a:gd name="connsiteY4" fmla="*/ 447040 h 622300"/>
                        <a:gd name="connsiteX5" fmla="*/ 408940 w 416560"/>
                        <a:gd name="connsiteY5" fmla="*/ 393700 h 622300"/>
                        <a:gd name="connsiteX6" fmla="*/ 416560 w 416560"/>
                        <a:gd name="connsiteY6" fmla="*/ 43180 h 622300"/>
                        <a:gd name="connsiteX7" fmla="*/ 368300 w 416560"/>
                        <a:gd name="connsiteY7" fmla="*/ 0 h 622300"/>
                        <a:gd name="connsiteX8" fmla="*/ 48260 w 416560"/>
                        <a:gd name="connsiteY8" fmla="*/ 147320 h 622300"/>
                        <a:gd name="connsiteX0" fmla="*/ 48260 w 416560"/>
                        <a:gd name="connsiteY0" fmla="*/ 147320 h 622300"/>
                        <a:gd name="connsiteX1" fmla="*/ 7620 w 416560"/>
                        <a:gd name="connsiteY1" fmla="*/ 231140 h 622300"/>
                        <a:gd name="connsiteX2" fmla="*/ 0 w 416560"/>
                        <a:gd name="connsiteY2" fmla="*/ 601980 h 622300"/>
                        <a:gd name="connsiteX3" fmla="*/ 48260 w 416560"/>
                        <a:gd name="connsiteY3" fmla="*/ 622300 h 622300"/>
                        <a:gd name="connsiteX4" fmla="*/ 388620 w 416560"/>
                        <a:gd name="connsiteY4" fmla="*/ 447040 h 622300"/>
                        <a:gd name="connsiteX5" fmla="*/ 408940 w 416560"/>
                        <a:gd name="connsiteY5" fmla="*/ 393700 h 622300"/>
                        <a:gd name="connsiteX6" fmla="*/ 416560 w 416560"/>
                        <a:gd name="connsiteY6" fmla="*/ 43180 h 622300"/>
                        <a:gd name="connsiteX7" fmla="*/ 360680 w 416560"/>
                        <a:gd name="connsiteY7" fmla="*/ 0 h 622300"/>
                        <a:gd name="connsiteX8" fmla="*/ 48260 w 416560"/>
                        <a:gd name="connsiteY8" fmla="*/ 147320 h 622300"/>
                        <a:gd name="connsiteX0" fmla="*/ 48260 w 424357"/>
                        <a:gd name="connsiteY0" fmla="*/ 147320 h 622300"/>
                        <a:gd name="connsiteX1" fmla="*/ 7620 w 424357"/>
                        <a:gd name="connsiteY1" fmla="*/ 231140 h 622300"/>
                        <a:gd name="connsiteX2" fmla="*/ 0 w 424357"/>
                        <a:gd name="connsiteY2" fmla="*/ 601980 h 622300"/>
                        <a:gd name="connsiteX3" fmla="*/ 48260 w 424357"/>
                        <a:gd name="connsiteY3" fmla="*/ 622300 h 622300"/>
                        <a:gd name="connsiteX4" fmla="*/ 388620 w 424357"/>
                        <a:gd name="connsiteY4" fmla="*/ 447040 h 622300"/>
                        <a:gd name="connsiteX5" fmla="*/ 424180 w 424357"/>
                        <a:gd name="connsiteY5" fmla="*/ 365760 h 622300"/>
                        <a:gd name="connsiteX6" fmla="*/ 416560 w 424357"/>
                        <a:gd name="connsiteY6" fmla="*/ 43180 h 622300"/>
                        <a:gd name="connsiteX7" fmla="*/ 360680 w 424357"/>
                        <a:gd name="connsiteY7" fmla="*/ 0 h 622300"/>
                        <a:gd name="connsiteX8" fmla="*/ 48260 w 424357"/>
                        <a:gd name="connsiteY8" fmla="*/ 147320 h 622300"/>
                        <a:gd name="connsiteX0" fmla="*/ 48260 w 424357"/>
                        <a:gd name="connsiteY0" fmla="*/ 147320 h 622300"/>
                        <a:gd name="connsiteX1" fmla="*/ 7620 w 424357"/>
                        <a:gd name="connsiteY1" fmla="*/ 231140 h 622300"/>
                        <a:gd name="connsiteX2" fmla="*/ 0 w 424357"/>
                        <a:gd name="connsiteY2" fmla="*/ 601980 h 622300"/>
                        <a:gd name="connsiteX3" fmla="*/ 48260 w 424357"/>
                        <a:gd name="connsiteY3" fmla="*/ 622300 h 622300"/>
                        <a:gd name="connsiteX4" fmla="*/ 375920 w 424357"/>
                        <a:gd name="connsiteY4" fmla="*/ 436880 h 622300"/>
                        <a:gd name="connsiteX5" fmla="*/ 424180 w 424357"/>
                        <a:gd name="connsiteY5" fmla="*/ 365760 h 622300"/>
                        <a:gd name="connsiteX6" fmla="*/ 416560 w 424357"/>
                        <a:gd name="connsiteY6" fmla="*/ 43180 h 622300"/>
                        <a:gd name="connsiteX7" fmla="*/ 360680 w 424357"/>
                        <a:gd name="connsiteY7" fmla="*/ 0 h 622300"/>
                        <a:gd name="connsiteX8" fmla="*/ 48260 w 424357"/>
                        <a:gd name="connsiteY8" fmla="*/ 147320 h 622300"/>
                        <a:gd name="connsiteX0" fmla="*/ 48260 w 424357"/>
                        <a:gd name="connsiteY0" fmla="*/ 147320 h 609600"/>
                        <a:gd name="connsiteX1" fmla="*/ 7620 w 424357"/>
                        <a:gd name="connsiteY1" fmla="*/ 231140 h 609600"/>
                        <a:gd name="connsiteX2" fmla="*/ 0 w 424357"/>
                        <a:gd name="connsiteY2" fmla="*/ 601980 h 609600"/>
                        <a:gd name="connsiteX3" fmla="*/ 58420 w 424357"/>
                        <a:gd name="connsiteY3" fmla="*/ 609600 h 609600"/>
                        <a:gd name="connsiteX4" fmla="*/ 375920 w 424357"/>
                        <a:gd name="connsiteY4" fmla="*/ 436880 h 609600"/>
                        <a:gd name="connsiteX5" fmla="*/ 424180 w 424357"/>
                        <a:gd name="connsiteY5" fmla="*/ 365760 h 609600"/>
                        <a:gd name="connsiteX6" fmla="*/ 416560 w 424357"/>
                        <a:gd name="connsiteY6" fmla="*/ 43180 h 609600"/>
                        <a:gd name="connsiteX7" fmla="*/ 360680 w 424357"/>
                        <a:gd name="connsiteY7" fmla="*/ 0 h 609600"/>
                        <a:gd name="connsiteX8" fmla="*/ 48260 w 424357"/>
                        <a:gd name="connsiteY8" fmla="*/ 147320 h 609600"/>
                        <a:gd name="connsiteX0" fmla="*/ 45720 w 421817"/>
                        <a:gd name="connsiteY0" fmla="*/ 147320 h 609600"/>
                        <a:gd name="connsiteX1" fmla="*/ 5080 w 421817"/>
                        <a:gd name="connsiteY1" fmla="*/ 231140 h 609600"/>
                        <a:gd name="connsiteX2" fmla="*/ 0 w 421817"/>
                        <a:gd name="connsiteY2" fmla="*/ 579120 h 609600"/>
                        <a:gd name="connsiteX3" fmla="*/ 55880 w 421817"/>
                        <a:gd name="connsiteY3" fmla="*/ 609600 h 609600"/>
                        <a:gd name="connsiteX4" fmla="*/ 373380 w 421817"/>
                        <a:gd name="connsiteY4" fmla="*/ 436880 h 609600"/>
                        <a:gd name="connsiteX5" fmla="*/ 421640 w 421817"/>
                        <a:gd name="connsiteY5" fmla="*/ 365760 h 609600"/>
                        <a:gd name="connsiteX6" fmla="*/ 414020 w 421817"/>
                        <a:gd name="connsiteY6" fmla="*/ 43180 h 609600"/>
                        <a:gd name="connsiteX7" fmla="*/ 358140 w 421817"/>
                        <a:gd name="connsiteY7" fmla="*/ 0 h 609600"/>
                        <a:gd name="connsiteX8" fmla="*/ 45720 w 421817"/>
                        <a:gd name="connsiteY8" fmla="*/ 147320 h 609600"/>
                        <a:gd name="connsiteX0" fmla="*/ 45720 w 421817"/>
                        <a:gd name="connsiteY0" fmla="*/ 147320 h 609600"/>
                        <a:gd name="connsiteX1" fmla="*/ 5080 w 421817"/>
                        <a:gd name="connsiteY1" fmla="*/ 231140 h 609600"/>
                        <a:gd name="connsiteX2" fmla="*/ 0 w 421817"/>
                        <a:gd name="connsiteY2" fmla="*/ 579120 h 609600"/>
                        <a:gd name="connsiteX3" fmla="*/ 55880 w 421817"/>
                        <a:gd name="connsiteY3" fmla="*/ 609600 h 609600"/>
                        <a:gd name="connsiteX4" fmla="*/ 378460 w 421817"/>
                        <a:gd name="connsiteY4" fmla="*/ 447040 h 609600"/>
                        <a:gd name="connsiteX5" fmla="*/ 421640 w 421817"/>
                        <a:gd name="connsiteY5" fmla="*/ 365760 h 609600"/>
                        <a:gd name="connsiteX6" fmla="*/ 414020 w 421817"/>
                        <a:gd name="connsiteY6" fmla="*/ 43180 h 609600"/>
                        <a:gd name="connsiteX7" fmla="*/ 358140 w 421817"/>
                        <a:gd name="connsiteY7" fmla="*/ 0 h 609600"/>
                        <a:gd name="connsiteX8" fmla="*/ 45720 w 421817"/>
                        <a:gd name="connsiteY8" fmla="*/ 147320 h 609600"/>
                        <a:gd name="connsiteX0" fmla="*/ 45720 w 421817"/>
                        <a:gd name="connsiteY0" fmla="*/ 147320 h 609600"/>
                        <a:gd name="connsiteX1" fmla="*/ 5080 w 421817"/>
                        <a:gd name="connsiteY1" fmla="*/ 231140 h 609600"/>
                        <a:gd name="connsiteX2" fmla="*/ 0 w 421817"/>
                        <a:gd name="connsiteY2" fmla="*/ 579120 h 609600"/>
                        <a:gd name="connsiteX3" fmla="*/ 55880 w 421817"/>
                        <a:gd name="connsiteY3" fmla="*/ 609600 h 609600"/>
                        <a:gd name="connsiteX4" fmla="*/ 363220 w 421817"/>
                        <a:gd name="connsiteY4" fmla="*/ 449580 h 609600"/>
                        <a:gd name="connsiteX5" fmla="*/ 421640 w 421817"/>
                        <a:gd name="connsiteY5" fmla="*/ 365760 h 609600"/>
                        <a:gd name="connsiteX6" fmla="*/ 414020 w 421817"/>
                        <a:gd name="connsiteY6" fmla="*/ 43180 h 609600"/>
                        <a:gd name="connsiteX7" fmla="*/ 358140 w 421817"/>
                        <a:gd name="connsiteY7" fmla="*/ 0 h 609600"/>
                        <a:gd name="connsiteX8" fmla="*/ 45720 w 421817"/>
                        <a:gd name="connsiteY8" fmla="*/ 147320 h 609600"/>
                        <a:gd name="connsiteX0" fmla="*/ 45720 w 414020"/>
                        <a:gd name="connsiteY0" fmla="*/ 147320 h 609600"/>
                        <a:gd name="connsiteX1" fmla="*/ 5080 w 414020"/>
                        <a:gd name="connsiteY1" fmla="*/ 231140 h 609600"/>
                        <a:gd name="connsiteX2" fmla="*/ 0 w 414020"/>
                        <a:gd name="connsiteY2" fmla="*/ 579120 h 609600"/>
                        <a:gd name="connsiteX3" fmla="*/ 55880 w 414020"/>
                        <a:gd name="connsiteY3" fmla="*/ 609600 h 609600"/>
                        <a:gd name="connsiteX4" fmla="*/ 363220 w 414020"/>
                        <a:gd name="connsiteY4" fmla="*/ 449580 h 609600"/>
                        <a:gd name="connsiteX5" fmla="*/ 408940 w 414020"/>
                        <a:gd name="connsiteY5" fmla="*/ 365760 h 609600"/>
                        <a:gd name="connsiteX6" fmla="*/ 414020 w 414020"/>
                        <a:gd name="connsiteY6" fmla="*/ 43180 h 609600"/>
                        <a:gd name="connsiteX7" fmla="*/ 358140 w 414020"/>
                        <a:gd name="connsiteY7" fmla="*/ 0 h 609600"/>
                        <a:gd name="connsiteX8" fmla="*/ 45720 w 414020"/>
                        <a:gd name="connsiteY8" fmla="*/ 147320 h 609600"/>
                        <a:gd name="connsiteX0" fmla="*/ 71120 w 414020"/>
                        <a:gd name="connsiteY0" fmla="*/ 139700 h 609600"/>
                        <a:gd name="connsiteX1" fmla="*/ 5080 w 414020"/>
                        <a:gd name="connsiteY1" fmla="*/ 231140 h 609600"/>
                        <a:gd name="connsiteX2" fmla="*/ 0 w 414020"/>
                        <a:gd name="connsiteY2" fmla="*/ 579120 h 609600"/>
                        <a:gd name="connsiteX3" fmla="*/ 55880 w 414020"/>
                        <a:gd name="connsiteY3" fmla="*/ 609600 h 609600"/>
                        <a:gd name="connsiteX4" fmla="*/ 363220 w 414020"/>
                        <a:gd name="connsiteY4" fmla="*/ 449580 h 609600"/>
                        <a:gd name="connsiteX5" fmla="*/ 408940 w 414020"/>
                        <a:gd name="connsiteY5" fmla="*/ 365760 h 609600"/>
                        <a:gd name="connsiteX6" fmla="*/ 414020 w 414020"/>
                        <a:gd name="connsiteY6" fmla="*/ 43180 h 609600"/>
                        <a:gd name="connsiteX7" fmla="*/ 358140 w 414020"/>
                        <a:gd name="connsiteY7" fmla="*/ 0 h 609600"/>
                        <a:gd name="connsiteX8" fmla="*/ 71120 w 414020"/>
                        <a:gd name="connsiteY8" fmla="*/ 139700 h 609600"/>
                        <a:gd name="connsiteX0" fmla="*/ 71120 w 414020"/>
                        <a:gd name="connsiteY0" fmla="*/ 139700 h 609600"/>
                        <a:gd name="connsiteX1" fmla="*/ 25400 w 414020"/>
                        <a:gd name="connsiteY1" fmla="*/ 215900 h 609600"/>
                        <a:gd name="connsiteX2" fmla="*/ 0 w 414020"/>
                        <a:gd name="connsiteY2" fmla="*/ 579120 h 609600"/>
                        <a:gd name="connsiteX3" fmla="*/ 55880 w 414020"/>
                        <a:gd name="connsiteY3" fmla="*/ 609600 h 609600"/>
                        <a:gd name="connsiteX4" fmla="*/ 363220 w 414020"/>
                        <a:gd name="connsiteY4" fmla="*/ 449580 h 609600"/>
                        <a:gd name="connsiteX5" fmla="*/ 408940 w 414020"/>
                        <a:gd name="connsiteY5" fmla="*/ 365760 h 609600"/>
                        <a:gd name="connsiteX6" fmla="*/ 414020 w 414020"/>
                        <a:gd name="connsiteY6" fmla="*/ 43180 h 609600"/>
                        <a:gd name="connsiteX7" fmla="*/ 358140 w 414020"/>
                        <a:gd name="connsiteY7" fmla="*/ 0 h 609600"/>
                        <a:gd name="connsiteX8" fmla="*/ 71120 w 414020"/>
                        <a:gd name="connsiteY8" fmla="*/ 139700 h 609600"/>
                        <a:gd name="connsiteX0" fmla="*/ 50800 w 393700"/>
                        <a:gd name="connsiteY0" fmla="*/ 139700 h 609600"/>
                        <a:gd name="connsiteX1" fmla="*/ 5080 w 393700"/>
                        <a:gd name="connsiteY1" fmla="*/ 215900 h 609600"/>
                        <a:gd name="connsiteX2" fmla="*/ 0 w 393700"/>
                        <a:gd name="connsiteY2" fmla="*/ 566420 h 609600"/>
                        <a:gd name="connsiteX3" fmla="*/ 35560 w 393700"/>
                        <a:gd name="connsiteY3" fmla="*/ 609600 h 609600"/>
                        <a:gd name="connsiteX4" fmla="*/ 342900 w 393700"/>
                        <a:gd name="connsiteY4" fmla="*/ 449580 h 609600"/>
                        <a:gd name="connsiteX5" fmla="*/ 388620 w 393700"/>
                        <a:gd name="connsiteY5" fmla="*/ 365760 h 609600"/>
                        <a:gd name="connsiteX6" fmla="*/ 393700 w 393700"/>
                        <a:gd name="connsiteY6" fmla="*/ 43180 h 609600"/>
                        <a:gd name="connsiteX7" fmla="*/ 337820 w 393700"/>
                        <a:gd name="connsiteY7" fmla="*/ 0 h 609600"/>
                        <a:gd name="connsiteX8" fmla="*/ 50800 w 393700"/>
                        <a:gd name="connsiteY8" fmla="*/ 139700 h 609600"/>
                        <a:gd name="connsiteX0" fmla="*/ 50800 w 393700"/>
                        <a:gd name="connsiteY0" fmla="*/ 139700 h 589280"/>
                        <a:gd name="connsiteX1" fmla="*/ 5080 w 393700"/>
                        <a:gd name="connsiteY1" fmla="*/ 215900 h 589280"/>
                        <a:gd name="connsiteX2" fmla="*/ 0 w 393700"/>
                        <a:gd name="connsiteY2" fmla="*/ 566420 h 589280"/>
                        <a:gd name="connsiteX3" fmla="*/ 66040 w 393700"/>
                        <a:gd name="connsiteY3" fmla="*/ 589280 h 589280"/>
                        <a:gd name="connsiteX4" fmla="*/ 342900 w 393700"/>
                        <a:gd name="connsiteY4" fmla="*/ 449580 h 589280"/>
                        <a:gd name="connsiteX5" fmla="*/ 388620 w 393700"/>
                        <a:gd name="connsiteY5" fmla="*/ 365760 h 589280"/>
                        <a:gd name="connsiteX6" fmla="*/ 393700 w 393700"/>
                        <a:gd name="connsiteY6" fmla="*/ 43180 h 589280"/>
                        <a:gd name="connsiteX7" fmla="*/ 337820 w 393700"/>
                        <a:gd name="connsiteY7" fmla="*/ 0 h 589280"/>
                        <a:gd name="connsiteX8" fmla="*/ 50800 w 393700"/>
                        <a:gd name="connsiteY8" fmla="*/ 139700 h 589280"/>
                        <a:gd name="connsiteX0" fmla="*/ 50800 w 393700"/>
                        <a:gd name="connsiteY0" fmla="*/ 139700 h 594360"/>
                        <a:gd name="connsiteX1" fmla="*/ 5080 w 393700"/>
                        <a:gd name="connsiteY1" fmla="*/ 215900 h 594360"/>
                        <a:gd name="connsiteX2" fmla="*/ 0 w 393700"/>
                        <a:gd name="connsiteY2" fmla="*/ 566420 h 594360"/>
                        <a:gd name="connsiteX3" fmla="*/ 48260 w 393700"/>
                        <a:gd name="connsiteY3" fmla="*/ 594360 h 594360"/>
                        <a:gd name="connsiteX4" fmla="*/ 342900 w 393700"/>
                        <a:gd name="connsiteY4" fmla="*/ 449580 h 594360"/>
                        <a:gd name="connsiteX5" fmla="*/ 388620 w 393700"/>
                        <a:gd name="connsiteY5" fmla="*/ 365760 h 594360"/>
                        <a:gd name="connsiteX6" fmla="*/ 393700 w 393700"/>
                        <a:gd name="connsiteY6" fmla="*/ 43180 h 594360"/>
                        <a:gd name="connsiteX7" fmla="*/ 337820 w 393700"/>
                        <a:gd name="connsiteY7" fmla="*/ 0 h 594360"/>
                        <a:gd name="connsiteX8" fmla="*/ 50800 w 393700"/>
                        <a:gd name="connsiteY8" fmla="*/ 139700 h 5943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93700" h="594360">
                          <a:moveTo>
                            <a:pt x="50800" y="139700"/>
                          </a:moveTo>
                          <a:lnTo>
                            <a:pt x="5080" y="215900"/>
                          </a:lnTo>
                          <a:cubicBezTo>
                            <a:pt x="3387" y="331893"/>
                            <a:pt x="1693" y="450427"/>
                            <a:pt x="0" y="566420"/>
                          </a:cubicBezTo>
                          <a:lnTo>
                            <a:pt x="48260" y="594360"/>
                          </a:lnTo>
                          <a:lnTo>
                            <a:pt x="342900" y="449580"/>
                          </a:lnTo>
                          <a:lnTo>
                            <a:pt x="388620" y="365760"/>
                          </a:lnTo>
                          <a:cubicBezTo>
                            <a:pt x="390313" y="256540"/>
                            <a:pt x="392007" y="152400"/>
                            <a:pt x="393700" y="43180"/>
                          </a:cubicBezTo>
                          <a:lnTo>
                            <a:pt x="337820" y="0"/>
                          </a:lnTo>
                          <a:lnTo>
                            <a:pt x="50800" y="13970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3" name="자유형 352"/>
                    <p:cNvSpPr/>
                    <p:nvPr/>
                  </p:nvSpPr>
                  <p:spPr>
                    <a:xfrm>
                      <a:off x="5224198" y="2486147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4" name="자유형 353"/>
                    <p:cNvSpPr/>
                    <p:nvPr/>
                  </p:nvSpPr>
                  <p:spPr>
                    <a:xfrm>
                      <a:off x="5224198" y="2622753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5" name="자유형 354"/>
                    <p:cNvSpPr/>
                    <p:nvPr/>
                  </p:nvSpPr>
                  <p:spPr>
                    <a:xfrm>
                      <a:off x="5224198" y="2758165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6" name="자유형 355"/>
                    <p:cNvSpPr/>
                    <p:nvPr/>
                  </p:nvSpPr>
                  <p:spPr>
                    <a:xfrm>
                      <a:off x="5623608" y="2289136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7" name="자유형 356"/>
                    <p:cNvSpPr/>
                    <p:nvPr/>
                  </p:nvSpPr>
                  <p:spPr>
                    <a:xfrm>
                      <a:off x="5623608" y="2425742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sp>
                  <p:nvSpPr>
                    <p:cNvPr id="358" name="자유형 357"/>
                    <p:cNvSpPr/>
                    <p:nvPr/>
                  </p:nvSpPr>
                  <p:spPr>
                    <a:xfrm>
                      <a:off x="5623608" y="2561154"/>
                      <a:ext cx="277358" cy="193097"/>
                    </a:xfrm>
                    <a:custGeom>
                      <a:avLst/>
                      <a:gdLst>
                        <a:gd name="connsiteX0" fmla="*/ 5715 w 285750"/>
                        <a:gd name="connsiteY0" fmla="*/ 137160 h 209550"/>
                        <a:gd name="connsiteX1" fmla="*/ 0 w 285750"/>
                        <a:gd name="connsiteY1" fmla="*/ 209550 h 209550"/>
                        <a:gd name="connsiteX2" fmla="*/ 285750 w 285750"/>
                        <a:gd name="connsiteY2" fmla="*/ 70485 h 209550"/>
                        <a:gd name="connsiteX3" fmla="*/ 281940 w 285750"/>
                        <a:gd name="connsiteY3" fmla="*/ 0 h 209550"/>
                        <a:gd name="connsiteX4" fmla="*/ 5715 w 285750"/>
                        <a:gd name="connsiteY4" fmla="*/ 137160 h 209550"/>
                        <a:gd name="connsiteX0" fmla="*/ 0 w 289560"/>
                        <a:gd name="connsiteY0" fmla="*/ 137160 h 209550"/>
                        <a:gd name="connsiteX1" fmla="*/ 3810 w 289560"/>
                        <a:gd name="connsiteY1" fmla="*/ 209550 h 209550"/>
                        <a:gd name="connsiteX2" fmla="*/ 289560 w 289560"/>
                        <a:gd name="connsiteY2" fmla="*/ 70485 h 209550"/>
                        <a:gd name="connsiteX3" fmla="*/ 285750 w 289560"/>
                        <a:gd name="connsiteY3" fmla="*/ 0 h 209550"/>
                        <a:gd name="connsiteX4" fmla="*/ 0 w 289560"/>
                        <a:gd name="connsiteY4" fmla="*/ 137160 h 209550"/>
                        <a:gd name="connsiteX0" fmla="*/ 0 w 295275"/>
                        <a:gd name="connsiteY0" fmla="*/ 137160 h 209550"/>
                        <a:gd name="connsiteX1" fmla="*/ 3810 w 295275"/>
                        <a:gd name="connsiteY1" fmla="*/ 209550 h 209550"/>
                        <a:gd name="connsiteX2" fmla="*/ 289560 w 295275"/>
                        <a:gd name="connsiteY2" fmla="*/ 70485 h 209550"/>
                        <a:gd name="connsiteX3" fmla="*/ 295275 w 295275"/>
                        <a:gd name="connsiteY3" fmla="*/ 0 h 209550"/>
                        <a:gd name="connsiteX4" fmla="*/ 0 w 29527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5750 w 291465"/>
                        <a:gd name="connsiteY2" fmla="*/ 70485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293370"/>
                        <a:gd name="connsiteY0" fmla="*/ 137160 h 209550"/>
                        <a:gd name="connsiteX1" fmla="*/ 0 w 293370"/>
                        <a:gd name="connsiteY1" fmla="*/ 209550 h 209550"/>
                        <a:gd name="connsiteX2" fmla="*/ 293370 w 293370"/>
                        <a:gd name="connsiteY2" fmla="*/ 68580 h 209550"/>
                        <a:gd name="connsiteX3" fmla="*/ 291465 w 293370"/>
                        <a:gd name="connsiteY3" fmla="*/ 0 h 209550"/>
                        <a:gd name="connsiteX4" fmla="*/ 0 w 293370"/>
                        <a:gd name="connsiteY4" fmla="*/ 137160 h 209550"/>
                        <a:gd name="connsiteX0" fmla="*/ 0 w 321945"/>
                        <a:gd name="connsiteY0" fmla="*/ 137160 h 209550"/>
                        <a:gd name="connsiteX1" fmla="*/ 0 w 321945"/>
                        <a:gd name="connsiteY1" fmla="*/ 209550 h 209550"/>
                        <a:gd name="connsiteX2" fmla="*/ 321945 w 321945"/>
                        <a:gd name="connsiteY2" fmla="*/ 66675 h 209550"/>
                        <a:gd name="connsiteX3" fmla="*/ 291465 w 321945"/>
                        <a:gd name="connsiteY3" fmla="*/ 0 h 209550"/>
                        <a:gd name="connsiteX4" fmla="*/ 0 w 321945"/>
                        <a:gd name="connsiteY4" fmla="*/ 137160 h 209550"/>
                        <a:gd name="connsiteX0" fmla="*/ 0 w 291465"/>
                        <a:gd name="connsiteY0" fmla="*/ 137160 h 209550"/>
                        <a:gd name="connsiteX1" fmla="*/ 0 w 291465"/>
                        <a:gd name="connsiteY1" fmla="*/ 209550 h 209550"/>
                        <a:gd name="connsiteX2" fmla="*/ 289560 w 291465"/>
                        <a:gd name="connsiteY2" fmla="*/ 64770 h 209550"/>
                        <a:gd name="connsiteX3" fmla="*/ 291465 w 291465"/>
                        <a:gd name="connsiteY3" fmla="*/ 0 h 209550"/>
                        <a:gd name="connsiteX4" fmla="*/ 0 w 291465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1465 w 300990"/>
                        <a:gd name="connsiteY3" fmla="*/ 0 h 209550"/>
                        <a:gd name="connsiteX4" fmla="*/ 0 w 300990"/>
                        <a:gd name="connsiteY4" fmla="*/ 137160 h 209550"/>
                        <a:gd name="connsiteX0" fmla="*/ 0 w 304800"/>
                        <a:gd name="connsiteY0" fmla="*/ 137160 h 209550"/>
                        <a:gd name="connsiteX1" fmla="*/ 0 w 304800"/>
                        <a:gd name="connsiteY1" fmla="*/ 209550 h 209550"/>
                        <a:gd name="connsiteX2" fmla="*/ 300990 w 304800"/>
                        <a:gd name="connsiteY2" fmla="*/ 64770 h 209550"/>
                        <a:gd name="connsiteX3" fmla="*/ 304800 w 304800"/>
                        <a:gd name="connsiteY3" fmla="*/ 0 h 209550"/>
                        <a:gd name="connsiteX4" fmla="*/ 0 w 304800"/>
                        <a:gd name="connsiteY4" fmla="*/ 137160 h 209550"/>
                        <a:gd name="connsiteX0" fmla="*/ 0 w 300990"/>
                        <a:gd name="connsiteY0" fmla="*/ 137160 h 209550"/>
                        <a:gd name="connsiteX1" fmla="*/ 0 w 300990"/>
                        <a:gd name="connsiteY1" fmla="*/ 209550 h 209550"/>
                        <a:gd name="connsiteX2" fmla="*/ 300990 w 300990"/>
                        <a:gd name="connsiteY2" fmla="*/ 64770 h 209550"/>
                        <a:gd name="connsiteX3" fmla="*/ 299085 w 300990"/>
                        <a:gd name="connsiteY3" fmla="*/ 0 h 209550"/>
                        <a:gd name="connsiteX4" fmla="*/ 0 w 300990"/>
                        <a:gd name="connsiteY4" fmla="*/ 137160 h 209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0990" h="209550">
                          <a:moveTo>
                            <a:pt x="0" y="137160"/>
                          </a:moveTo>
                          <a:lnTo>
                            <a:pt x="0" y="209550"/>
                          </a:lnTo>
                          <a:lnTo>
                            <a:pt x="300990" y="64770"/>
                          </a:lnTo>
                          <a:lnTo>
                            <a:pt x="299085" y="0"/>
                          </a:lnTo>
                          <a:lnTo>
                            <a:pt x="0" y="137160"/>
                          </a:lnTo>
                          <a:close/>
                        </a:path>
                      </a:pathLst>
                    </a:custGeom>
                    <a:solidFill>
                      <a:srgbClr val="EAEAEA"/>
                    </a:solidFill>
                    <a:ln w="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p:txBody>
                </p:sp>
                <p:cxnSp>
                  <p:nvCxnSpPr>
                    <p:cNvPr id="359" name="직선 연결선 358"/>
                    <p:cNvCxnSpPr/>
                    <p:nvPr/>
                  </p:nvCxnSpPr>
                  <p:spPr>
                    <a:xfrm flipH="1">
                      <a:off x="5161801" y="2576472"/>
                      <a:ext cx="43873" cy="62345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0" name="직선 연결선 359"/>
                    <p:cNvCxnSpPr/>
                    <p:nvPr/>
                  </p:nvCxnSpPr>
                  <p:spPr>
                    <a:xfrm>
                      <a:off x="5157991" y="2965851"/>
                      <a:ext cx="50905" cy="45657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1" name="직선 연결선 360"/>
                    <p:cNvCxnSpPr/>
                    <p:nvPr/>
                  </p:nvCxnSpPr>
                  <p:spPr>
                    <a:xfrm>
                      <a:off x="5502275" y="2432398"/>
                      <a:ext cx="50800" cy="30018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2" name="직선 연결선 361"/>
                    <p:cNvCxnSpPr/>
                    <p:nvPr/>
                  </p:nvCxnSpPr>
                  <p:spPr>
                    <a:xfrm flipH="1">
                      <a:off x="5508506" y="2789555"/>
                      <a:ext cx="37465" cy="69096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3" name="직선 연결선 362"/>
                    <p:cNvCxnSpPr/>
                    <p:nvPr/>
                  </p:nvCxnSpPr>
                  <p:spPr>
                    <a:xfrm flipH="1">
                      <a:off x="5588365" y="2384104"/>
                      <a:ext cx="39885" cy="62345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4" name="직선 연결선 363"/>
                    <p:cNvCxnSpPr/>
                    <p:nvPr/>
                  </p:nvCxnSpPr>
                  <p:spPr>
                    <a:xfrm>
                      <a:off x="5577011" y="2775213"/>
                      <a:ext cx="47916" cy="29752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5" name="직선 연결선 364"/>
                    <p:cNvCxnSpPr/>
                    <p:nvPr/>
                  </p:nvCxnSpPr>
                  <p:spPr>
                    <a:xfrm>
                      <a:off x="5902808" y="2247629"/>
                      <a:ext cx="41984" cy="33020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6" name="직선 연결선 365"/>
                    <p:cNvCxnSpPr/>
                    <p:nvPr/>
                  </p:nvCxnSpPr>
                  <p:spPr>
                    <a:xfrm flipH="1">
                      <a:off x="5902342" y="2589749"/>
                      <a:ext cx="37465" cy="69096"/>
                    </a:xfrm>
                    <a:prstGeom prst="line">
                      <a:avLst/>
                    </a:prstGeom>
                    <a:ln w="31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95" name="TextBox 494"/>
                <p:cNvSpPr txBox="1"/>
                <p:nvPr/>
              </p:nvSpPr>
              <p:spPr>
                <a:xfrm>
                  <a:off x="5373435" y="3937142"/>
                  <a:ext cx="99965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Ex) 2</a:t>
                  </a: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번</a:t>
                  </a:r>
                  <a:endParaRPr lang="ko-KR" altLang="en-US" sz="12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6495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115"/>
          <p:cNvSpPr/>
          <p:nvPr/>
        </p:nvSpPr>
        <p:spPr>
          <a:xfrm>
            <a:off x="606934" y="1038436"/>
            <a:ext cx="7820150" cy="3859200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10751" y="2056736"/>
            <a:ext cx="2424726" cy="42257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167649" y="3671725"/>
            <a:ext cx="5085668" cy="986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컨셉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벽면 색감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87115" y="1137873"/>
            <a:ext cx="7429211" cy="1761793"/>
            <a:chOff x="346031" y="1344263"/>
            <a:chExt cx="11254298" cy="2480058"/>
          </a:xfrm>
        </p:grpSpPr>
        <p:sp>
          <p:nvSpPr>
            <p:cNvPr id="8" name="TextBox 7"/>
            <p:cNvSpPr txBox="1"/>
            <p:nvPr/>
          </p:nvSpPr>
          <p:spPr>
            <a:xfrm>
              <a:off x="346031" y="1344263"/>
              <a:ext cx="2533463" cy="389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5325" y="1863609"/>
              <a:ext cx="10905004" cy="357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스테이지를 제외하고 </a:t>
              </a:r>
              <a:r>
                <a:rPr lang="ko-KR" altLang="en-US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흰색</a:t>
              </a:r>
              <a:r>
                <a:rPr lang="en-US" altLang="ko-KR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050" dirty="0" smtClean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회색 </a:t>
              </a:r>
              <a:r>
                <a:rPr lang="ko-KR" altLang="en-US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위주의 벽면을 사용</a:t>
              </a:r>
              <a:endPara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5325" y="3239429"/>
              <a:ext cx="10905004" cy="5848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0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05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50" dirty="0">
                  <a:solidFill>
                    <a:srgbClr val="00B0F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다양한 기능을 갖는 벽체</a:t>
              </a:r>
              <a:r>
                <a: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존재 </a:t>
              </a:r>
              <a:r>
                <a:rPr lang="en-US" altLang="ko-KR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일반 벽면</a:t>
              </a:r>
              <a:r>
                <a:rPr lang="en-US" altLang="ko-KR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LED </a:t>
              </a:r>
              <a:r>
                <a: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</a:t>
              </a:r>
              <a:r>
                <a:rPr lang="en-US" altLang="ko-KR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B</a:t>
              </a:r>
              <a:r>
                <a: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포지션</a:t>
              </a:r>
              <a:r>
                <a:rPr lang="en-US" altLang="ko-KR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50" dirty="0" err="1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에드온</a:t>
              </a:r>
              <a:r>
                <a: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가능한 벽면</a:t>
              </a:r>
              <a:r>
                <a:rPr lang="en-US" altLang="ko-KR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05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등이 존재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41439" y="2269781"/>
              <a:ext cx="10544641" cy="303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예시</a:t>
              </a:r>
              <a:r>
                <a:rPr lang="en-US" altLang="ko-KR" sz="800" dirty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8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8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주로 다음과 같은 색을 주로 이용</a:t>
              </a:r>
              <a:endParaRPr lang="ko-KR" altLang="en-US" sz="8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32744" y="3317850"/>
            <a:ext cx="1672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그래픽 예시</a:t>
            </a:r>
            <a:endParaRPr lang="ko-KR" altLang="en-US" sz="1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329274" y="2130063"/>
            <a:ext cx="302400" cy="3024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09029" y="2125590"/>
            <a:ext cx="302400" cy="302400"/>
          </a:xfrm>
          <a:prstGeom prst="rect">
            <a:avLst/>
          </a:prstGeom>
          <a:solidFill>
            <a:srgbClr val="EAEAEA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345916" y="2125590"/>
            <a:ext cx="302400" cy="302400"/>
          </a:xfrm>
          <a:prstGeom prst="rect">
            <a:avLst/>
          </a:prstGeom>
          <a:solidFill>
            <a:srgbClr val="C0C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775454" y="2125590"/>
            <a:ext cx="302400" cy="302400"/>
          </a:xfrm>
          <a:prstGeom prst="rect">
            <a:avLst/>
          </a:prstGeom>
          <a:solidFill>
            <a:srgbClr val="96969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98590" y="2125590"/>
            <a:ext cx="302400" cy="302400"/>
          </a:xfrm>
          <a:prstGeom prst="rect">
            <a:avLst/>
          </a:prstGeom>
          <a:solidFill>
            <a:srgbClr val="5F5F5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388579" y="3870273"/>
            <a:ext cx="651600" cy="630000"/>
          </a:xfrm>
          <a:prstGeom prst="roundRect">
            <a:avLst>
              <a:gd name="adj" fmla="val 359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3812579" y="3864320"/>
            <a:ext cx="651600" cy="630000"/>
            <a:chOff x="3955307" y="4868689"/>
            <a:chExt cx="1224136" cy="1224136"/>
          </a:xfrm>
        </p:grpSpPr>
        <p:sp>
          <p:nvSpPr>
            <p:cNvPr id="68" name="직사각형 67"/>
            <p:cNvSpPr/>
            <p:nvPr/>
          </p:nvSpPr>
          <p:spPr>
            <a:xfrm>
              <a:off x="3955307" y="4868689"/>
              <a:ext cx="1224136" cy="1224136"/>
            </a:xfrm>
            <a:prstGeom prst="rect">
              <a:avLst/>
            </a:prstGeom>
            <a:solidFill>
              <a:srgbClr val="96969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027315" y="4868689"/>
              <a:ext cx="504056" cy="122413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bg1">
                    <a:lumMod val="85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603379" y="4868689"/>
              <a:ext cx="504056" cy="1224136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chemeClr val="bg1">
                    <a:lumMod val="85000"/>
                  </a:schemeClr>
                </a:gs>
                <a:gs pos="83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1" name="직선 연결선 70"/>
            <p:cNvCxnSpPr/>
            <p:nvPr/>
          </p:nvCxnSpPr>
          <p:spPr>
            <a:xfrm>
              <a:off x="4027315" y="4868689"/>
              <a:ext cx="0" cy="12241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5107435" y="4868689"/>
              <a:ext cx="0" cy="12241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/>
            <p:nvPr/>
          </p:nvCxnSpPr>
          <p:spPr>
            <a:xfrm>
              <a:off x="4603379" y="4868689"/>
              <a:ext cx="0" cy="12241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/>
            <p:nvPr/>
          </p:nvCxnSpPr>
          <p:spPr>
            <a:xfrm>
              <a:off x="4531371" y="4868689"/>
              <a:ext cx="0" cy="122413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4027315" y="5123550"/>
              <a:ext cx="5040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4603379" y="5123550"/>
              <a:ext cx="5040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4603379" y="5843630"/>
              <a:ext cx="5040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4027315" y="5843630"/>
              <a:ext cx="50405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3003196" y="3864320"/>
            <a:ext cx="651600" cy="630000"/>
            <a:chOff x="5407394" y="4866644"/>
            <a:chExt cx="1224136" cy="1228285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5407394" y="4866644"/>
              <a:ext cx="1224136" cy="1224136"/>
            </a:xfrm>
            <a:prstGeom prst="roundRect">
              <a:avLst>
                <a:gd name="adj" fmla="val 3595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5407394" y="4866933"/>
              <a:ext cx="1224136" cy="540060"/>
            </a:xfrm>
            <a:prstGeom prst="roundRect">
              <a:avLst>
                <a:gd name="adj" fmla="val 782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5407394" y="5552765"/>
              <a:ext cx="1224136" cy="540060"/>
            </a:xfrm>
            <a:prstGeom prst="roundRect">
              <a:avLst>
                <a:gd name="adj" fmla="val 7828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0000">
                  <a:schemeClr val="bg1"/>
                </a:gs>
                <a:gs pos="90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407394" y="5403669"/>
              <a:ext cx="1224136" cy="151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4" name="직선 연결선 83"/>
            <p:cNvCxnSpPr>
              <a:stCxn id="81" idx="0"/>
              <a:endCxn id="81" idx="2"/>
            </p:cNvCxnSpPr>
            <p:nvPr/>
          </p:nvCxnSpPr>
          <p:spPr>
            <a:xfrm>
              <a:off x="6019462" y="4866933"/>
              <a:ext cx="0" cy="540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/>
            <p:nvPr/>
          </p:nvCxnSpPr>
          <p:spPr>
            <a:xfrm>
              <a:off x="6019462" y="5554869"/>
              <a:ext cx="0" cy="540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/>
          <p:cNvGrpSpPr/>
          <p:nvPr/>
        </p:nvGrpSpPr>
        <p:grpSpPr>
          <a:xfrm>
            <a:off x="4583084" y="3855146"/>
            <a:ext cx="651600" cy="630000"/>
            <a:chOff x="6928273" y="4868770"/>
            <a:chExt cx="1224136" cy="1224136"/>
          </a:xfrm>
        </p:grpSpPr>
        <p:sp>
          <p:nvSpPr>
            <p:cNvPr id="87" name="직사각형 86"/>
            <p:cNvSpPr/>
            <p:nvPr/>
          </p:nvSpPr>
          <p:spPr>
            <a:xfrm>
              <a:off x="6928273" y="4868770"/>
              <a:ext cx="1224136" cy="12241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6928273" y="4868770"/>
              <a:ext cx="1224136" cy="221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928273" y="5086147"/>
              <a:ext cx="1224136" cy="22169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55000">
                  <a:schemeClr val="bg1">
                    <a:lumMod val="85000"/>
                  </a:schemeClr>
                </a:gs>
                <a:gs pos="83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6933353" y="5234476"/>
              <a:ext cx="1216800" cy="0"/>
            </a:xfrm>
            <a:prstGeom prst="line">
              <a:avLst/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6928273" y="6026564"/>
              <a:ext cx="1221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/>
            <p:cNvSpPr/>
            <p:nvPr/>
          </p:nvSpPr>
          <p:spPr>
            <a:xfrm>
              <a:off x="6971897" y="5349519"/>
              <a:ext cx="540060" cy="635361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7566185" y="5349519"/>
              <a:ext cx="540060" cy="635362"/>
            </a:xfrm>
            <a:prstGeom prst="rect">
              <a:avLst/>
            </a:prstGeom>
            <a:solidFill>
              <a:schemeClr val="bg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7577614" y="5359043"/>
              <a:ext cx="518400" cy="6156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30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983700" y="5359043"/>
              <a:ext cx="518400" cy="6156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30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5376276" y="3863256"/>
            <a:ext cx="651600" cy="630000"/>
            <a:chOff x="8446896" y="4866769"/>
            <a:chExt cx="1224136" cy="1224136"/>
          </a:xfrm>
        </p:grpSpPr>
        <p:sp>
          <p:nvSpPr>
            <p:cNvPr id="97" name="직사각형 96"/>
            <p:cNvSpPr/>
            <p:nvPr/>
          </p:nvSpPr>
          <p:spPr>
            <a:xfrm>
              <a:off x="8446896" y="4866769"/>
              <a:ext cx="1224136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8446896" y="4866769"/>
              <a:ext cx="1224136" cy="293698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25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8446896" y="5187117"/>
              <a:ext cx="1224136" cy="720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8446896" y="5160467"/>
              <a:ext cx="1224000" cy="3600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01" name="직선 연결선 100"/>
            <p:cNvCxnSpPr>
              <a:stCxn id="98" idx="0"/>
              <a:endCxn id="100" idx="0"/>
            </p:cNvCxnSpPr>
            <p:nvPr/>
          </p:nvCxnSpPr>
          <p:spPr>
            <a:xfrm flipH="1">
              <a:off x="9058896" y="4866769"/>
              <a:ext cx="68" cy="2936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endCxn id="103" idx="0"/>
            </p:cNvCxnSpPr>
            <p:nvPr/>
          </p:nvCxnSpPr>
          <p:spPr>
            <a:xfrm>
              <a:off x="9058896" y="5259125"/>
              <a:ext cx="0" cy="7654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/>
            <p:cNvSpPr/>
            <p:nvPr/>
          </p:nvSpPr>
          <p:spPr>
            <a:xfrm>
              <a:off x="8446896" y="6024563"/>
              <a:ext cx="1224000" cy="6634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2193813" y="3871835"/>
            <a:ext cx="651600" cy="630000"/>
            <a:chOff x="1559496" y="1700808"/>
            <a:chExt cx="1224136" cy="1224136"/>
          </a:xfrm>
        </p:grpSpPr>
        <p:sp>
          <p:nvSpPr>
            <p:cNvPr id="105" name="직사각형 104"/>
            <p:cNvSpPr/>
            <p:nvPr/>
          </p:nvSpPr>
          <p:spPr>
            <a:xfrm>
              <a:off x="1559496" y="1700808"/>
              <a:ext cx="1224136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팔각형 105"/>
            <p:cNvSpPr/>
            <p:nvPr/>
          </p:nvSpPr>
          <p:spPr>
            <a:xfrm>
              <a:off x="1703512" y="1844824"/>
              <a:ext cx="936104" cy="936104"/>
            </a:xfrm>
            <a:prstGeom prst="octagon">
              <a:avLst>
                <a:gd name="adj" fmla="val 7311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1811524" y="2492897"/>
              <a:ext cx="720080" cy="144016"/>
            </a:xfrm>
            <a:prstGeom prst="roundRect">
              <a:avLst>
                <a:gd name="adj" fmla="val 3254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1811524" y="2237833"/>
              <a:ext cx="720080" cy="144016"/>
            </a:xfrm>
            <a:prstGeom prst="roundRect">
              <a:avLst>
                <a:gd name="adj" fmla="val 3254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1811524" y="1982507"/>
              <a:ext cx="720080" cy="144016"/>
            </a:xfrm>
            <a:prstGeom prst="roundRect">
              <a:avLst>
                <a:gd name="adj" fmla="val 3254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 flipH="1" flipV="1">
              <a:off x="1757524" y="1899852"/>
              <a:ext cx="54000" cy="5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flipH="1" flipV="1">
              <a:off x="2531604" y="2673726"/>
              <a:ext cx="54000" cy="54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 flipH="1">
              <a:off x="2531604" y="1899957"/>
              <a:ext cx="54000" cy="554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/>
            <p:nvPr/>
          </p:nvCxnSpPr>
          <p:spPr>
            <a:xfrm flipH="1">
              <a:off x="1757524" y="2671506"/>
              <a:ext cx="54000" cy="554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TextBox 114"/>
          <p:cNvSpPr txBox="1"/>
          <p:nvPr/>
        </p:nvSpPr>
        <p:spPr>
          <a:xfrm>
            <a:off x="917692" y="2761544"/>
            <a:ext cx="7198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50" dirty="0" smtClean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5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단순한 문양</a:t>
            </a:r>
            <a:r>
              <a:rPr lang="en-US" altLang="ko-KR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디자인이 퇴화한 시대적 배경과</a:t>
            </a:r>
            <a:r>
              <a:rPr lang="en-US" altLang="ko-KR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기계적인 분위기를 반영함</a:t>
            </a:r>
            <a:r>
              <a:rPr lang="en-US" altLang="ko-KR" sz="105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1050" dirty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43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3595" y="2519015"/>
            <a:ext cx="1181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 및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환경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15266" y="2370566"/>
            <a:ext cx="6941679" cy="91302"/>
            <a:chOff x="0" y="0"/>
            <a:chExt cx="10949940" cy="13335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824990" cy="133350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24990" y="0"/>
              <a:ext cx="1824990" cy="13335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9980" y="0"/>
              <a:ext cx="1824990" cy="13335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74970" y="0"/>
              <a:ext cx="1824990" cy="13335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99960" y="0"/>
              <a:ext cx="1824990" cy="13335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124950" y="0"/>
              <a:ext cx="1824990" cy="13335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284647" y="2519017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90184" y="2519019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컨셉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65784" y="2519014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</a:t>
            </a:r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퍼즐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05747" y="2519019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75130" y="2519018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2831" y="2090521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59777" y="2090521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16724" y="2090521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1" y="2090521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30616" y="2090521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87563" y="2090521"/>
            <a:ext cx="1181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8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타일셋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디자인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일부 예시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75880" y="1070042"/>
            <a:ext cx="5820387" cy="2827607"/>
            <a:chOff x="395288" y="915988"/>
            <a:chExt cx="8353425" cy="4032250"/>
          </a:xfrm>
        </p:grpSpPr>
        <p:sp>
          <p:nvSpPr>
            <p:cNvPr id="8" name="직사각형 7"/>
            <p:cNvSpPr/>
            <p:nvPr/>
          </p:nvSpPr>
          <p:spPr>
            <a:xfrm>
              <a:off x="395288" y="915988"/>
              <a:ext cx="3939608" cy="356118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809105" y="915988"/>
              <a:ext cx="3939608" cy="356118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39" y="1013999"/>
              <a:ext cx="3589507" cy="336516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1894" y="1009565"/>
              <a:ext cx="3374030" cy="337403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95288" y="4558515"/>
              <a:ext cx="3939608" cy="38972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Lab_A4-1(</a:t>
              </a:r>
              <a:r>
                <a:rPr lang="ko-KR" altLang="en-US" sz="14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벽면</a:t>
              </a:r>
              <a:r>
                <a:rPr lang="en-US" altLang="ko-KR" sz="14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400" dirty="0" err="1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타일셋</a:t>
              </a:r>
              <a:endParaRPr lang="ko-KR" altLang="en-US" sz="14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09105" y="4558515"/>
              <a:ext cx="3939608" cy="389723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Lab_A5-21(</a:t>
              </a:r>
              <a:r>
                <a:rPr lang="ko-KR" altLang="en-US" sz="14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오브젝트</a:t>
              </a:r>
              <a:r>
                <a:rPr lang="en-US" altLang="ko-KR" sz="14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 sz="1400" dirty="0" err="1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타일셋</a:t>
              </a:r>
              <a:endParaRPr lang="ko-KR" altLang="en-US" sz="14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9726" y="4255411"/>
            <a:ext cx="536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타일셋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리소스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(PNG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파일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아방스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rpgmaker.net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등에서 구했습니다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 일부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타일셋은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직접 수정 작업을 거쳤습니다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172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타일셋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목록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79333"/>
              </p:ext>
            </p:extLst>
          </p:nvPr>
        </p:nvGraphicFramePr>
        <p:xfrm>
          <a:off x="881976" y="1006038"/>
          <a:ext cx="3814651" cy="303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파일명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유형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사용처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Lab_S1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모든 스테이지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지면 애니메이션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Lab_A2-1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Tuto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Stage,</a:t>
                      </a:r>
                      <a:r>
                        <a:rPr lang="en-US" altLang="ko-KR" sz="9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S1,</a:t>
                      </a:r>
                      <a:r>
                        <a:rPr lang="en-US" altLang="ko-KR" sz="900" baseline="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S3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지면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Lab_A4-1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Tuto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Stage, S1, S3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벽면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Lab_A5-1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Tuto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Stage, S1, S3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Lab_A5-11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Tuto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Stage, S1, S3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Lab_A5-12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Tuto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Stage, S1, S3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Lab_A5-13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타일 프로토타입용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Lab_A5-21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Tuto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Stage, S1, S3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Lab_A5-42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Tutorial Stage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Lab_A5-43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S1, S3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castle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en-US" altLang="ko-KR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동화마을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house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동화마을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세리브로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배경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2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세리브로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배경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00627"/>
              </p:ext>
            </p:extLst>
          </p:nvPr>
        </p:nvGraphicFramePr>
        <p:xfrm>
          <a:off x="5053308" y="1006024"/>
          <a:ext cx="3133575" cy="3038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5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3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파일명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유형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사용처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비고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Outside_A1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동화마을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지면 애니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Outside_A2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동화마을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지면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Outside_A3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동화마을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건물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Outside_A4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동화마을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벽면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World_A1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동화마을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지면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Outside_B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동화마을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Outside_C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동화마을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Inside_S1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세리브로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지면 애니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Tile A2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세리브로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지면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Inside_S4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세리브로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벽면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Inside_S5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en-US" altLang="ko-KR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세리브로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Inside_T3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세리브로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02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Inside_T5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png</a:t>
                      </a:r>
                      <a:endParaRPr lang="ko-KR" altLang="en-US" sz="900" dirty="0" smtClean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S2(</a:t>
                      </a:r>
                      <a:r>
                        <a:rPr lang="ko-KR" altLang="en-US" sz="900" dirty="0" err="1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세리브로</a:t>
                      </a:r>
                      <a:r>
                        <a:rPr lang="en-US" altLang="ko-KR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오브젝트 타일</a:t>
                      </a:r>
                      <a:endParaRPr lang="ko-KR" altLang="en-US" sz="9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36000" marR="36000" marT="7200" marB="72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377" y="4255411"/>
            <a:ext cx="8095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타일셋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리소스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(PNG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혼란을 방지하기 위해 모든 파일의 파일명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유형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사용처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기록한 </a:t>
            </a:r>
            <a:r>
              <a:rPr lang="ko-KR" altLang="en-US" sz="1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타일셋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문서화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작성하고 관리하였습니다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7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컨셉 </a:t>
            </a:r>
            <a:r>
              <a:rPr lang="en-US" altLang="ko-KR" sz="12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 외주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용역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223586" y="994449"/>
            <a:ext cx="6696828" cy="3035534"/>
            <a:chOff x="609288" y="1357710"/>
            <a:chExt cx="10973424" cy="460977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288" y="1365846"/>
              <a:ext cx="3254464" cy="4601636"/>
            </a:xfrm>
            <a:prstGeom prst="rect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8768" y="1357710"/>
              <a:ext cx="3254464" cy="4601636"/>
            </a:xfrm>
            <a:prstGeom prst="rect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248" y="1365846"/>
              <a:ext cx="3254464" cy="4601636"/>
            </a:xfrm>
            <a:prstGeom prst="rect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8" name="직사각형 7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5982" y="4255411"/>
            <a:ext cx="6592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사운드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(BGM)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전문가에게 외주를 진행했습니다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작성된 설정을 전문가에게 전달하고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직접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용역 계약서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작성하여 계약을 맺었습니다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135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D2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50C6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520" y="478652"/>
            <a:ext cx="41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76571" y="4184599"/>
            <a:ext cx="373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설계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 선정 등에 대해서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63731" y="1658885"/>
            <a:ext cx="1474765" cy="1975588"/>
            <a:chOff x="3595585" y="1715630"/>
            <a:chExt cx="2472109" cy="4137940"/>
          </a:xfrm>
        </p:grpSpPr>
        <p:sp>
          <p:nvSpPr>
            <p:cNvPr id="9" name="자유형 8"/>
            <p:cNvSpPr/>
            <p:nvPr/>
          </p:nvSpPr>
          <p:spPr>
            <a:xfrm flipV="1">
              <a:off x="3595585" y="2746278"/>
              <a:ext cx="2135752" cy="1490615"/>
            </a:xfrm>
            <a:custGeom>
              <a:avLst/>
              <a:gdLst>
                <a:gd name="connsiteX0" fmla="*/ 1207238 w 3466299"/>
                <a:gd name="connsiteY0" fmla="*/ 2676749 h 2677555"/>
                <a:gd name="connsiteX1" fmla="*/ 1714688 w 3466299"/>
                <a:gd name="connsiteY1" fmla="*/ 2673590 h 2677555"/>
                <a:gd name="connsiteX2" fmla="*/ 2252312 w 3466299"/>
                <a:gd name="connsiteY2" fmla="*/ 2631052 h 2677555"/>
                <a:gd name="connsiteX3" fmla="*/ 2388034 w 3466299"/>
                <a:gd name="connsiteY3" fmla="*/ 2585790 h 2677555"/>
                <a:gd name="connsiteX4" fmla="*/ 2453959 w 3466299"/>
                <a:gd name="connsiteY4" fmla="*/ 2516156 h 2677555"/>
                <a:gd name="connsiteX5" fmla="*/ 2552580 w 3466299"/>
                <a:gd name="connsiteY5" fmla="*/ 2291540 h 2677555"/>
                <a:gd name="connsiteX6" fmla="*/ 2911909 w 3466299"/>
                <a:gd name="connsiteY6" fmla="*/ 1559965 h 2677555"/>
                <a:gd name="connsiteX7" fmla="*/ 3407910 w 3466299"/>
                <a:gd name="connsiteY7" fmla="*/ 989189 h 2677555"/>
                <a:gd name="connsiteX8" fmla="*/ 3466299 w 3466299"/>
                <a:gd name="connsiteY8" fmla="*/ 951194 h 2677555"/>
                <a:gd name="connsiteX9" fmla="*/ 3466299 w 3466299"/>
                <a:gd name="connsiteY9" fmla="*/ 655561 h 2677555"/>
                <a:gd name="connsiteX10" fmla="*/ 3440428 w 3466299"/>
                <a:gd name="connsiteY10" fmla="*/ 665746 h 2677555"/>
                <a:gd name="connsiteX11" fmla="*/ 2909667 w 3466299"/>
                <a:gd name="connsiteY11" fmla="*/ 1061617 h 2677555"/>
                <a:gd name="connsiteX12" fmla="*/ 2532755 w 3466299"/>
                <a:gd name="connsiteY12" fmla="*/ 1586083 h 2677555"/>
                <a:gd name="connsiteX13" fmla="*/ 2467877 w 3466299"/>
                <a:gd name="connsiteY13" fmla="*/ 1701623 h 2677555"/>
                <a:gd name="connsiteX14" fmla="*/ 2432270 w 3466299"/>
                <a:gd name="connsiteY14" fmla="*/ 0 h 2677555"/>
                <a:gd name="connsiteX15" fmla="*/ 492552 w 3466299"/>
                <a:gd name="connsiteY15" fmla="*/ 0 h 2677555"/>
                <a:gd name="connsiteX16" fmla="*/ 424497 w 3466299"/>
                <a:gd name="connsiteY16" fmla="*/ 2032196 h 2677555"/>
                <a:gd name="connsiteX17" fmla="*/ 285753 w 3466299"/>
                <a:gd name="connsiteY17" fmla="*/ 34261 h 2677555"/>
                <a:gd name="connsiteX18" fmla="*/ 286726 w 3466299"/>
                <a:gd name="connsiteY18" fmla="*/ 0 h 2677555"/>
                <a:gd name="connsiteX19" fmla="*/ 18872 w 3466299"/>
                <a:gd name="connsiteY19" fmla="*/ 0 h 2677555"/>
                <a:gd name="connsiteX20" fmla="*/ 8586 w 3466299"/>
                <a:gd name="connsiteY20" fmla="*/ 310454 h 2677555"/>
                <a:gd name="connsiteX21" fmla="*/ 38340 w 3466299"/>
                <a:gd name="connsiteY21" fmla="*/ 2028476 h 2677555"/>
                <a:gd name="connsiteX22" fmla="*/ 45973 w 3466299"/>
                <a:gd name="connsiteY22" fmla="*/ 2102198 h 2677555"/>
                <a:gd name="connsiteX23" fmla="*/ 49852 w 3466299"/>
                <a:gd name="connsiteY23" fmla="*/ 2104170 h 2677555"/>
                <a:gd name="connsiteX24" fmla="*/ 223351 w 3466299"/>
                <a:gd name="connsiteY24" fmla="*/ 2452542 h 2677555"/>
                <a:gd name="connsiteX25" fmla="*/ 401455 w 3466299"/>
                <a:gd name="connsiteY25" fmla="*/ 2597120 h 2677555"/>
                <a:gd name="connsiteX26" fmla="*/ 466548 w 3466299"/>
                <a:gd name="connsiteY26" fmla="*/ 2625463 h 2677555"/>
                <a:gd name="connsiteX27" fmla="*/ 1207238 w 3466299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407910 w 3611186"/>
                <a:gd name="connsiteY7" fmla="*/ 989189 h 2677555"/>
                <a:gd name="connsiteX8" fmla="*/ 3611186 w 3611186"/>
                <a:gd name="connsiteY8" fmla="*/ 1089051 h 2677555"/>
                <a:gd name="connsiteX9" fmla="*/ 3466299 w 3611186"/>
                <a:gd name="connsiteY9" fmla="*/ 655561 h 2677555"/>
                <a:gd name="connsiteX10" fmla="*/ 3440428 w 3611186"/>
                <a:gd name="connsiteY10" fmla="*/ 665746 h 2677555"/>
                <a:gd name="connsiteX11" fmla="*/ 2909667 w 3611186"/>
                <a:gd name="connsiteY11" fmla="*/ 1061617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388152 w 3611186"/>
                <a:gd name="connsiteY7" fmla="*/ 1192349 h 2677555"/>
                <a:gd name="connsiteX8" fmla="*/ 3611186 w 3611186"/>
                <a:gd name="connsiteY8" fmla="*/ 1089051 h 2677555"/>
                <a:gd name="connsiteX9" fmla="*/ 3466299 w 3611186"/>
                <a:gd name="connsiteY9" fmla="*/ 655561 h 2677555"/>
                <a:gd name="connsiteX10" fmla="*/ 3440428 w 3611186"/>
                <a:gd name="connsiteY10" fmla="*/ 665746 h 2677555"/>
                <a:gd name="connsiteX11" fmla="*/ 2909667 w 3611186"/>
                <a:gd name="connsiteY11" fmla="*/ 1061617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388152 w 3611186"/>
                <a:gd name="connsiteY7" fmla="*/ 1192349 h 2677555"/>
                <a:gd name="connsiteX8" fmla="*/ 3611186 w 3611186"/>
                <a:gd name="connsiteY8" fmla="*/ 1089051 h 2677555"/>
                <a:gd name="connsiteX9" fmla="*/ 3466299 w 3611186"/>
                <a:gd name="connsiteY9" fmla="*/ 655561 h 2677555"/>
                <a:gd name="connsiteX10" fmla="*/ 3440428 w 3611186"/>
                <a:gd name="connsiteY10" fmla="*/ 665746 h 2677555"/>
                <a:gd name="connsiteX11" fmla="*/ 2936010 w 3611186"/>
                <a:gd name="connsiteY11" fmla="*/ 1141429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388152 w 3611186"/>
                <a:gd name="connsiteY7" fmla="*/ 1192349 h 2677555"/>
                <a:gd name="connsiteX8" fmla="*/ 3611186 w 3611186"/>
                <a:gd name="connsiteY8" fmla="*/ 1089051 h 2677555"/>
                <a:gd name="connsiteX9" fmla="*/ 3466299 w 3611186"/>
                <a:gd name="connsiteY9" fmla="*/ 655561 h 2677555"/>
                <a:gd name="connsiteX10" fmla="*/ 3440427 w 3611186"/>
                <a:gd name="connsiteY10" fmla="*/ 832627 h 2677555"/>
                <a:gd name="connsiteX11" fmla="*/ 2936010 w 3611186"/>
                <a:gd name="connsiteY11" fmla="*/ 1141429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388152 w 3611186"/>
                <a:gd name="connsiteY7" fmla="*/ 1192349 h 2677555"/>
                <a:gd name="connsiteX8" fmla="*/ 3611186 w 3611186"/>
                <a:gd name="connsiteY8" fmla="*/ 1089051 h 2677555"/>
                <a:gd name="connsiteX9" fmla="*/ 3538743 w 3611186"/>
                <a:gd name="connsiteY9" fmla="*/ 800675 h 2677555"/>
                <a:gd name="connsiteX10" fmla="*/ 3440427 w 3611186"/>
                <a:gd name="connsiteY10" fmla="*/ 832627 h 2677555"/>
                <a:gd name="connsiteX11" fmla="*/ 2936010 w 3611186"/>
                <a:gd name="connsiteY11" fmla="*/ 1141429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538743"/>
                <a:gd name="connsiteY0" fmla="*/ 2676749 h 2677555"/>
                <a:gd name="connsiteX1" fmla="*/ 1714688 w 3538743"/>
                <a:gd name="connsiteY1" fmla="*/ 2673590 h 2677555"/>
                <a:gd name="connsiteX2" fmla="*/ 2252312 w 3538743"/>
                <a:gd name="connsiteY2" fmla="*/ 2631052 h 2677555"/>
                <a:gd name="connsiteX3" fmla="*/ 2388034 w 3538743"/>
                <a:gd name="connsiteY3" fmla="*/ 2585790 h 2677555"/>
                <a:gd name="connsiteX4" fmla="*/ 2453959 w 3538743"/>
                <a:gd name="connsiteY4" fmla="*/ 2516156 h 2677555"/>
                <a:gd name="connsiteX5" fmla="*/ 2552580 w 3538743"/>
                <a:gd name="connsiteY5" fmla="*/ 2291540 h 2677555"/>
                <a:gd name="connsiteX6" fmla="*/ 2911909 w 3538743"/>
                <a:gd name="connsiteY6" fmla="*/ 1559965 h 2677555"/>
                <a:gd name="connsiteX7" fmla="*/ 3388152 w 3538743"/>
                <a:gd name="connsiteY7" fmla="*/ 1192349 h 2677555"/>
                <a:gd name="connsiteX8" fmla="*/ 3538743 w 3538743"/>
                <a:gd name="connsiteY8" fmla="*/ 800675 h 2677555"/>
                <a:gd name="connsiteX9" fmla="*/ 3440427 w 3538743"/>
                <a:gd name="connsiteY9" fmla="*/ 832627 h 2677555"/>
                <a:gd name="connsiteX10" fmla="*/ 2936010 w 3538743"/>
                <a:gd name="connsiteY10" fmla="*/ 1141429 h 2677555"/>
                <a:gd name="connsiteX11" fmla="*/ 2532755 w 3538743"/>
                <a:gd name="connsiteY11" fmla="*/ 1586083 h 2677555"/>
                <a:gd name="connsiteX12" fmla="*/ 2467877 w 3538743"/>
                <a:gd name="connsiteY12" fmla="*/ 1701623 h 2677555"/>
                <a:gd name="connsiteX13" fmla="*/ 2432270 w 3538743"/>
                <a:gd name="connsiteY13" fmla="*/ 0 h 2677555"/>
                <a:gd name="connsiteX14" fmla="*/ 492552 w 3538743"/>
                <a:gd name="connsiteY14" fmla="*/ 0 h 2677555"/>
                <a:gd name="connsiteX15" fmla="*/ 424497 w 3538743"/>
                <a:gd name="connsiteY15" fmla="*/ 2032196 h 2677555"/>
                <a:gd name="connsiteX16" fmla="*/ 285753 w 3538743"/>
                <a:gd name="connsiteY16" fmla="*/ 34261 h 2677555"/>
                <a:gd name="connsiteX17" fmla="*/ 286726 w 3538743"/>
                <a:gd name="connsiteY17" fmla="*/ 0 h 2677555"/>
                <a:gd name="connsiteX18" fmla="*/ 18872 w 3538743"/>
                <a:gd name="connsiteY18" fmla="*/ 0 h 2677555"/>
                <a:gd name="connsiteX19" fmla="*/ 8586 w 3538743"/>
                <a:gd name="connsiteY19" fmla="*/ 310454 h 2677555"/>
                <a:gd name="connsiteX20" fmla="*/ 38340 w 3538743"/>
                <a:gd name="connsiteY20" fmla="*/ 2028476 h 2677555"/>
                <a:gd name="connsiteX21" fmla="*/ 45973 w 3538743"/>
                <a:gd name="connsiteY21" fmla="*/ 2102198 h 2677555"/>
                <a:gd name="connsiteX22" fmla="*/ 49852 w 3538743"/>
                <a:gd name="connsiteY22" fmla="*/ 2104170 h 2677555"/>
                <a:gd name="connsiteX23" fmla="*/ 223351 w 3538743"/>
                <a:gd name="connsiteY23" fmla="*/ 2452542 h 2677555"/>
                <a:gd name="connsiteX24" fmla="*/ 401455 w 3538743"/>
                <a:gd name="connsiteY24" fmla="*/ 2597120 h 2677555"/>
                <a:gd name="connsiteX25" fmla="*/ 466548 w 3538743"/>
                <a:gd name="connsiteY25" fmla="*/ 2625463 h 2677555"/>
                <a:gd name="connsiteX26" fmla="*/ 1207238 w 3538743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538743 w 3625239"/>
                <a:gd name="connsiteY8" fmla="*/ 800675 h 2677555"/>
                <a:gd name="connsiteX9" fmla="*/ 3440427 w 3625239"/>
                <a:gd name="connsiteY9" fmla="*/ 832627 h 2677555"/>
                <a:gd name="connsiteX10" fmla="*/ 2936010 w 3625239"/>
                <a:gd name="connsiteY10" fmla="*/ 1141429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85753 w 3625239"/>
                <a:gd name="connsiteY16" fmla="*/ 3426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538743 w 3625239"/>
                <a:gd name="connsiteY8" fmla="*/ 800675 h 2677555"/>
                <a:gd name="connsiteX9" fmla="*/ 3440427 w 3625239"/>
                <a:gd name="connsiteY9" fmla="*/ 832627 h 2677555"/>
                <a:gd name="connsiteX10" fmla="*/ 2936010 w 3625239"/>
                <a:gd name="connsiteY10" fmla="*/ 1141429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85753 w 3625239"/>
                <a:gd name="connsiteY16" fmla="*/ 3426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40427 w 3627651"/>
                <a:gd name="connsiteY9" fmla="*/ 832627 h 2677555"/>
                <a:gd name="connsiteX10" fmla="*/ 2936010 w 3627651"/>
                <a:gd name="connsiteY10" fmla="*/ 1141429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25610 w 3627651"/>
                <a:gd name="connsiteY9" fmla="*/ 946904 h 2677555"/>
                <a:gd name="connsiteX10" fmla="*/ 2936010 w 3627651"/>
                <a:gd name="connsiteY10" fmla="*/ 1141429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10792 w 3627651"/>
                <a:gd name="connsiteY9" fmla="*/ 968671 h 2677555"/>
                <a:gd name="connsiteX10" fmla="*/ 2936010 w 3627651"/>
                <a:gd name="connsiteY10" fmla="*/ 1141429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10792 w 3627651"/>
                <a:gd name="connsiteY9" fmla="*/ 968671 h 2677555"/>
                <a:gd name="connsiteX10" fmla="*/ 2936010 w 3627651"/>
                <a:gd name="connsiteY10" fmla="*/ 1141429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10792 w 3627651"/>
                <a:gd name="connsiteY9" fmla="*/ 968671 h 2677555"/>
                <a:gd name="connsiteX10" fmla="*/ 2936010 w 3627651"/>
                <a:gd name="connsiteY10" fmla="*/ 1168637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85753 w 3625239"/>
                <a:gd name="connsiteY16" fmla="*/ 3426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2582 w 3625239"/>
                <a:gd name="connsiteY16" fmla="*/ 78885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2582 w 3625239"/>
                <a:gd name="connsiteY16" fmla="*/ 78885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2582 w 3625239"/>
                <a:gd name="connsiteY16" fmla="*/ 788851 h 2677555"/>
                <a:gd name="connsiteX17" fmla="*/ 451370 w 3625239"/>
                <a:gd name="connsiteY17" fmla="*/ 48613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9168 w 3625239"/>
                <a:gd name="connsiteY16" fmla="*/ 890430 h 2677555"/>
                <a:gd name="connsiteX17" fmla="*/ 451370 w 3625239"/>
                <a:gd name="connsiteY17" fmla="*/ 48613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9168 w 3625239"/>
                <a:gd name="connsiteY16" fmla="*/ 890430 h 2677555"/>
                <a:gd name="connsiteX17" fmla="*/ 451370 w 3625239"/>
                <a:gd name="connsiteY17" fmla="*/ 486130 h 2677555"/>
                <a:gd name="connsiteX18" fmla="*/ 288887 w 3625239"/>
                <a:gd name="connsiteY18" fmla="*/ 282971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184743 w 3602744"/>
                <a:gd name="connsiteY0" fmla="*/ 2676749 h 2677555"/>
                <a:gd name="connsiteX1" fmla="*/ 1692193 w 3602744"/>
                <a:gd name="connsiteY1" fmla="*/ 2673590 h 2677555"/>
                <a:gd name="connsiteX2" fmla="*/ 2229817 w 3602744"/>
                <a:gd name="connsiteY2" fmla="*/ 2631052 h 2677555"/>
                <a:gd name="connsiteX3" fmla="*/ 2365539 w 3602744"/>
                <a:gd name="connsiteY3" fmla="*/ 2585790 h 2677555"/>
                <a:gd name="connsiteX4" fmla="*/ 2431464 w 3602744"/>
                <a:gd name="connsiteY4" fmla="*/ 2516156 h 2677555"/>
                <a:gd name="connsiteX5" fmla="*/ 2530085 w 3602744"/>
                <a:gd name="connsiteY5" fmla="*/ 2291540 h 2677555"/>
                <a:gd name="connsiteX6" fmla="*/ 2889414 w 3602744"/>
                <a:gd name="connsiteY6" fmla="*/ 1559965 h 2677555"/>
                <a:gd name="connsiteX7" fmla="*/ 3602744 w 3602744"/>
                <a:gd name="connsiteY7" fmla="*/ 1214116 h 2677555"/>
                <a:gd name="connsiteX8" fmla="*/ 3600215 w 3602744"/>
                <a:gd name="connsiteY8" fmla="*/ 958485 h 2677555"/>
                <a:gd name="connsiteX9" fmla="*/ 3388297 w 3602744"/>
                <a:gd name="connsiteY9" fmla="*/ 968671 h 2677555"/>
                <a:gd name="connsiteX10" fmla="*/ 2913515 w 3602744"/>
                <a:gd name="connsiteY10" fmla="*/ 1168637 h 2677555"/>
                <a:gd name="connsiteX11" fmla="*/ 2510260 w 3602744"/>
                <a:gd name="connsiteY11" fmla="*/ 1586083 h 2677555"/>
                <a:gd name="connsiteX12" fmla="*/ 2445382 w 3602744"/>
                <a:gd name="connsiteY12" fmla="*/ 1701623 h 2677555"/>
                <a:gd name="connsiteX13" fmla="*/ 2409775 w 3602744"/>
                <a:gd name="connsiteY13" fmla="*/ 0 h 2677555"/>
                <a:gd name="connsiteX14" fmla="*/ 470057 w 3602744"/>
                <a:gd name="connsiteY14" fmla="*/ 0 h 2677555"/>
                <a:gd name="connsiteX15" fmla="*/ 402002 w 3602744"/>
                <a:gd name="connsiteY15" fmla="*/ 2032196 h 2677555"/>
                <a:gd name="connsiteX16" fmla="*/ 256673 w 3602744"/>
                <a:gd name="connsiteY16" fmla="*/ 890430 h 2677555"/>
                <a:gd name="connsiteX17" fmla="*/ 428875 w 3602744"/>
                <a:gd name="connsiteY17" fmla="*/ 486130 h 2677555"/>
                <a:gd name="connsiteX18" fmla="*/ 266392 w 3602744"/>
                <a:gd name="connsiteY18" fmla="*/ 282971 h 2677555"/>
                <a:gd name="connsiteX19" fmla="*/ 32191 w 3602744"/>
                <a:gd name="connsiteY19" fmla="*/ 760306 h 2677555"/>
                <a:gd name="connsiteX20" fmla="*/ 15845 w 3602744"/>
                <a:gd name="connsiteY20" fmla="*/ 2028476 h 2677555"/>
                <a:gd name="connsiteX21" fmla="*/ 23478 w 3602744"/>
                <a:gd name="connsiteY21" fmla="*/ 2102198 h 2677555"/>
                <a:gd name="connsiteX22" fmla="*/ 27357 w 3602744"/>
                <a:gd name="connsiteY22" fmla="*/ 2104170 h 2677555"/>
                <a:gd name="connsiteX23" fmla="*/ 200856 w 3602744"/>
                <a:gd name="connsiteY23" fmla="*/ 2452542 h 2677555"/>
                <a:gd name="connsiteX24" fmla="*/ 378960 w 3602744"/>
                <a:gd name="connsiteY24" fmla="*/ 2597120 h 2677555"/>
                <a:gd name="connsiteX25" fmla="*/ 444053 w 3602744"/>
                <a:gd name="connsiteY25" fmla="*/ 2625463 h 2677555"/>
                <a:gd name="connsiteX26" fmla="*/ 1184743 w 3602744"/>
                <a:gd name="connsiteY26" fmla="*/ 2676749 h 2677555"/>
                <a:gd name="connsiteX0" fmla="*/ 1176077 w 3594078"/>
                <a:gd name="connsiteY0" fmla="*/ 2676749 h 2677555"/>
                <a:gd name="connsiteX1" fmla="*/ 1683527 w 3594078"/>
                <a:gd name="connsiteY1" fmla="*/ 2673590 h 2677555"/>
                <a:gd name="connsiteX2" fmla="*/ 2221151 w 3594078"/>
                <a:gd name="connsiteY2" fmla="*/ 2631052 h 2677555"/>
                <a:gd name="connsiteX3" fmla="*/ 2356873 w 3594078"/>
                <a:gd name="connsiteY3" fmla="*/ 2585790 h 2677555"/>
                <a:gd name="connsiteX4" fmla="*/ 2422798 w 3594078"/>
                <a:gd name="connsiteY4" fmla="*/ 2516156 h 2677555"/>
                <a:gd name="connsiteX5" fmla="*/ 2521419 w 3594078"/>
                <a:gd name="connsiteY5" fmla="*/ 2291540 h 2677555"/>
                <a:gd name="connsiteX6" fmla="*/ 2880748 w 3594078"/>
                <a:gd name="connsiteY6" fmla="*/ 1559965 h 2677555"/>
                <a:gd name="connsiteX7" fmla="*/ 3594078 w 3594078"/>
                <a:gd name="connsiteY7" fmla="*/ 1214116 h 2677555"/>
                <a:gd name="connsiteX8" fmla="*/ 3591549 w 3594078"/>
                <a:gd name="connsiteY8" fmla="*/ 958485 h 2677555"/>
                <a:gd name="connsiteX9" fmla="*/ 3379631 w 3594078"/>
                <a:gd name="connsiteY9" fmla="*/ 968671 h 2677555"/>
                <a:gd name="connsiteX10" fmla="*/ 2904849 w 3594078"/>
                <a:gd name="connsiteY10" fmla="*/ 1168637 h 2677555"/>
                <a:gd name="connsiteX11" fmla="*/ 2501594 w 3594078"/>
                <a:gd name="connsiteY11" fmla="*/ 1586083 h 2677555"/>
                <a:gd name="connsiteX12" fmla="*/ 2436716 w 3594078"/>
                <a:gd name="connsiteY12" fmla="*/ 1701623 h 2677555"/>
                <a:gd name="connsiteX13" fmla="*/ 2401109 w 3594078"/>
                <a:gd name="connsiteY13" fmla="*/ 0 h 2677555"/>
                <a:gd name="connsiteX14" fmla="*/ 461391 w 3594078"/>
                <a:gd name="connsiteY14" fmla="*/ 0 h 2677555"/>
                <a:gd name="connsiteX15" fmla="*/ 393336 w 3594078"/>
                <a:gd name="connsiteY15" fmla="*/ 2032196 h 2677555"/>
                <a:gd name="connsiteX16" fmla="*/ 248007 w 3594078"/>
                <a:gd name="connsiteY16" fmla="*/ 890430 h 2677555"/>
                <a:gd name="connsiteX17" fmla="*/ 420209 w 3594078"/>
                <a:gd name="connsiteY17" fmla="*/ 486130 h 2677555"/>
                <a:gd name="connsiteX18" fmla="*/ 257726 w 3594078"/>
                <a:gd name="connsiteY18" fmla="*/ 282971 h 2677555"/>
                <a:gd name="connsiteX19" fmla="*/ 23525 w 3594078"/>
                <a:gd name="connsiteY19" fmla="*/ 760306 h 2677555"/>
                <a:gd name="connsiteX20" fmla="*/ 7179 w 3594078"/>
                <a:gd name="connsiteY20" fmla="*/ 2028476 h 2677555"/>
                <a:gd name="connsiteX21" fmla="*/ 14812 w 3594078"/>
                <a:gd name="connsiteY21" fmla="*/ 2102198 h 2677555"/>
                <a:gd name="connsiteX22" fmla="*/ 18691 w 3594078"/>
                <a:gd name="connsiteY22" fmla="*/ 2104170 h 2677555"/>
                <a:gd name="connsiteX23" fmla="*/ 192190 w 3594078"/>
                <a:gd name="connsiteY23" fmla="*/ 2452542 h 2677555"/>
                <a:gd name="connsiteX24" fmla="*/ 370294 w 3594078"/>
                <a:gd name="connsiteY24" fmla="*/ 2597120 h 2677555"/>
                <a:gd name="connsiteX25" fmla="*/ 435387 w 3594078"/>
                <a:gd name="connsiteY25" fmla="*/ 2625463 h 2677555"/>
                <a:gd name="connsiteX26" fmla="*/ 1176077 w 3594078"/>
                <a:gd name="connsiteY26" fmla="*/ 2676749 h 2677555"/>
                <a:gd name="connsiteX0" fmla="*/ 1176077 w 3594078"/>
                <a:gd name="connsiteY0" fmla="*/ 2676749 h 2677555"/>
                <a:gd name="connsiteX1" fmla="*/ 1683527 w 3594078"/>
                <a:gd name="connsiteY1" fmla="*/ 2673590 h 2677555"/>
                <a:gd name="connsiteX2" fmla="*/ 2221151 w 3594078"/>
                <a:gd name="connsiteY2" fmla="*/ 2631052 h 2677555"/>
                <a:gd name="connsiteX3" fmla="*/ 2356873 w 3594078"/>
                <a:gd name="connsiteY3" fmla="*/ 2585790 h 2677555"/>
                <a:gd name="connsiteX4" fmla="*/ 2422798 w 3594078"/>
                <a:gd name="connsiteY4" fmla="*/ 2516156 h 2677555"/>
                <a:gd name="connsiteX5" fmla="*/ 2521419 w 3594078"/>
                <a:gd name="connsiteY5" fmla="*/ 2291540 h 2677555"/>
                <a:gd name="connsiteX6" fmla="*/ 2880748 w 3594078"/>
                <a:gd name="connsiteY6" fmla="*/ 1559965 h 2677555"/>
                <a:gd name="connsiteX7" fmla="*/ 3594078 w 3594078"/>
                <a:gd name="connsiteY7" fmla="*/ 1214116 h 2677555"/>
                <a:gd name="connsiteX8" fmla="*/ 3591549 w 3594078"/>
                <a:gd name="connsiteY8" fmla="*/ 958485 h 2677555"/>
                <a:gd name="connsiteX9" fmla="*/ 3379631 w 3594078"/>
                <a:gd name="connsiteY9" fmla="*/ 968671 h 2677555"/>
                <a:gd name="connsiteX10" fmla="*/ 2904849 w 3594078"/>
                <a:gd name="connsiteY10" fmla="*/ 1168637 h 2677555"/>
                <a:gd name="connsiteX11" fmla="*/ 2501594 w 3594078"/>
                <a:gd name="connsiteY11" fmla="*/ 1586083 h 2677555"/>
                <a:gd name="connsiteX12" fmla="*/ 2436716 w 3594078"/>
                <a:gd name="connsiteY12" fmla="*/ 1701623 h 2677555"/>
                <a:gd name="connsiteX13" fmla="*/ 2401109 w 3594078"/>
                <a:gd name="connsiteY13" fmla="*/ 0 h 2677555"/>
                <a:gd name="connsiteX14" fmla="*/ 461391 w 3594078"/>
                <a:gd name="connsiteY14" fmla="*/ 0 h 2677555"/>
                <a:gd name="connsiteX15" fmla="*/ 393336 w 3594078"/>
                <a:gd name="connsiteY15" fmla="*/ 2032196 h 2677555"/>
                <a:gd name="connsiteX16" fmla="*/ 248007 w 3594078"/>
                <a:gd name="connsiteY16" fmla="*/ 890430 h 2677555"/>
                <a:gd name="connsiteX17" fmla="*/ 365878 w 3594078"/>
                <a:gd name="connsiteY17" fmla="*/ 556873 h 2677555"/>
                <a:gd name="connsiteX18" fmla="*/ 257726 w 3594078"/>
                <a:gd name="connsiteY18" fmla="*/ 282971 h 2677555"/>
                <a:gd name="connsiteX19" fmla="*/ 23525 w 3594078"/>
                <a:gd name="connsiteY19" fmla="*/ 760306 h 2677555"/>
                <a:gd name="connsiteX20" fmla="*/ 7179 w 3594078"/>
                <a:gd name="connsiteY20" fmla="*/ 2028476 h 2677555"/>
                <a:gd name="connsiteX21" fmla="*/ 14812 w 3594078"/>
                <a:gd name="connsiteY21" fmla="*/ 2102198 h 2677555"/>
                <a:gd name="connsiteX22" fmla="*/ 18691 w 3594078"/>
                <a:gd name="connsiteY22" fmla="*/ 2104170 h 2677555"/>
                <a:gd name="connsiteX23" fmla="*/ 192190 w 3594078"/>
                <a:gd name="connsiteY23" fmla="*/ 2452542 h 2677555"/>
                <a:gd name="connsiteX24" fmla="*/ 370294 w 3594078"/>
                <a:gd name="connsiteY24" fmla="*/ 2597120 h 2677555"/>
                <a:gd name="connsiteX25" fmla="*/ 435387 w 3594078"/>
                <a:gd name="connsiteY25" fmla="*/ 2625463 h 2677555"/>
                <a:gd name="connsiteX26" fmla="*/ 1176077 w 3594078"/>
                <a:gd name="connsiteY26" fmla="*/ 2676749 h 2677555"/>
                <a:gd name="connsiteX0" fmla="*/ 1176077 w 3594078"/>
                <a:gd name="connsiteY0" fmla="*/ 2676749 h 2677555"/>
                <a:gd name="connsiteX1" fmla="*/ 1683527 w 3594078"/>
                <a:gd name="connsiteY1" fmla="*/ 2673590 h 2677555"/>
                <a:gd name="connsiteX2" fmla="*/ 2221151 w 3594078"/>
                <a:gd name="connsiteY2" fmla="*/ 2631052 h 2677555"/>
                <a:gd name="connsiteX3" fmla="*/ 2356873 w 3594078"/>
                <a:gd name="connsiteY3" fmla="*/ 2585790 h 2677555"/>
                <a:gd name="connsiteX4" fmla="*/ 2422798 w 3594078"/>
                <a:gd name="connsiteY4" fmla="*/ 2516156 h 2677555"/>
                <a:gd name="connsiteX5" fmla="*/ 2521419 w 3594078"/>
                <a:gd name="connsiteY5" fmla="*/ 2291540 h 2677555"/>
                <a:gd name="connsiteX6" fmla="*/ 2880748 w 3594078"/>
                <a:gd name="connsiteY6" fmla="*/ 1559965 h 2677555"/>
                <a:gd name="connsiteX7" fmla="*/ 3594078 w 3594078"/>
                <a:gd name="connsiteY7" fmla="*/ 1214116 h 2677555"/>
                <a:gd name="connsiteX8" fmla="*/ 3591549 w 3594078"/>
                <a:gd name="connsiteY8" fmla="*/ 958485 h 2677555"/>
                <a:gd name="connsiteX9" fmla="*/ 3379631 w 3594078"/>
                <a:gd name="connsiteY9" fmla="*/ 968671 h 2677555"/>
                <a:gd name="connsiteX10" fmla="*/ 2904849 w 3594078"/>
                <a:gd name="connsiteY10" fmla="*/ 1168637 h 2677555"/>
                <a:gd name="connsiteX11" fmla="*/ 2501594 w 3594078"/>
                <a:gd name="connsiteY11" fmla="*/ 1586083 h 2677555"/>
                <a:gd name="connsiteX12" fmla="*/ 2436716 w 3594078"/>
                <a:gd name="connsiteY12" fmla="*/ 1701623 h 2677555"/>
                <a:gd name="connsiteX13" fmla="*/ 2401109 w 3594078"/>
                <a:gd name="connsiteY13" fmla="*/ 0 h 2677555"/>
                <a:gd name="connsiteX14" fmla="*/ 461391 w 3594078"/>
                <a:gd name="connsiteY14" fmla="*/ 0 h 2677555"/>
                <a:gd name="connsiteX15" fmla="*/ 393336 w 3594078"/>
                <a:gd name="connsiteY15" fmla="*/ 2032196 h 2677555"/>
                <a:gd name="connsiteX16" fmla="*/ 248007 w 3594078"/>
                <a:gd name="connsiteY16" fmla="*/ 890430 h 2677555"/>
                <a:gd name="connsiteX17" fmla="*/ 351059 w 3594078"/>
                <a:gd name="connsiteY17" fmla="*/ 556873 h 2677555"/>
                <a:gd name="connsiteX18" fmla="*/ 257726 w 3594078"/>
                <a:gd name="connsiteY18" fmla="*/ 282971 h 2677555"/>
                <a:gd name="connsiteX19" fmla="*/ 23525 w 3594078"/>
                <a:gd name="connsiteY19" fmla="*/ 760306 h 2677555"/>
                <a:gd name="connsiteX20" fmla="*/ 7179 w 3594078"/>
                <a:gd name="connsiteY20" fmla="*/ 2028476 h 2677555"/>
                <a:gd name="connsiteX21" fmla="*/ 14812 w 3594078"/>
                <a:gd name="connsiteY21" fmla="*/ 2102198 h 2677555"/>
                <a:gd name="connsiteX22" fmla="*/ 18691 w 3594078"/>
                <a:gd name="connsiteY22" fmla="*/ 2104170 h 2677555"/>
                <a:gd name="connsiteX23" fmla="*/ 192190 w 3594078"/>
                <a:gd name="connsiteY23" fmla="*/ 2452542 h 2677555"/>
                <a:gd name="connsiteX24" fmla="*/ 370294 w 3594078"/>
                <a:gd name="connsiteY24" fmla="*/ 2597120 h 2677555"/>
                <a:gd name="connsiteX25" fmla="*/ 435387 w 3594078"/>
                <a:gd name="connsiteY25" fmla="*/ 2625463 h 2677555"/>
                <a:gd name="connsiteX26" fmla="*/ 1176077 w 3594078"/>
                <a:gd name="connsiteY26" fmla="*/ 2676749 h 2677555"/>
                <a:gd name="connsiteX0" fmla="*/ 1176415 w 3594416"/>
                <a:gd name="connsiteY0" fmla="*/ 2676749 h 2677555"/>
                <a:gd name="connsiteX1" fmla="*/ 1683865 w 3594416"/>
                <a:gd name="connsiteY1" fmla="*/ 2673590 h 2677555"/>
                <a:gd name="connsiteX2" fmla="*/ 2221489 w 3594416"/>
                <a:gd name="connsiteY2" fmla="*/ 2631052 h 2677555"/>
                <a:gd name="connsiteX3" fmla="*/ 2357211 w 3594416"/>
                <a:gd name="connsiteY3" fmla="*/ 2585790 h 2677555"/>
                <a:gd name="connsiteX4" fmla="*/ 2423136 w 3594416"/>
                <a:gd name="connsiteY4" fmla="*/ 2516156 h 2677555"/>
                <a:gd name="connsiteX5" fmla="*/ 2521757 w 3594416"/>
                <a:gd name="connsiteY5" fmla="*/ 2291540 h 2677555"/>
                <a:gd name="connsiteX6" fmla="*/ 2881086 w 3594416"/>
                <a:gd name="connsiteY6" fmla="*/ 1559965 h 2677555"/>
                <a:gd name="connsiteX7" fmla="*/ 3594416 w 3594416"/>
                <a:gd name="connsiteY7" fmla="*/ 1214116 h 2677555"/>
                <a:gd name="connsiteX8" fmla="*/ 3591887 w 3594416"/>
                <a:gd name="connsiteY8" fmla="*/ 958485 h 2677555"/>
                <a:gd name="connsiteX9" fmla="*/ 3379969 w 3594416"/>
                <a:gd name="connsiteY9" fmla="*/ 968671 h 2677555"/>
                <a:gd name="connsiteX10" fmla="*/ 2905187 w 3594416"/>
                <a:gd name="connsiteY10" fmla="*/ 1168637 h 2677555"/>
                <a:gd name="connsiteX11" fmla="*/ 2501932 w 3594416"/>
                <a:gd name="connsiteY11" fmla="*/ 1586083 h 2677555"/>
                <a:gd name="connsiteX12" fmla="*/ 2437054 w 3594416"/>
                <a:gd name="connsiteY12" fmla="*/ 1701623 h 2677555"/>
                <a:gd name="connsiteX13" fmla="*/ 2401447 w 3594416"/>
                <a:gd name="connsiteY13" fmla="*/ 0 h 2677555"/>
                <a:gd name="connsiteX14" fmla="*/ 461729 w 3594416"/>
                <a:gd name="connsiteY14" fmla="*/ 0 h 2677555"/>
                <a:gd name="connsiteX15" fmla="*/ 393674 w 3594416"/>
                <a:gd name="connsiteY15" fmla="*/ 2032196 h 2677555"/>
                <a:gd name="connsiteX16" fmla="*/ 248345 w 3594416"/>
                <a:gd name="connsiteY16" fmla="*/ 890430 h 2677555"/>
                <a:gd name="connsiteX17" fmla="*/ 351397 w 3594416"/>
                <a:gd name="connsiteY17" fmla="*/ 556873 h 2677555"/>
                <a:gd name="connsiteX18" fmla="*/ 263003 w 3594416"/>
                <a:gd name="connsiteY18" fmla="*/ 342831 h 2677555"/>
                <a:gd name="connsiteX19" fmla="*/ 23863 w 3594416"/>
                <a:gd name="connsiteY19" fmla="*/ 760306 h 2677555"/>
                <a:gd name="connsiteX20" fmla="*/ 7517 w 3594416"/>
                <a:gd name="connsiteY20" fmla="*/ 2028476 h 2677555"/>
                <a:gd name="connsiteX21" fmla="*/ 15150 w 3594416"/>
                <a:gd name="connsiteY21" fmla="*/ 2102198 h 2677555"/>
                <a:gd name="connsiteX22" fmla="*/ 19029 w 3594416"/>
                <a:gd name="connsiteY22" fmla="*/ 2104170 h 2677555"/>
                <a:gd name="connsiteX23" fmla="*/ 192528 w 3594416"/>
                <a:gd name="connsiteY23" fmla="*/ 2452542 h 2677555"/>
                <a:gd name="connsiteX24" fmla="*/ 370632 w 3594416"/>
                <a:gd name="connsiteY24" fmla="*/ 2597120 h 2677555"/>
                <a:gd name="connsiteX25" fmla="*/ 435725 w 3594416"/>
                <a:gd name="connsiteY25" fmla="*/ 2625463 h 2677555"/>
                <a:gd name="connsiteX26" fmla="*/ 1176415 w 3594416"/>
                <a:gd name="connsiteY26" fmla="*/ 2676749 h 2677555"/>
                <a:gd name="connsiteX0" fmla="*/ 1190095 w 3608096"/>
                <a:gd name="connsiteY0" fmla="*/ 2676749 h 2677555"/>
                <a:gd name="connsiteX1" fmla="*/ 1697545 w 3608096"/>
                <a:gd name="connsiteY1" fmla="*/ 2673590 h 2677555"/>
                <a:gd name="connsiteX2" fmla="*/ 2235169 w 3608096"/>
                <a:gd name="connsiteY2" fmla="*/ 2631052 h 2677555"/>
                <a:gd name="connsiteX3" fmla="*/ 2370891 w 3608096"/>
                <a:gd name="connsiteY3" fmla="*/ 2585790 h 2677555"/>
                <a:gd name="connsiteX4" fmla="*/ 2436816 w 3608096"/>
                <a:gd name="connsiteY4" fmla="*/ 2516156 h 2677555"/>
                <a:gd name="connsiteX5" fmla="*/ 2535437 w 3608096"/>
                <a:gd name="connsiteY5" fmla="*/ 2291540 h 2677555"/>
                <a:gd name="connsiteX6" fmla="*/ 2894766 w 3608096"/>
                <a:gd name="connsiteY6" fmla="*/ 1559965 h 2677555"/>
                <a:gd name="connsiteX7" fmla="*/ 3608096 w 3608096"/>
                <a:gd name="connsiteY7" fmla="*/ 1214116 h 2677555"/>
                <a:gd name="connsiteX8" fmla="*/ 3605567 w 3608096"/>
                <a:gd name="connsiteY8" fmla="*/ 958485 h 2677555"/>
                <a:gd name="connsiteX9" fmla="*/ 3393649 w 3608096"/>
                <a:gd name="connsiteY9" fmla="*/ 968671 h 2677555"/>
                <a:gd name="connsiteX10" fmla="*/ 2918867 w 3608096"/>
                <a:gd name="connsiteY10" fmla="*/ 1168637 h 2677555"/>
                <a:gd name="connsiteX11" fmla="*/ 2515612 w 3608096"/>
                <a:gd name="connsiteY11" fmla="*/ 1586083 h 2677555"/>
                <a:gd name="connsiteX12" fmla="*/ 2450734 w 3608096"/>
                <a:gd name="connsiteY12" fmla="*/ 1701623 h 2677555"/>
                <a:gd name="connsiteX13" fmla="*/ 2415127 w 3608096"/>
                <a:gd name="connsiteY13" fmla="*/ 0 h 2677555"/>
                <a:gd name="connsiteX14" fmla="*/ 475409 w 3608096"/>
                <a:gd name="connsiteY14" fmla="*/ 0 h 2677555"/>
                <a:gd name="connsiteX15" fmla="*/ 407354 w 3608096"/>
                <a:gd name="connsiteY15" fmla="*/ 2032196 h 2677555"/>
                <a:gd name="connsiteX16" fmla="*/ 262025 w 3608096"/>
                <a:gd name="connsiteY16" fmla="*/ 890430 h 2677555"/>
                <a:gd name="connsiteX17" fmla="*/ 365077 w 3608096"/>
                <a:gd name="connsiteY17" fmla="*/ 556873 h 2677555"/>
                <a:gd name="connsiteX18" fmla="*/ 276683 w 3608096"/>
                <a:gd name="connsiteY18" fmla="*/ 342831 h 2677555"/>
                <a:gd name="connsiteX19" fmla="*/ 17785 w 3608096"/>
                <a:gd name="connsiteY19" fmla="*/ 825607 h 2677555"/>
                <a:gd name="connsiteX20" fmla="*/ 21197 w 3608096"/>
                <a:gd name="connsiteY20" fmla="*/ 2028476 h 2677555"/>
                <a:gd name="connsiteX21" fmla="*/ 28830 w 3608096"/>
                <a:gd name="connsiteY21" fmla="*/ 2102198 h 2677555"/>
                <a:gd name="connsiteX22" fmla="*/ 32709 w 3608096"/>
                <a:gd name="connsiteY22" fmla="*/ 2104170 h 2677555"/>
                <a:gd name="connsiteX23" fmla="*/ 206208 w 3608096"/>
                <a:gd name="connsiteY23" fmla="*/ 2452542 h 2677555"/>
                <a:gd name="connsiteX24" fmla="*/ 384312 w 3608096"/>
                <a:gd name="connsiteY24" fmla="*/ 2597120 h 2677555"/>
                <a:gd name="connsiteX25" fmla="*/ 449405 w 3608096"/>
                <a:gd name="connsiteY25" fmla="*/ 2625463 h 2677555"/>
                <a:gd name="connsiteX26" fmla="*/ 1190095 w 3608096"/>
                <a:gd name="connsiteY26" fmla="*/ 2676749 h 2677555"/>
                <a:gd name="connsiteX0" fmla="*/ 1190095 w 3663817"/>
                <a:gd name="connsiteY0" fmla="*/ 2676749 h 2677555"/>
                <a:gd name="connsiteX1" fmla="*/ 1697545 w 3663817"/>
                <a:gd name="connsiteY1" fmla="*/ 2673590 h 2677555"/>
                <a:gd name="connsiteX2" fmla="*/ 2235169 w 3663817"/>
                <a:gd name="connsiteY2" fmla="*/ 2631052 h 2677555"/>
                <a:gd name="connsiteX3" fmla="*/ 2370891 w 3663817"/>
                <a:gd name="connsiteY3" fmla="*/ 2585790 h 2677555"/>
                <a:gd name="connsiteX4" fmla="*/ 2436816 w 3663817"/>
                <a:gd name="connsiteY4" fmla="*/ 2516156 h 2677555"/>
                <a:gd name="connsiteX5" fmla="*/ 2535437 w 3663817"/>
                <a:gd name="connsiteY5" fmla="*/ 2291540 h 2677555"/>
                <a:gd name="connsiteX6" fmla="*/ 2894766 w 3663817"/>
                <a:gd name="connsiteY6" fmla="*/ 1559965 h 2677555"/>
                <a:gd name="connsiteX7" fmla="*/ 3663817 w 3663817"/>
                <a:gd name="connsiteY7" fmla="*/ 1402322 h 2677555"/>
                <a:gd name="connsiteX8" fmla="*/ 3605567 w 3663817"/>
                <a:gd name="connsiteY8" fmla="*/ 958485 h 2677555"/>
                <a:gd name="connsiteX9" fmla="*/ 3393649 w 3663817"/>
                <a:gd name="connsiteY9" fmla="*/ 968671 h 2677555"/>
                <a:gd name="connsiteX10" fmla="*/ 2918867 w 3663817"/>
                <a:gd name="connsiteY10" fmla="*/ 1168637 h 2677555"/>
                <a:gd name="connsiteX11" fmla="*/ 2515612 w 3663817"/>
                <a:gd name="connsiteY11" fmla="*/ 1586083 h 2677555"/>
                <a:gd name="connsiteX12" fmla="*/ 2450734 w 3663817"/>
                <a:gd name="connsiteY12" fmla="*/ 1701623 h 2677555"/>
                <a:gd name="connsiteX13" fmla="*/ 2415127 w 3663817"/>
                <a:gd name="connsiteY13" fmla="*/ 0 h 2677555"/>
                <a:gd name="connsiteX14" fmla="*/ 475409 w 3663817"/>
                <a:gd name="connsiteY14" fmla="*/ 0 h 2677555"/>
                <a:gd name="connsiteX15" fmla="*/ 407354 w 3663817"/>
                <a:gd name="connsiteY15" fmla="*/ 2032196 h 2677555"/>
                <a:gd name="connsiteX16" fmla="*/ 262025 w 3663817"/>
                <a:gd name="connsiteY16" fmla="*/ 890430 h 2677555"/>
                <a:gd name="connsiteX17" fmla="*/ 365077 w 3663817"/>
                <a:gd name="connsiteY17" fmla="*/ 556873 h 2677555"/>
                <a:gd name="connsiteX18" fmla="*/ 276683 w 3663817"/>
                <a:gd name="connsiteY18" fmla="*/ 342831 h 2677555"/>
                <a:gd name="connsiteX19" fmla="*/ 17785 w 3663817"/>
                <a:gd name="connsiteY19" fmla="*/ 825607 h 2677555"/>
                <a:gd name="connsiteX20" fmla="*/ 21197 w 3663817"/>
                <a:gd name="connsiteY20" fmla="*/ 2028476 h 2677555"/>
                <a:gd name="connsiteX21" fmla="*/ 28830 w 3663817"/>
                <a:gd name="connsiteY21" fmla="*/ 2102198 h 2677555"/>
                <a:gd name="connsiteX22" fmla="*/ 32709 w 3663817"/>
                <a:gd name="connsiteY22" fmla="*/ 2104170 h 2677555"/>
                <a:gd name="connsiteX23" fmla="*/ 206208 w 3663817"/>
                <a:gd name="connsiteY23" fmla="*/ 2452542 h 2677555"/>
                <a:gd name="connsiteX24" fmla="*/ 384312 w 3663817"/>
                <a:gd name="connsiteY24" fmla="*/ 2597120 h 2677555"/>
                <a:gd name="connsiteX25" fmla="*/ 449405 w 3663817"/>
                <a:gd name="connsiteY25" fmla="*/ 2625463 h 2677555"/>
                <a:gd name="connsiteX26" fmla="*/ 1190095 w 3663817"/>
                <a:gd name="connsiteY26" fmla="*/ 2676749 h 2677555"/>
                <a:gd name="connsiteX0" fmla="*/ 1190095 w 3685168"/>
                <a:gd name="connsiteY0" fmla="*/ 2676749 h 2677555"/>
                <a:gd name="connsiteX1" fmla="*/ 1697545 w 3685168"/>
                <a:gd name="connsiteY1" fmla="*/ 2673590 h 2677555"/>
                <a:gd name="connsiteX2" fmla="*/ 2235169 w 3685168"/>
                <a:gd name="connsiteY2" fmla="*/ 2631052 h 2677555"/>
                <a:gd name="connsiteX3" fmla="*/ 2370891 w 3685168"/>
                <a:gd name="connsiteY3" fmla="*/ 2585790 h 2677555"/>
                <a:gd name="connsiteX4" fmla="*/ 2436816 w 3685168"/>
                <a:gd name="connsiteY4" fmla="*/ 2516156 h 2677555"/>
                <a:gd name="connsiteX5" fmla="*/ 2535437 w 3685168"/>
                <a:gd name="connsiteY5" fmla="*/ 2291540 h 2677555"/>
                <a:gd name="connsiteX6" fmla="*/ 2894766 w 3685168"/>
                <a:gd name="connsiteY6" fmla="*/ 1559965 h 2677555"/>
                <a:gd name="connsiteX7" fmla="*/ 3663817 w 3685168"/>
                <a:gd name="connsiteY7" fmla="*/ 1402322 h 2677555"/>
                <a:gd name="connsiteX8" fmla="*/ 3685168 w 3685168"/>
                <a:gd name="connsiteY8" fmla="*/ 1103915 h 2677555"/>
                <a:gd name="connsiteX9" fmla="*/ 3393649 w 3685168"/>
                <a:gd name="connsiteY9" fmla="*/ 968671 h 2677555"/>
                <a:gd name="connsiteX10" fmla="*/ 2918867 w 3685168"/>
                <a:gd name="connsiteY10" fmla="*/ 1168637 h 2677555"/>
                <a:gd name="connsiteX11" fmla="*/ 2515612 w 3685168"/>
                <a:gd name="connsiteY11" fmla="*/ 1586083 h 2677555"/>
                <a:gd name="connsiteX12" fmla="*/ 2450734 w 3685168"/>
                <a:gd name="connsiteY12" fmla="*/ 1701623 h 2677555"/>
                <a:gd name="connsiteX13" fmla="*/ 2415127 w 3685168"/>
                <a:gd name="connsiteY13" fmla="*/ 0 h 2677555"/>
                <a:gd name="connsiteX14" fmla="*/ 475409 w 3685168"/>
                <a:gd name="connsiteY14" fmla="*/ 0 h 2677555"/>
                <a:gd name="connsiteX15" fmla="*/ 407354 w 3685168"/>
                <a:gd name="connsiteY15" fmla="*/ 2032196 h 2677555"/>
                <a:gd name="connsiteX16" fmla="*/ 262025 w 3685168"/>
                <a:gd name="connsiteY16" fmla="*/ 890430 h 2677555"/>
                <a:gd name="connsiteX17" fmla="*/ 365077 w 3685168"/>
                <a:gd name="connsiteY17" fmla="*/ 556873 h 2677555"/>
                <a:gd name="connsiteX18" fmla="*/ 276683 w 3685168"/>
                <a:gd name="connsiteY18" fmla="*/ 342831 h 2677555"/>
                <a:gd name="connsiteX19" fmla="*/ 17785 w 3685168"/>
                <a:gd name="connsiteY19" fmla="*/ 825607 h 2677555"/>
                <a:gd name="connsiteX20" fmla="*/ 21197 w 3685168"/>
                <a:gd name="connsiteY20" fmla="*/ 2028476 h 2677555"/>
                <a:gd name="connsiteX21" fmla="*/ 28830 w 3685168"/>
                <a:gd name="connsiteY21" fmla="*/ 2102198 h 2677555"/>
                <a:gd name="connsiteX22" fmla="*/ 32709 w 3685168"/>
                <a:gd name="connsiteY22" fmla="*/ 2104170 h 2677555"/>
                <a:gd name="connsiteX23" fmla="*/ 206208 w 3685168"/>
                <a:gd name="connsiteY23" fmla="*/ 2452542 h 2677555"/>
                <a:gd name="connsiteX24" fmla="*/ 384312 w 3685168"/>
                <a:gd name="connsiteY24" fmla="*/ 2597120 h 2677555"/>
                <a:gd name="connsiteX25" fmla="*/ 449405 w 3685168"/>
                <a:gd name="connsiteY25" fmla="*/ 2625463 h 2677555"/>
                <a:gd name="connsiteX26" fmla="*/ 1190095 w 3685168"/>
                <a:gd name="connsiteY26" fmla="*/ 2676749 h 2677555"/>
                <a:gd name="connsiteX0" fmla="*/ 1190095 w 3685168"/>
                <a:gd name="connsiteY0" fmla="*/ 2676749 h 2677555"/>
                <a:gd name="connsiteX1" fmla="*/ 1697545 w 3685168"/>
                <a:gd name="connsiteY1" fmla="*/ 2673590 h 2677555"/>
                <a:gd name="connsiteX2" fmla="*/ 2235169 w 3685168"/>
                <a:gd name="connsiteY2" fmla="*/ 2631052 h 2677555"/>
                <a:gd name="connsiteX3" fmla="*/ 2370891 w 3685168"/>
                <a:gd name="connsiteY3" fmla="*/ 2585790 h 2677555"/>
                <a:gd name="connsiteX4" fmla="*/ 2436816 w 3685168"/>
                <a:gd name="connsiteY4" fmla="*/ 2516156 h 2677555"/>
                <a:gd name="connsiteX5" fmla="*/ 2535437 w 3685168"/>
                <a:gd name="connsiteY5" fmla="*/ 2291540 h 2677555"/>
                <a:gd name="connsiteX6" fmla="*/ 2894766 w 3685168"/>
                <a:gd name="connsiteY6" fmla="*/ 1559965 h 2677555"/>
                <a:gd name="connsiteX7" fmla="*/ 3663817 w 3685168"/>
                <a:gd name="connsiteY7" fmla="*/ 1402322 h 2677555"/>
                <a:gd name="connsiteX8" fmla="*/ 3685168 w 3685168"/>
                <a:gd name="connsiteY8" fmla="*/ 1103915 h 2677555"/>
                <a:gd name="connsiteX9" fmla="*/ 3393649 w 3685168"/>
                <a:gd name="connsiteY9" fmla="*/ 1037108 h 2677555"/>
                <a:gd name="connsiteX10" fmla="*/ 2918867 w 3685168"/>
                <a:gd name="connsiteY10" fmla="*/ 1168637 h 2677555"/>
                <a:gd name="connsiteX11" fmla="*/ 2515612 w 3685168"/>
                <a:gd name="connsiteY11" fmla="*/ 1586083 h 2677555"/>
                <a:gd name="connsiteX12" fmla="*/ 2450734 w 3685168"/>
                <a:gd name="connsiteY12" fmla="*/ 1701623 h 2677555"/>
                <a:gd name="connsiteX13" fmla="*/ 2415127 w 3685168"/>
                <a:gd name="connsiteY13" fmla="*/ 0 h 2677555"/>
                <a:gd name="connsiteX14" fmla="*/ 475409 w 3685168"/>
                <a:gd name="connsiteY14" fmla="*/ 0 h 2677555"/>
                <a:gd name="connsiteX15" fmla="*/ 407354 w 3685168"/>
                <a:gd name="connsiteY15" fmla="*/ 2032196 h 2677555"/>
                <a:gd name="connsiteX16" fmla="*/ 262025 w 3685168"/>
                <a:gd name="connsiteY16" fmla="*/ 890430 h 2677555"/>
                <a:gd name="connsiteX17" fmla="*/ 365077 w 3685168"/>
                <a:gd name="connsiteY17" fmla="*/ 556873 h 2677555"/>
                <a:gd name="connsiteX18" fmla="*/ 276683 w 3685168"/>
                <a:gd name="connsiteY18" fmla="*/ 342831 h 2677555"/>
                <a:gd name="connsiteX19" fmla="*/ 17785 w 3685168"/>
                <a:gd name="connsiteY19" fmla="*/ 825607 h 2677555"/>
                <a:gd name="connsiteX20" fmla="*/ 21197 w 3685168"/>
                <a:gd name="connsiteY20" fmla="*/ 2028476 h 2677555"/>
                <a:gd name="connsiteX21" fmla="*/ 28830 w 3685168"/>
                <a:gd name="connsiteY21" fmla="*/ 2102198 h 2677555"/>
                <a:gd name="connsiteX22" fmla="*/ 32709 w 3685168"/>
                <a:gd name="connsiteY22" fmla="*/ 2104170 h 2677555"/>
                <a:gd name="connsiteX23" fmla="*/ 206208 w 3685168"/>
                <a:gd name="connsiteY23" fmla="*/ 2452542 h 2677555"/>
                <a:gd name="connsiteX24" fmla="*/ 384312 w 3685168"/>
                <a:gd name="connsiteY24" fmla="*/ 2597120 h 2677555"/>
                <a:gd name="connsiteX25" fmla="*/ 449405 w 3685168"/>
                <a:gd name="connsiteY25" fmla="*/ 2625463 h 2677555"/>
                <a:gd name="connsiteX26" fmla="*/ 1190095 w 3685168"/>
                <a:gd name="connsiteY26" fmla="*/ 2676749 h 2677555"/>
                <a:gd name="connsiteX0" fmla="*/ 1190095 w 3685168"/>
                <a:gd name="connsiteY0" fmla="*/ 2676749 h 2677555"/>
                <a:gd name="connsiteX1" fmla="*/ 1697545 w 3685168"/>
                <a:gd name="connsiteY1" fmla="*/ 2673590 h 2677555"/>
                <a:gd name="connsiteX2" fmla="*/ 2235169 w 3685168"/>
                <a:gd name="connsiteY2" fmla="*/ 2631052 h 2677555"/>
                <a:gd name="connsiteX3" fmla="*/ 2370891 w 3685168"/>
                <a:gd name="connsiteY3" fmla="*/ 2585790 h 2677555"/>
                <a:gd name="connsiteX4" fmla="*/ 2436816 w 3685168"/>
                <a:gd name="connsiteY4" fmla="*/ 2516156 h 2677555"/>
                <a:gd name="connsiteX5" fmla="*/ 2535437 w 3685168"/>
                <a:gd name="connsiteY5" fmla="*/ 2291540 h 2677555"/>
                <a:gd name="connsiteX6" fmla="*/ 2894766 w 3685168"/>
                <a:gd name="connsiteY6" fmla="*/ 1559965 h 2677555"/>
                <a:gd name="connsiteX7" fmla="*/ 3663817 w 3685168"/>
                <a:gd name="connsiteY7" fmla="*/ 1402322 h 2677555"/>
                <a:gd name="connsiteX8" fmla="*/ 3685168 w 3685168"/>
                <a:gd name="connsiteY8" fmla="*/ 1103915 h 2677555"/>
                <a:gd name="connsiteX9" fmla="*/ 3329968 w 3685168"/>
                <a:gd name="connsiteY9" fmla="*/ 1077031 h 2677555"/>
                <a:gd name="connsiteX10" fmla="*/ 2918867 w 3685168"/>
                <a:gd name="connsiteY10" fmla="*/ 1168637 h 2677555"/>
                <a:gd name="connsiteX11" fmla="*/ 2515612 w 3685168"/>
                <a:gd name="connsiteY11" fmla="*/ 1586083 h 2677555"/>
                <a:gd name="connsiteX12" fmla="*/ 2450734 w 3685168"/>
                <a:gd name="connsiteY12" fmla="*/ 1701623 h 2677555"/>
                <a:gd name="connsiteX13" fmla="*/ 2415127 w 3685168"/>
                <a:gd name="connsiteY13" fmla="*/ 0 h 2677555"/>
                <a:gd name="connsiteX14" fmla="*/ 475409 w 3685168"/>
                <a:gd name="connsiteY14" fmla="*/ 0 h 2677555"/>
                <a:gd name="connsiteX15" fmla="*/ 407354 w 3685168"/>
                <a:gd name="connsiteY15" fmla="*/ 2032196 h 2677555"/>
                <a:gd name="connsiteX16" fmla="*/ 262025 w 3685168"/>
                <a:gd name="connsiteY16" fmla="*/ 890430 h 2677555"/>
                <a:gd name="connsiteX17" fmla="*/ 365077 w 3685168"/>
                <a:gd name="connsiteY17" fmla="*/ 556873 h 2677555"/>
                <a:gd name="connsiteX18" fmla="*/ 276683 w 3685168"/>
                <a:gd name="connsiteY18" fmla="*/ 342831 h 2677555"/>
                <a:gd name="connsiteX19" fmla="*/ 17785 w 3685168"/>
                <a:gd name="connsiteY19" fmla="*/ 825607 h 2677555"/>
                <a:gd name="connsiteX20" fmla="*/ 21197 w 3685168"/>
                <a:gd name="connsiteY20" fmla="*/ 2028476 h 2677555"/>
                <a:gd name="connsiteX21" fmla="*/ 28830 w 3685168"/>
                <a:gd name="connsiteY21" fmla="*/ 2102198 h 2677555"/>
                <a:gd name="connsiteX22" fmla="*/ 32709 w 3685168"/>
                <a:gd name="connsiteY22" fmla="*/ 2104170 h 2677555"/>
                <a:gd name="connsiteX23" fmla="*/ 206208 w 3685168"/>
                <a:gd name="connsiteY23" fmla="*/ 2452542 h 2677555"/>
                <a:gd name="connsiteX24" fmla="*/ 384312 w 3685168"/>
                <a:gd name="connsiteY24" fmla="*/ 2597120 h 2677555"/>
                <a:gd name="connsiteX25" fmla="*/ 449405 w 3685168"/>
                <a:gd name="connsiteY25" fmla="*/ 2625463 h 2677555"/>
                <a:gd name="connsiteX26" fmla="*/ 1190095 w 3685168"/>
                <a:gd name="connsiteY26" fmla="*/ 2676749 h 2677555"/>
                <a:gd name="connsiteX0" fmla="*/ 1190095 w 3685168"/>
                <a:gd name="connsiteY0" fmla="*/ 2676749 h 2677555"/>
                <a:gd name="connsiteX1" fmla="*/ 1697545 w 3685168"/>
                <a:gd name="connsiteY1" fmla="*/ 2673590 h 2677555"/>
                <a:gd name="connsiteX2" fmla="*/ 2235169 w 3685168"/>
                <a:gd name="connsiteY2" fmla="*/ 2631052 h 2677555"/>
                <a:gd name="connsiteX3" fmla="*/ 2370891 w 3685168"/>
                <a:gd name="connsiteY3" fmla="*/ 2585790 h 2677555"/>
                <a:gd name="connsiteX4" fmla="*/ 2436816 w 3685168"/>
                <a:gd name="connsiteY4" fmla="*/ 2516156 h 2677555"/>
                <a:gd name="connsiteX5" fmla="*/ 2535437 w 3685168"/>
                <a:gd name="connsiteY5" fmla="*/ 2291540 h 2677555"/>
                <a:gd name="connsiteX6" fmla="*/ 2894766 w 3685168"/>
                <a:gd name="connsiteY6" fmla="*/ 1559965 h 2677555"/>
                <a:gd name="connsiteX7" fmla="*/ 3536456 w 3685168"/>
                <a:gd name="connsiteY7" fmla="*/ 1362399 h 2677555"/>
                <a:gd name="connsiteX8" fmla="*/ 3685168 w 3685168"/>
                <a:gd name="connsiteY8" fmla="*/ 1103915 h 2677555"/>
                <a:gd name="connsiteX9" fmla="*/ 3329968 w 3685168"/>
                <a:gd name="connsiteY9" fmla="*/ 1077031 h 2677555"/>
                <a:gd name="connsiteX10" fmla="*/ 2918867 w 3685168"/>
                <a:gd name="connsiteY10" fmla="*/ 1168637 h 2677555"/>
                <a:gd name="connsiteX11" fmla="*/ 2515612 w 3685168"/>
                <a:gd name="connsiteY11" fmla="*/ 1586083 h 2677555"/>
                <a:gd name="connsiteX12" fmla="*/ 2450734 w 3685168"/>
                <a:gd name="connsiteY12" fmla="*/ 1701623 h 2677555"/>
                <a:gd name="connsiteX13" fmla="*/ 2415127 w 3685168"/>
                <a:gd name="connsiteY13" fmla="*/ 0 h 2677555"/>
                <a:gd name="connsiteX14" fmla="*/ 475409 w 3685168"/>
                <a:gd name="connsiteY14" fmla="*/ 0 h 2677555"/>
                <a:gd name="connsiteX15" fmla="*/ 407354 w 3685168"/>
                <a:gd name="connsiteY15" fmla="*/ 2032196 h 2677555"/>
                <a:gd name="connsiteX16" fmla="*/ 262025 w 3685168"/>
                <a:gd name="connsiteY16" fmla="*/ 890430 h 2677555"/>
                <a:gd name="connsiteX17" fmla="*/ 365077 w 3685168"/>
                <a:gd name="connsiteY17" fmla="*/ 556873 h 2677555"/>
                <a:gd name="connsiteX18" fmla="*/ 276683 w 3685168"/>
                <a:gd name="connsiteY18" fmla="*/ 342831 h 2677555"/>
                <a:gd name="connsiteX19" fmla="*/ 17785 w 3685168"/>
                <a:gd name="connsiteY19" fmla="*/ 825607 h 2677555"/>
                <a:gd name="connsiteX20" fmla="*/ 21197 w 3685168"/>
                <a:gd name="connsiteY20" fmla="*/ 2028476 h 2677555"/>
                <a:gd name="connsiteX21" fmla="*/ 28830 w 3685168"/>
                <a:gd name="connsiteY21" fmla="*/ 2102198 h 2677555"/>
                <a:gd name="connsiteX22" fmla="*/ 32709 w 3685168"/>
                <a:gd name="connsiteY22" fmla="*/ 2104170 h 2677555"/>
                <a:gd name="connsiteX23" fmla="*/ 206208 w 3685168"/>
                <a:gd name="connsiteY23" fmla="*/ 2452542 h 2677555"/>
                <a:gd name="connsiteX24" fmla="*/ 384312 w 3685168"/>
                <a:gd name="connsiteY24" fmla="*/ 2597120 h 2677555"/>
                <a:gd name="connsiteX25" fmla="*/ 449405 w 3685168"/>
                <a:gd name="connsiteY25" fmla="*/ 2625463 h 2677555"/>
                <a:gd name="connsiteX26" fmla="*/ 1190095 w 3685168"/>
                <a:gd name="connsiteY26" fmla="*/ 2676749 h 2677555"/>
                <a:gd name="connsiteX0" fmla="*/ 1190095 w 3621487"/>
                <a:gd name="connsiteY0" fmla="*/ 2676749 h 2677555"/>
                <a:gd name="connsiteX1" fmla="*/ 1697545 w 3621487"/>
                <a:gd name="connsiteY1" fmla="*/ 2673590 h 2677555"/>
                <a:gd name="connsiteX2" fmla="*/ 2235169 w 3621487"/>
                <a:gd name="connsiteY2" fmla="*/ 2631052 h 2677555"/>
                <a:gd name="connsiteX3" fmla="*/ 2370891 w 3621487"/>
                <a:gd name="connsiteY3" fmla="*/ 2585790 h 2677555"/>
                <a:gd name="connsiteX4" fmla="*/ 2436816 w 3621487"/>
                <a:gd name="connsiteY4" fmla="*/ 2516156 h 2677555"/>
                <a:gd name="connsiteX5" fmla="*/ 2535437 w 3621487"/>
                <a:gd name="connsiteY5" fmla="*/ 2291540 h 2677555"/>
                <a:gd name="connsiteX6" fmla="*/ 2894766 w 3621487"/>
                <a:gd name="connsiteY6" fmla="*/ 1559965 h 2677555"/>
                <a:gd name="connsiteX7" fmla="*/ 3536456 w 3621487"/>
                <a:gd name="connsiteY7" fmla="*/ 1362399 h 2677555"/>
                <a:gd name="connsiteX8" fmla="*/ 3621487 w 3621487"/>
                <a:gd name="connsiteY8" fmla="*/ 1138134 h 2677555"/>
                <a:gd name="connsiteX9" fmla="*/ 3329968 w 3621487"/>
                <a:gd name="connsiteY9" fmla="*/ 1077031 h 2677555"/>
                <a:gd name="connsiteX10" fmla="*/ 2918867 w 3621487"/>
                <a:gd name="connsiteY10" fmla="*/ 1168637 h 2677555"/>
                <a:gd name="connsiteX11" fmla="*/ 2515612 w 3621487"/>
                <a:gd name="connsiteY11" fmla="*/ 1586083 h 2677555"/>
                <a:gd name="connsiteX12" fmla="*/ 2450734 w 3621487"/>
                <a:gd name="connsiteY12" fmla="*/ 1701623 h 2677555"/>
                <a:gd name="connsiteX13" fmla="*/ 2415127 w 3621487"/>
                <a:gd name="connsiteY13" fmla="*/ 0 h 2677555"/>
                <a:gd name="connsiteX14" fmla="*/ 475409 w 3621487"/>
                <a:gd name="connsiteY14" fmla="*/ 0 h 2677555"/>
                <a:gd name="connsiteX15" fmla="*/ 407354 w 3621487"/>
                <a:gd name="connsiteY15" fmla="*/ 2032196 h 2677555"/>
                <a:gd name="connsiteX16" fmla="*/ 262025 w 3621487"/>
                <a:gd name="connsiteY16" fmla="*/ 890430 h 2677555"/>
                <a:gd name="connsiteX17" fmla="*/ 365077 w 3621487"/>
                <a:gd name="connsiteY17" fmla="*/ 556873 h 2677555"/>
                <a:gd name="connsiteX18" fmla="*/ 276683 w 3621487"/>
                <a:gd name="connsiteY18" fmla="*/ 342831 h 2677555"/>
                <a:gd name="connsiteX19" fmla="*/ 17785 w 3621487"/>
                <a:gd name="connsiteY19" fmla="*/ 825607 h 2677555"/>
                <a:gd name="connsiteX20" fmla="*/ 21197 w 3621487"/>
                <a:gd name="connsiteY20" fmla="*/ 2028476 h 2677555"/>
                <a:gd name="connsiteX21" fmla="*/ 28830 w 3621487"/>
                <a:gd name="connsiteY21" fmla="*/ 2102198 h 2677555"/>
                <a:gd name="connsiteX22" fmla="*/ 32709 w 3621487"/>
                <a:gd name="connsiteY22" fmla="*/ 2104170 h 2677555"/>
                <a:gd name="connsiteX23" fmla="*/ 206208 w 3621487"/>
                <a:gd name="connsiteY23" fmla="*/ 2452542 h 2677555"/>
                <a:gd name="connsiteX24" fmla="*/ 384312 w 3621487"/>
                <a:gd name="connsiteY24" fmla="*/ 2597120 h 2677555"/>
                <a:gd name="connsiteX25" fmla="*/ 449405 w 3621487"/>
                <a:gd name="connsiteY25" fmla="*/ 2625463 h 2677555"/>
                <a:gd name="connsiteX26" fmla="*/ 1190095 w 3621487"/>
                <a:gd name="connsiteY26" fmla="*/ 2676749 h 2677555"/>
                <a:gd name="connsiteX0" fmla="*/ 1190095 w 3621487"/>
                <a:gd name="connsiteY0" fmla="*/ 2676749 h 2677555"/>
                <a:gd name="connsiteX1" fmla="*/ 1697545 w 3621487"/>
                <a:gd name="connsiteY1" fmla="*/ 2673590 h 2677555"/>
                <a:gd name="connsiteX2" fmla="*/ 2235169 w 3621487"/>
                <a:gd name="connsiteY2" fmla="*/ 2631052 h 2677555"/>
                <a:gd name="connsiteX3" fmla="*/ 2370891 w 3621487"/>
                <a:gd name="connsiteY3" fmla="*/ 2585790 h 2677555"/>
                <a:gd name="connsiteX4" fmla="*/ 2436816 w 3621487"/>
                <a:gd name="connsiteY4" fmla="*/ 2516156 h 2677555"/>
                <a:gd name="connsiteX5" fmla="*/ 2535437 w 3621487"/>
                <a:gd name="connsiteY5" fmla="*/ 2291540 h 2677555"/>
                <a:gd name="connsiteX6" fmla="*/ 2894766 w 3621487"/>
                <a:gd name="connsiteY6" fmla="*/ 1559965 h 2677555"/>
                <a:gd name="connsiteX7" fmla="*/ 3536456 w 3621487"/>
                <a:gd name="connsiteY7" fmla="*/ 1362399 h 2677555"/>
                <a:gd name="connsiteX8" fmla="*/ 3621487 w 3621487"/>
                <a:gd name="connsiteY8" fmla="*/ 1138134 h 2677555"/>
                <a:gd name="connsiteX9" fmla="*/ 3287514 w 3621487"/>
                <a:gd name="connsiteY9" fmla="*/ 1077031 h 2677555"/>
                <a:gd name="connsiteX10" fmla="*/ 2918867 w 3621487"/>
                <a:gd name="connsiteY10" fmla="*/ 1168637 h 2677555"/>
                <a:gd name="connsiteX11" fmla="*/ 2515612 w 3621487"/>
                <a:gd name="connsiteY11" fmla="*/ 1586083 h 2677555"/>
                <a:gd name="connsiteX12" fmla="*/ 2450734 w 3621487"/>
                <a:gd name="connsiteY12" fmla="*/ 1701623 h 2677555"/>
                <a:gd name="connsiteX13" fmla="*/ 2415127 w 3621487"/>
                <a:gd name="connsiteY13" fmla="*/ 0 h 2677555"/>
                <a:gd name="connsiteX14" fmla="*/ 475409 w 3621487"/>
                <a:gd name="connsiteY14" fmla="*/ 0 h 2677555"/>
                <a:gd name="connsiteX15" fmla="*/ 407354 w 3621487"/>
                <a:gd name="connsiteY15" fmla="*/ 2032196 h 2677555"/>
                <a:gd name="connsiteX16" fmla="*/ 262025 w 3621487"/>
                <a:gd name="connsiteY16" fmla="*/ 890430 h 2677555"/>
                <a:gd name="connsiteX17" fmla="*/ 365077 w 3621487"/>
                <a:gd name="connsiteY17" fmla="*/ 556873 h 2677555"/>
                <a:gd name="connsiteX18" fmla="*/ 276683 w 3621487"/>
                <a:gd name="connsiteY18" fmla="*/ 342831 h 2677555"/>
                <a:gd name="connsiteX19" fmla="*/ 17785 w 3621487"/>
                <a:gd name="connsiteY19" fmla="*/ 825607 h 2677555"/>
                <a:gd name="connsiteX20" fmla="*/ 21197 w 3621487"/>
                <a:gd name="connsiteY20" fmla="*/ 2028476 h 2677555"/>
                <a:gd name="connsiteX21" fmla="*/ 28830 w 3621487"/>
                <a:gd name="connsiteY21" fmla="*/ 2102198 h 2677555"/>
                <a:gd name="connsiteX22" fmla="*/ 32709 w 3621487"/>
                <a:gd name="connsiteY22" fmla="*/ 2104170 h 2677555"/>
                <a:gd name="connsiteX23" fmla="*/ 206208 w 3621487"/>
                <a:gd name="connsiteY23" fmla="*/ 2452542 h 2677555"/>
                <a:gd name="connsiteX24" fmla="*/ 384312 w 3621487"/>
                <a:gd name="connsiteY24" fmla="*/ 2597120 h 2677555"/>
                <a:gd name="connsiteX25" fmla="*/ 449405 w 3621487"/>
                <a:gd name="connsiteY25" fmla="*/ 2625463 h 2677555"/>
                <a:gd name="connsiteX26" fmla="*/ 1190095 w 3621487"/>
                <a:gd name="connsiteY26" fmla="*/ 2676749 h 2677555"/>
                <a:gd name="connsiteX0" fmla="*/ 1190095 w 3621487"/>
                <a:gd name="connsiteY0" fmla="*/ 2676749 h 2677555"/>
                <a:gd name="connsiteX1" fmla="*/ 1697545 w 3621487"/>
                <a:gd name="connsiteY1" fmla="*/ 2673590 h 2677555"/>
                <a:gd name="connsiteX2" fmla="*/ 2235169 w 3621487"/>
                <a:gd name="connsiteY2" fmla="*/ 2631052 h 2677555"/>
                <a:gd name="connsiteX3" fmla="*/ 2370891 w 3621487"/>
                <a:gd name="connsiteY3" fmla="*/ 2585790 h 2677555"/>
                <a:gd name="connsiteX4" fmla="*/ 2436816 w 3621487"/>
                <a:gd name="connsiteY4" fmla="*/ 2516156 h 2677555"/>
                <a:gd name="connsiteX5" fmla="*/ 2535437 w 3621487"/>
                <a:gd name="connsiteY5" fmla="*/ 2291540 h 2677555"/>
                <a:gd name="connsiteX6" fmla="*/ 2894766 w 3621487"/>
                <a:gd name="connsiteY6" fmla="*/ 1559965 h 2677555"/>
                <a:gd name="connsiteX7" fmla="*/ 3536456 w 3621487"/>
                <a:gd name="connsiteY7" fmla="*/ 1362399 h 2677555"/>
                <a:gd name="connsiteX8" fmla="*/ 3621487 w 3621487"/>
                <a:gd name="connsiteY8" fmla="*/ 1138134 h 2677555"/>
                <a:gd name="connsiteX9" fmla="*/ 3287514 w 3621487"/>
                <a:gd name="connsiteY9" fmla="*/ 1077031 h 2677555"/>
                <a:gd name="connsiteX10" fmla="*/ 2918867 w 3621487"/>
                <a:gd name="connsiteY10" fmla="*/ 1168637 h 2677555"/>
                <a:gd name="connsiteX11" fmla="*/ 2515612 w 3621487"/>
                <a:gd name="connsiteY11" fmla="*/ 1586083 h 2677555"/>
                <a:gd name="connsiteX12" fmla="*/ 2450734 w 3621487"/>
                <a:gd name="connsiteY12" fmla="*/ 1701623 h 2677555"/>
                <a:gd name="connsiteX13" fmla="*/ 2415127 w 3621487"/>
                <a:gd name="connsiteY13" fmla="*/ 0 h 2677555"/>
                <a:gd name="connsiteX14" fmla="*/ 475409 w 3621487"/>
                <a:gd name="connsiteY14" fmla="*/ 0 h 2677555"/>
                <a:gd name="connsiteX15" fmla="*/ 407354 w 3621487"/>
                <a:gd name="connsiteY15" fmla="*/ 2032196 h 2677555"/>
                <a:gd name="connsiteX16" fmla="*/ 262025 w 3621487"/>
                <a:gd name="connsiteY16" fmla="*/ 890430 h 2677555"/>
                <a:gd name="connsiteX17" fmla="*/ 365077 w 3621487"/>
                <a:gd name="connsiteY17" fmla="*/ 556873 h 2677555"/>
                <a:gd name="connsiteX18" fmla="*/ 276683 w 3621487"/>
                <a:gd name="connsiteY18" fmla="*/ 342831 h 2677555"/>
                <a:gd name="connsiteX19" fmla="*/ 17785 w 3621487"/>
                <a:gd name="connsiteY19" fmla="*/ 825607 h 2677555"/>
                <a:gd name="connsiteX20" fmla="*/ 21197 w 3621487"/>
                <a:gd name="connsiteY20" fmla="*/ 2028476 h 2677555"/>
                <a:gd name="connsiteX21" fmla="*/ 28830 w 3621487"/>
                <a:gd name="connsiteY21" fmla="*/ 2102198 h 2677555"/>
                <a:gd name="connsiteX22" fmla="*/ 32709 w 3621487"/>
                <a:gd name="connsiteY22" fmla="*/ 2104170 h 2677555"/>
                <a:gd name="connsiteX23" fmla="*/ 206208 w 3621487"/>
                <a:gd name="connsiteY23" fmla="*/ 2452542 h 2677555"/>
                <a:gd name="connsiteX24" fmla="*/ 384312 w 3621487"/>
                <a:gd name="connsiteY24" fmla="*/ 2597120 h 2677555"/>
                <a:gd name="connsiteX25" fmla="*/ 449405 w 3621487"/>
                <a:gd name="connsiteY25" fmla="*/ 2625463 h 2677555"/>
                <a:gd name="connsiteX26" fmla="*/ 1190095 w 3621487"/>
                <a:gd name="connsiteY26" fmla="*/ 2676749 h 2677555"/>
                <a:gd name="connsiteX0" fmla="*/ 1190095 w 3621487"/>
                <a:gd name="connsiteY0" fmla="*/ 2676749 h 2677555"/>
                <a:gd name="connsiteX1" fmla="*/ 1697545 w 3621487"/>
                <a:gd name="connsiteY1" fmla="*/ 2673590 h 2677555"/>
                <a:gd name="connsiteX2" fmla="*/ 2235169 w 3621487"/>
                <a:gd name="connsiteY2" fmla="*/ 2631052 h 2677555"/>
                <a:gd name="connsiteX3" fmla="*/ 2370891 w 3621487"/>
                <a:gd name="connsiteY3" fmla="*/ 2585790 h 2677555"/>
                <a:gd name="connsiteX4" fmla="*/ 2436816 w 3621487"/>
                <a:gd name="connsiteY4" fmla="*/ 2516156 h 2677555"/>
                <a:gd name="connsiteX5" fmla="*/ 2535437 w 3621487"/>
                <a:gd name="connsiteY5" fmla="*/ 2291540 h 2677555"/>
                <a:gd name="connsiteX6" fmla="*/ 2894766 w 3621487"/>
                <a:gd name="connsiteY6" fmla="*/ 1559965 h 2677555"/>
                <a:gd name="connsiteX7" fmla="*/ 3536456 w 3621487"/>
                <a:gd name="connsiteY7" fmla="*/ 1362399 h 2677555"/>
                <a:gd name="connsiteX8" fmla="*/ 3621487 w 3621487"/>
                <a:gd name="connsiteY8" fmla="*/ 1138134 h 2677555"/>
                <a:gd name="connsiteX9" fmla="*/ 3287514 w 3621487"/>
                <a:gd name="connsiteY9" fmla="*/ 1077031 h 2677555"/>
                <a:gd name="connsiteX10" fmla="*/ 2918867 w 3621487"/>
                <a:gd name="connsiteY10" fmla="*/ 1168637 h 2677555"/>
                <a:gd name="connsiteX11" fmla="*/ 2515612 w 3621487"/>
                <a:gd name="connsiteY11" fmla="*/ 1586083 h 2677555"/>
                <a:gd name="connsiteX12" fmla="*/ 2450734 w 3621487"/>
                <a:gd name="connsiteY12" fmla="*/ 1701623 h 2677555"/>
                <a:gd name="connsiteX13" fmla="*/ 2415127 w 3621487"/>
                <a:gd name="connsiteY13" fmla="*/ 0 h 2677555"/>
                <a:gd name="connsiteX14" fmla="*/ 475409 w 3621487"/>
                <a:gd name="connsiteY14" fmla="*/ 0 h 2677555"/>
                <a:gd name="connsiteX15" fmla="*/ 407354 w 3621487"/>
                <a:gd name="connsiteY15" fmla="*/ 2032196 h 2677555"/>
                <a:gd name="connsiteX16" fmla="*/ 262025 w 3621487"/>
                <a:gd name="connsiteY16" fmla="*/ 890430 h 2677555"/>
                <a:gd name="connsiteX17" fmla="*/ 365077 w 3621487"/>
                <a:gd name="connsiteY17" fmla="*/ 556873 h 2677555"/>
                <a:gd name="connsiteX18" fmla="*/ 276683 w 3621487"/>
                <a:gd name="connsiteY18" fmla="*/ 342831 h 2677555"/>
                <a:gd name="connsiteX19" fmla="*/ 17785 w 3621487"/>
                <a:gd name="connsiteY19" fmla="*/ 825607 h 2677555"/>
                <a:gd name="connsiteX20" fmla="*/ 21197 w 3621487"/>
                <a:gd name="connsiteY20" fmla="*/ 2028476 h 2677555"/>
                <a:gd name="connsiteX21" fmla="*/ 28830 w 3621487"/>
                <a:gd name="connsiteY21" fmla="*/ 2102198 h 2677555"/>
                <a:gd name="connsiteX22" fmla="*/ 32709 w 3621487"/>
                <a:gd name="connsiteY22" fmla="*/ 2104170 h 2677555"/>
                <a:gd name="connsiteX23" fmla="*/ 206208 w 3621487"/>
                <a:gd name="connsiteY23" fmla="*/ 2452542 h 2677555"/>
                <a:gd name="connsiteX24" fmla="*/ 384312 w 3621487"/>
                <a:gd name="connsiteY24" fmla="*/ 2597120 h 2677555"/>
                <a:gd name="connsiteX25" fmla="*/ 449405 w 3621487"/>
                <a:gd name="connsiteY25" fmla="*/ 2625463 h 2677555"/>
                <a:gd name="connsiteX26" fmla="*/ 1190095 w 3621487"/>
                <a:gd name="connsiteY26" fmla="*/ 2676749 h 2677555"/>
                <a:gd name="connsiteX0" fmla="*/ 1190095 w 3581686"/>
                <a:gd name="connsiteY0" fmla="*/ 2676749 h 2677555"/>
                <a:gd name="connsiteX1" fmla="*/ 1697545 w 3581686"/>
                <a:gd name="connsiteY1" fmla="*/ 2673590 h 2677555"/>
                <a:gd name="connsiteX2" fmla="*/ 2235169 w 3581686"/>
                <a:gd name="connsiteY2" fmla="*/ 2631052 h 2677555"/>
                <a:gd name="connsiteX3" fmla="*/ 2370891 w 3581686"/>
                <a:gd name="connsiteY3" fmla="*/ 2585790 h 2677555"/>
                <a:gd name="connsiteX4" fmla="*/ 2436816 w 3581686"/>
                <a:gd name="connsiteY4" fmla="*/ 2516156 h 2677555"/>
                <a:gd name="connsiteX5" fmla="*/ 2535437 w 3581686"/>
                <a:gd name="connsiteY5" fmla="*/ 2291540 h 2677555"/>
                <a:gd name="connsiteX6" fmla="*/ 2894766 w 3581686"/>
                <a:gd name="connsiteY6" fmla="*/ 1559965 h 2677555"/>
                <a:gd name="connsiteX7" fmla="*/ 3536456 w 3581686"/>
                <a:gd name="connsiteY7" fmla="*/ 1362399 h 2677555"/>
                <a:gd name="connsiteX8" fmla="*/ 3581686 w 3581686"/>
                <a:gd name="connsiteY8" fmla="*/ 1138134 h 2677555"/>
                <a:gd name="connsiteX9" fmla="*/ 3287514 w 3581686"/>
                <a:gd name="connsiteY9" fmla="*/ 1077031 h 2677555"/>
                <a:gd name="connsiteX10" fmla="*/ 2918867 w 3581686"/>
                <a:gd name="connsiteY10" fmla="*/ 1168637 h 2677555"/>
                <a:gd name="connsiteX11" fmla="*/ 2515612 w 3581686"/>
                <a:gd name="connsiteY11" fmla="*/ 1586083 h 2677555"/>
                <a:gd name="connsiteX12" fmla="*/ 2450734 w 3581686"/>
                <a:gd name="connsiteY12" fmla="*/ 1701623 h 2677555"/>
                <a:gd name="connsiteX13" fmla="*/ 2415127 w 3581686"/>
                <a:gd name="connsiteY13" fmla="*/ 0 h 2677555"/>
                <a:gd name="connsiteX14" fmla="*/ 475409 w 3581686"/>
                <a:gd name="connsiteY14" fmla="*/ 0 h 2677555"/>
                <a:gd name="connsiteX15" fmla="*/ 407354 w 3581686"/>
                <a:gd name="connsiteY15" fmla="*/ 2032196 h 2677555"/>
                <a:gd name="connsiteX16" fmla="*/ 262025 w 3581686"/>
                <a:gd name="connsiteY16" fmla="*/ 890430 h 2677555"/>
                <a:gd name="connsiteX17" fmla="*/ 365077 w 3581686"/>
                <a:gd name="connsiteY17" fmla="*/ 556873 h 2677555"/>
                <a:gd name="connsiteX18" fmla="*/ 276683 w 3581686"/>
                <a:gd name="connsiteY18" fmla="*/ 342831 h 2677555"/>
                <a:gd name="connsiteX19" fmla="*/ 17785 w 3581686"/>
                <a:gd name="connsiteY19" fmla="*/ 825607 h 2677555"/>
                <a:gd name="connsiteX20" fmla="*/ 21197 w 3581686"/>
                <a:gd name="connsiteY20" fmla="*/ 2028476 h 2677555"/>
                <a:gd name="connsiteX21" fmla="*/ 28830 w 3581686"/>
                <a:gd name="connsiteY21" fmla="*/ 2102198 h 2677555"/>
                <a:gd name="connsiteX22" fmla="*/ 32709 w 3581686"/>
                <a:gd name="connsiteY22" fmla="*/ 2104170 h 2677555"/>
                <a:gd name="connsiteX23" fmla="*/ 206208 w 3581686"/>
                <a:gd name="connsiteY23" fmla="*/ 2452542 h 2677555"/>
                <a:gd name="connsiteX24" fmla="*/ 384312 w 3581686"/>
                <a:gd name="connsiteY24" fmla="*/ 2597120 h 2677555"/>
                <a:gd name="connsiteX25" fmla="*/ 449405 w 3581686"/>
                <a:gd name="connsiteY25" fmla="*/ 2625463 h 2677555"/>
                <a:gd name="connsiteX26" fmla="*/ 1190095 w 3581686"/>
                <a:gd name="connsiteY26" fmla="*/ 2676749 h 2677555"/>
                <a:gd name="connsiteX0" fmla="*/ 1190095 w 3581686"/>
                <a:gd name="connsiteY0" fmla="*/ 2676749 h 2677555"/>
                <a:gd name="connsiteX1" fmla="*/ 1697545 w 3581686"/>
                <a:gd name="connsiteY1" fmla="*/ 2673590 h 2677555"/>
                <a:gd name="connsiteX2" fmla="*/ 2235169 w 3581686"/>
                <a:gd name="connsiteY2" fmla="*/ 2631052 h 2677555"/>
                <a:gd name="connsiteX3" fmla="*/ 2370891 w 3581686"/>
                <a:gd name="connsiteY3" fmla="*/ 2585790 h 2677555"/>
                <a:gd name="connsiteX4" fmla="*/ 2436816 w 3581686"/>
                <a:gd name="connsiteY4" fmla="*/ 2516156 h 2677555"/>
                <a:gd name="connsiteX5" fmla="*/ 2535437 w 3581686"/>
                <a:gd name="connsiteY5" fmla="*/ 2291540 h 2677555"/>
                <a:gd name="connsiteX6" fmla="*/ 2894766 w 3581686"/>
                <a:gd name="connsiteY6" fmla="*/ 1559965 h 2677555"/>
                <a:gd name="connsiteX7" fmla="*/ 3536456 w 3581686"/>
                <a:gd name="connsiteY7" fmla="*/ 1362399 h 2677555"/>
                <a:gd name="connsiteX8" fmla="*/ 3581686 w 3581686"/>
                <a:gd name="connsiteY8" fmla="*/ 1138134 h 2677555"/>
                <a:gd name="connsiteX9" fmla="*/ 3287514 w 3581686"/>
                <a:gd name="connsiteY9" fmla="*/ 1077031 h 2677555"/>
                <a:gd name="connsiteX10" fmla="*/ 2918867 w 3581686"/>
                <a:gd name="connsiteY10" fmla="*/ 1168637 h 2677555"/>
                <a:gd name="connsiteX11" fmla="*/ 2515612 w 3581686"/>
                <a:gd name="connsiteY11" fmla="*/ 1586083 h 2677555"/>
                <a:gd name="connsiteX12" fmla="*/ 2450734 w 3581686"/>
                <a:gd name="connsiteY12" fmla="*/ 1701623 h 2677555"/>
                <a:gd name="connsiteX13" fmla="*/ 2415127 w 3581686"/>
                <a:gd name="connsiteY13" fmla="*/ 0 h 2677555"/>
                <a:gd name="connsiteX14" fmla="*/ 475409 w 3581686"/>
                <a:gd name="connsiteY14" fmla="*/ 0 h 2677555"/>
                <a:gd name="connsiteX15" fmla="*/ 407354 w 3581686"/>
                <a:gd name="connsiteY15" fmla="*/ 2032196 h 2677555"/>
                <a:gd name="connsiteX16" fmla="*/ 262025 w 3581686"/>
                <a:gd name="connsiteY16" fmla="*/ 890430 h 2677555"/>
                <a:gd name="connsiteX17" fmla="*/ 365077 w 3581686"/>
                <a:gd name="connsiteY17" fmla="*/ 556873 h 2677555"/>
                <a:gd name="connsiteX18" fmla="*/ 276683 w 3581686"/>
                <a:gd name="connsiteY18" fmla="*/ 342831 h 2677555"/>
                <a:gd name="connsiteX19" fmla="*/ 17785 w 3581686"/>
                <a:gd name="connsiteY19" fmla="*/ 825607 h 2677555"/>
                <a:gd name="connsiteX20" fmla="*/ 21197 w 3581686"/>
                <a:gd name="connsiteY20" fmla="*/ 2028476 h 2677555"/>
                <a:gd name="connsiteX21" fmla="*/ 28830 w 3581686"/>
                <a:gd name="connsiteY21" fmla="*/ 2102198 h 2677555"/>
                <a:gd name="connsiteX22" fmla="*/ 32709 w 3581686"/>
                <a:gd name="connsiteY22" fmla="*/ 2104170 h 2677555"/>
                <a:gd name="connsiteX23" fmla="*/ 206208 w 3581686"/>
                <a:gd name="connsiteY23" fmla="*/ 2452542 h 2677555"/>
                <a:gd name="connsiteX24" fmla="*/ 384312 w 3581686"/>
                <a:gd name="connsiteY24" fmla="*/ 2597120 h 2677555"/>
                <a:gd name="connsiteX25" fmla="*/ 449405 w 3581686"/>
                <a:gd name="connsiteY25" fmla="*/ 2625463 h 2677555"/>
                <a:gd name="connsiteX26" fmla="*/ 1190095 w 3581686"/>
                <a:gd name="connsiteY26" fmla="*/ 2676749 h 2677555"/>
                <a:gd name="connsiteX0" fmla="*/ 1190095 w 3581686"/>
                <a:gd name="connsiteY0" fmla="*/ 2676749 h 2677555"/>
                <a:gd name="connsiteX1" fmla="*/ 1697545 w 3581686"/>
                <a:gd name="connsiteY1" fmla="*/ 2673590 h 2677555"/>
                <a:gd name="connsiteX2" fmla="*/ 2235169 w 3581686"/>
                <a:gd name="connsiteY2" fmla="*/ 2631052 h 2677555"/>
                <a:gd name="connsiteX3" fmla="*/ 2370891 w 3581686"/>
                <a:gd name="connsiteY3" fmla="*/ 2585790 h 2677555"/>
                <a:gd name="connsiteX4" fmla="*/ 2436816 w 3581686"/>
                <a:gd name="connsiteY4" fmla="*/ 2516156 h 2677555"/>
                <a:gd name="connsiteX5" fmla="*/ 2535437 w 3581686"/>
                <a:gd name="connsiteY5" fmla="*/ 2291540 h 2677555"/>
                <a:gd name="connsiteX6" fmla="*/ 2894766 w 3581686"/>
                <a:gd name="connsiteY6" fmla="*/ 1559965 h 2677555"/>
                <a:gd name="connsiteX7" fmla="*/ 3456855 w 3581686"/>
                <a:gd name="connsiteY7" fmla="*/ 1559160 h 2677555"/>
                <a:gd name="connsiteX8" fmla="*/ 3581686 w 3581686"/>
                <a:gd name="connsiteY8" fmla="*/ 1138134 h 2677555"/>
                <a:gd name="connsiteX9" fmla="*/ 3287514 w 3581686"/>
                <a:gd name="connsiteY9" fmla="*/ 1077031 h 2677555"/>
                <a:gd name="connsiteX10" fmla="*/ 2918867 w 3581686"/>
                <a:gd name="connsiteY10" fmla="*/ 1168637 h 2677555"/>
                <a:gd name="connsiteX11" fmla="*/ 2515612 w 3581686"/>
                <a:gd name="connsiteY11" fmla="*/ 1586083 h 2677555"/>
                <a:gd name="connsiteX12" fmla="*/ 2450734 w 3581686"/>
                <a:gd name="connsiteY12" fmla="*/ 1701623 h 2677555"/>
                <a:gd name="connsiteX13" fmla="*/ 2415127 w 3581686"/>
                <a:gd name="connsiteY13" fmla="*/ 0 h 2677555"/>
                <a:gd name="connsiteX14" fmla="*/ 475409 w 3581686"/>
                <a:gd name="connsiteY14" fmla="*/ 0 h 2677555"/>
                <a:gd name="connsiteX15" fmla="*/ 407354 w 3581686"/>
                <a:gd name="connsiteY15" fmla="*/ 2032196 h 2677555"/>
                <a:gd name="connsiteX16" fmla="*/ 262025 w 3581686"/>
                <a:gd name="connsiteY16" fmla="*/ 890430 h 2677555"/>
                <a:gd name="connsiteX17" fmla="*/ 365077 w 3581686"/>
                <a:gd name="connsiteY17" fmla="*/ 556873 h 2677555"/>
                <a:gd name="connsiteX18" fmla="*/ 276683 w 3581686"/>
                <a:gd name="connsiteY18" fmla="*/ 342831 h 2677555"/>
                <a:gd name="connsiteX19" fmla="*/ 17785 w 3581686"/>
                <a:gd name="connsiteY19" fmla="*/ 825607 h 2677555"/>
                <a:gd name="connsiteX20" fmla="*/ 21197 w 3581686"/>
                <a:gd name="connsiteY20" fmla="*/ 2028476 h 2677555"/>
                <a:gd name="connsiteX21" fmla="*/ 28830 w 3581686"/>
                <a:gd name="connsiteY21" fmla="*/ 2102198 h 2677555"/>
                <a:gd name="connsiteX22" fmla="*/ 32709 w 3581686"/>
                <a:gd name="connsiteY22" fmla="*/ 2104170 h 2677555"/>
                <a:gd name="connsiteX23" fmla="*/ 206208 w 3581686"/>
                <a:gd name="connsiteY23" fmla="*/ 2452542 h 2677555"/>
                <a:gd name="connsiteX24" fmla="*/ 384312 w 3581686"/>
                <a:gd name="connsiteY24" fmla="*/ 2597120 h 2677555"/>
                <a:gd name="connsiteX25" fmla="*/ 449405 w 3581686"/>
                <a:gd name="connsiteY25" fmla="*/ 2625463 h 2677555"/>
                <a:gd name="connsiteX26" fmla="*/ 1190095 w 3581686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5 w 3557807"/>
                <a:gd name="connsiteY7" fmla="*/ 1559160 h 2677555"/>
                <a:gd name="connsiteX8" fmla="*/ 3557807 w 3557807"/>
                <a:gd name="connsiteY8" fmla="*/ 1326339 h 2677555"/>
                <a:gd name="connsiteX9" fmla="*/ 3287514 w 3557807"/>
                <a:gd name="connsiteY9" fmla="*/ 1077031 h 2677555"/>
                <a:gd name="connsiteX10" fmla="*/ 2918867 w 3557807"/>
                <a:gd name="connsiteY10" fmla="*/ 1168637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5 w 3557807"/>
                <a:gd name="connsiteY7" fmla="*/ 1559160 h 2677555"/>
                <a:gd name="connsiteX8" fmla="*/ 3557807 w 3557807"/>
                <a:gd name="connsiteY8" fmla="*/ 1326339 h 2677555"/>
                <a:gd name="connsiteX9" fmla="*/ 3279556 w 3557807"/>
                <a:gd name="connsiteY9" fmla="*/ 1179688 h 2677555"/>
                <a:gd name="connsiteX10" fmla="*/ 2918867 w 3557807"/>
                <a:gd name="connsiteY10" fmla="*/ 1168637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5 w 3557807"/>
                <a:gd name="connsiteY7" fmla="*/ 1559160 h 2677555"/>
                <a:gd name="connsiteX8" fmla="*/ 3557807 w 3557807"/>
                <a:gd name="connsiteY8" fmla="*/ 1326339 h 2677555"/>
                <a:gd name="connsiteX9" fmla="*/ 3251695 w 3557807"/>
                <a:gd name="connsiteY9" fmla="*/ 1226739 h 2677555"/>
                <a:gd name="connsiteX10" fmla="*/ 2918867 w 3557807"/>
                <a:gd name="connsiteY10" fmla="*/ 1168637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5 w 3557807"/>
                <a:gd name="connsiteY7" fmla="*/ 1559160 h 2677555"/>
                <a:gd name="connsiteX8" fmla="*/ 3557807 w 3557807"/>
                <a:gd name="connsiteY8" fmla="*/ 1326339 h 2677555"/>
                <a:gd name="connsiteX9" fmla="*/ 3251695 w 3557807"/>
                <a:gd name="connsiteY9" fmla="*/ 1226739 h 2677555"/>
                <a:gd name="connsiteX10" fmla="*/ 2871106 w 3557807"/>
                <a:gd name="connsiteY10" fmla="*/ 1245629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6 w 3557807"/>
                <a:gd name="connsiteY7" fmla="*/ 1589100 h 2677555"/>
                <a:gd name="connsiteX8" fmla="*/ 3557807 w 3557807"/>
                <a:gd name="connsiteY8" fmla="*/ 1326339 h 2677555"/>
                <a:gd name="connsiteX9" fmla="*/ 3251695 w 3557807"/>
                <a:gd name="connsiteY9" fmla="*/ 1226739 h 2677555"/>
                <a:gd name="connsiteX10" fmla="*/ 2871106 w 3557807"/>
                <a:gd name="connsiteY10" fmla="*/ 1245629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3827"/>
                <a:gd name="connsiteY0" fmla="*/ 2676749 h 2677555"/>
                <a:gd name="connsiteX1" fmla="*/ 1697545 w 3553827"/>
                <a:gd name="connsiteY1" fmla="*/ 2673590 h 2677555"/>
                <a:gd name="connsiteX2" fmla="*/ 2235169 w 3553827"/>
                <a:gd name="connsiteY2" fmla="*/ 2631052 h 2677555"/>
                <a:gd name="connsiteX3" fmla="*/ 2370891 w 3553827"/>
                <a:gd name="connsiteY3" fmla="*/ 2585790 h 2677555"/>
                <a:gd name="connsiteX4" fmla="*/ 2436816 w 3553827"/>
                <a:gd name="connsiteY4" fmla="*/ 2516156 h 2677555"/>
                <a:gd name="connsiteX5" fmla="*/ 2535437 w 3553827"/>
                <a:gd name="connsiteY5" fmla="*/ 2291540 h 2677555"/>
                <a:gd name="connsiteX6" fmla="*/ 2894766 w 3553827"/>
                <a:gd name="connsiteY6" fmla="*/ 1559965 h 2677555"/>
                <a:gd name="connsiteX7" fmla="*/ 3456856 w 3553827"/>
                <a:gd name="connsiteY7" fmla="*/ 1589100 h 2677555"/>
                <a:gd name="connsiteX8" fmla="*/ 3553827 w 3553827"/>
                <a:gd name="connsiteY8" fmla="*/ 1364835 h 2677555"/>
                <a:gd name="connsiteX9" fmla="*/ 3251695 w 3553827"/>
                <a:gd name="connsiteY9" fmla="*/ 1226739 h 2677555"/>
                <a:gd name="connsiteX10" fmla="*/ 2871106 w 3553827"/>
                <a:gd name="connsiteY10" fmla="*/ 1245629 h 2677555"/>
                <a:gd name="connsiteX11" fmla="*/ 2515612 w 3553827"/>
                <a:gd name="connsiteY11" fmla="*/ 1586083 h 2677555"/>
                <a:gd name="connsiteX12" fmla="*/ 2450734 w 3553827"/>
                <a:gd name="connsiteY12" fmla="*/ 1701623 h 2677555"/>
                <a:gd name="connsiteX13" fmla="*/ 2415127 w 3553827"/>
                <a:gd name="connsiteY13" fmla="*/ 0 h 2677555"/>
                <a:gd name="connsiteX14" fmla="*/ 475409 w 3553827"/>
                <a:gd name="connsiteY14" fmla="*/ 0 h 2677555"/>
                <a:gd name="connsiteX15" fmla="*/ 407354 w 3553827"/>
                <a:gd name="connsiteY15" fmla="*/ 2032196 h 2677555"/>
                <a:gd name="connsiteX16" fmla="*/ 262025 w 3553827"/>
                <a:gd name="connsiteY16" fmla="*/ 890430 h 2677555"/>
                <a:gd name="connsiteX17" fmla="*/ 365077 w 3553827"/>
                <a:gd name="connsiteY17" fmla="*/ 556873 h 2677555"/>
                <a:gd name="connsiteX18" fmla="*/ 276683 w 3553827"/>
                <a:gd name="connsiteY18" fmla="*/ 342831 h 2677555"/>
                <a:gd name="connsiteX19" fmla="*/ 17785 w 3553827"/>
                <a:gd name="connsiteY19" fmla="*/ 825607 h 2677555"/>
                <a:gd name="connsiteX20" fmla="*/ 21197 w 3553827"/>
                <a:gd name="connsiteY20" fmla="*/ 2028476 h 2677555"/>
                <a:gd name="connsiteX21" fmla="*/ 28830 w 3553827"/>
                <a:gd name="connsiteY21" fmla="*/ 2102198 h 2677555"/>
                <a:gd name="connsiteX22" fmla="*/ 32709 w 3553827"/>
                <a:gd name="connsiteY22" fmla="*/ 2104170 h 2677555"/>
                <a:gd name="connsiteX23" fmla="*/ 206208 w 3553827"/>
                <a:gd name="connsiteY23" fmla="*/ 2452542 h 2677555"/>
                <a:gd name="connsiteX24" fmla="*/ 384312 w 3553827"/>
                <a:gd name="connsiteY24" fmla="*/ 2597120 h 2677555"/>
                <a:gd name="connsiteX25" fmla="*/ 449405 w 3553827"/>
                <a:gd name="connsiteY25" fmla="*/ 2625463 h 2677555"/>
                <a:gd name="connsiteX26" fmla="*/ 1190095 w 3553827"/>
                <a:gd name="connsiteY26" fmla="*/ 2676749 h 2677555"/>
                <a:gd name="connsiteX0" fmla="*/ 1190095 w 3553827"/>
                <a:gd name="connsiteY0" fmla="*/ 2676749 h 2677555"/>
                <a:gd name="connsiteX1" fmla="*/ 1697545 w 3553827"/>
                <a:gd name="connsiteY1" fmla="*/ 2673590 h 2677555"/>
                <a:gd name="connsiteX2" fmla="*/ 2235169 w 3553827"/>
                <a:gd name="connsiteY2" fmla="*/ 2631052 h 2677555"/>
                <a:gd name="connsiteX3" fmla="*/ 2370891 w 3553827"/>
                <a:gd name="connsiteY3" fmla="*/ 2585790 h 2677555"/>
                <a:gd name="connsiteX4" fmla="*/ 2436816 w 3553827"/>
                <a:gd name="connsiteY4" fmla="*/ 2516156 h 2677555"/>
                <a:gd name="connsiteX5" fmla="*/ 2535437 w 3553827"/>
                <a:gd name="connsiteY5" fmla="*/ 2291540 h 2677555"/>
                <a:gd name="connsiteX6" fmla="*/ 2894766 w 3553827"/>
                <a:gd name="connsiteY6" fmla="*/ 1559965 h 2677555"/>
                <a:gd name="connsiteX7" fmla="*/ 3456856 w 3553827"/>
                <a:gd name="connsiteY7" fmla="*/ 1589100 h 2677555"/>
                <a:gd name="connsiteX8" fmla="*/ 3553827 w 3553827"/>
                <a:gd name="connsiteY8" fmla="*/ 1364835 h 2677555"/>
                <a:gd name="connsiteX9" fmla="*/ 3239756 w 3553827"/>
                <a:gd name="connsiteY9" fmla="*/ 1243849 h 2677555"/>
                <a:gd name="connsiteX10" fmla="*/ 2871106 w 3553827"/>
                <a:gd name="connsiteY10" fmla="*/ 1245629 h 2677555"/>
                <a:gd name="connsiteX11" fmla="*/ 2515612 w 3553827"/>
                <a:gd name="connsiteY11" fmla="*/ 1586083 h 2677555"/>
                <a:gd name="connsiteX12" fmla="*/ 2450734 w 3553827"/>
                <a:gd name="connsiteY12" fmla="*/ 1701623 h 2677555"/>
                <a:gd name="connsiteX13" fmla="*/ 2415127 w 3553827"/>
                <a:gd name="connsiteY13" fmla="*/ 0 h 2677555"/>
                <a:gd name="connsiteX14" fmla="*/ 475409 w 3553827"/>
                <a:gd name="connsiteY14" fmla="*/ 0 h 2677555"/>
                <a:gd name="connsiteX15" fmla="*/ 407354 w 3553827"/>
                <a:gd name="connsiteY15" fmla="*/ 2032196 h 2677555"/>
                <a:gd name="connsiteX16" fmla="*/ 262025 w 3553827"/>
                <a:gd name="connsiteY16" fmla="*/ 890430 h 2677555"/>
                <a:gd name="connsiteX17" fmla="*/ 365077 w 3553827"/>
                <a:gd name="connsiteY17" fmla="*/ 556873 h 2677555"/>
                <a:gd name="connsiteX18" fmla="*/ 276683 w 3553827"/>
                <a:gd name="connsiteY18" fmla="*/ 342831 h 2677555"/>
                <a:gd name="connsiteX19" fmla="*/ 17785 w 3553827"/>
                <a:gd name="connsiteY19" fmla="*/ 825607 h 2677555"/>
                <a:gd name="connsiteX20" fmla="*/ 21197 w 3553827"/>
                <a:gd name="connsiteY20" fmla="*/ 2028476 h 2677555"/>
                <a:gd name="connsiteX21" fmla="*/ 28830 w 3553827"/>
                <a:gd name="connsiteY21" fmla="*/ 2102198 h 2677555"/>
                <a:gd name="connsiteX22" fmla="*/ 32709 w 3553827"/>
                <a:gd name="connsiteY22" fmla="*/ 2104170 h 2677555"/>
                <a:gd name="connsiteX23" fmla="*/ 206208 w 3553827"/>
                <a:gd name="connsiteY23" fmla="*/ 2452542 h 2677555"/>
                <a:gd name="connsiteX24" fmla="*/ 384312 w 3553827"/>
                <a:gd name="connsiteY24" fmla="*/ 2597120 h 2677555"/>
                <a:gd name="connsiteX25" fmla="*/ 449405 w 3553827"/>
                <a:gd name="connsiteY25" fmla="*/ 2625463 h 2677555"/>
                <a:gd name="connsiteX26" fmla="*/ 1190095 w 3553827"/>
                <a:gd name="connsiteY26" fmla="*/ 2676749 h 2677555"/>
                <a:gd name="connsiteX0" fmla="*/ 1190095 w 3553827"/>
                <a:gd name="connsiteY0" fmla="*/ 2676749 h 2677555"/>
                <a:gd name="connsiteX1" fmla="*/ 1697545 w 3553827"/>
                <a:gd name="connsiteY1" fmla="*/ 2673590 h 2677555"/>
                <a:gd name="connsiteX2" fmla="*/ 2235169 w 3553827"/>
                <a:gd name="connsiteY2" fmla="*/ 2631052 h 2677555"/>
                <a:gd name="connsiteX3" fmla="*/ 2370891 w 3553827"/>
                <a:gd name="connsiteY3" fmla="*/ 2585790 h 2677555"/>
                <a:gd name="connsiteX4" fmla="*/ 2436816 w 3553827"/>
                <a:gd name="connsiteY4" fmla="*/ 2516156 h 2677555"/>
                <a:gd name="connsiteX5" fmla="*/ 2535437 w 3553827"/>
                <a:gd name="connsiteY5" fmla="*/ 2291540 h 2677555"/>
                <a:gd name="connsiteX6" fmla="*/ 2894766 w 3553827"/>
                <a:gd name="connsiteY6" fmla="*/ 1559965 h 2677555"/>
                <a:gd name="connsiteX7" fmla="*/ 3456856 w 3553827"/>
                <a:gd name="connsiteY7" fmla="*/ 1589100 h 2677555"/>
                <a:gd name="connsiteX8" fmla="*/ 3553827 w 3553827"/>
                <a:gd name="connsiteY8" fmla="*/ 1364835 h 2677555"/>
                <a:gd name="connsiteX9" fmla="*/ 3239756 w 3553827"/>
                <a:gd name="connsiteY9" fmla="*/ 1243849 h 2677555"/>
                <a:gd name="connsiteX10" fmla="*/ 2871106 w 3553827"/>
                <a:gd name="connsiteY10" fmla="*/ 1245629 h 2677555"/>
                <a:gd name="connsiteX11" fmla="*/ 2515612 w 3553827"/>
                <a:gd name="connsiteY11" fmla="*/ 1586083 h 2677555"/>
                <a:gd name="connsiteX12" fmla="*/ 2450734 w 3553827"/>
                <a:gd name="connsiteY12" fmla="*/ 1701623 h 2677555"/>
                <a:gd name="connsiteX13" fmla="*/ 2415127 w 3553827"/>
                <a:gd name="connsiteY13" fmla="*/ 0 h 2677555"/>
                <a:gd name="connsiteX14" fmla="*/ 475409 w 3553827"/>
                <a:gd name="connsiteY14" fmla="*/ 0 h 2677555"/>
                <a:gd name="connsiteX15" fmla="*/ 407354 w 3553827"/>
                <a:gd name="connsiteY15" fmla="*/ 2032196 h 2677555"/>
                <a:gd name="connsiteX16" fmla="*/ 262025 w 3553827"/>
                <a:gd name="connsiteY16" fmla="*/ 890430 h 2677555"/>
                <a:gd name="connsiteX17" fmla="*/ 365077 w 3553827"/>
                <a:gd name="connsiteY17" fmla="*/ 556873 h 2677555"/>
                <a:gd name="connsiteX18" fmla="*/ 276683 w 3553827"/>
                <a:gd name="connsiteY18" fmla="*/ 342831 h 2677555"/>
                <a:gd name="connsiteX19" fmla="*/ 17785 w 3553827"/>
                <a:gd name="connsiteY19" fmla="*/ 825607 h 2677555"/>
                <a:gd name="connsiteX20" fmla="*/ 21197 w 3553827"/>
                <a:gd name="connsiteY20" fmla="*/ 2028476 h 2677555"/>
                <a:gd name="connsiteX21" fmla="*/ 28830 w 3553827"/>
                <a:gd name="connsiteY21" fmla="*/ 2102198 h 2677555"/>
                <a:gd name="connsiteX22" fmla="*/ 32709 w 3553827"/>
                <a:gd name="connsiteY22" fmla="*/ 2104170 h 2677555"/>
                <a:gd name="connsiteX23" fmla="*/ 206208 w 3553827"/>
                <a:gd name="connsiteY23" fmla="*/ 2452542 h 2677555"/>
                <a:gd name="connsiteX24" fmla="*/ 384312 w 3553827"/>
                <a:gd name="connsiteY24" fmla="*/ 2597120 h 2677555"/>
                <a:gd name="connsiteX25" fmla="*/ 449405 w 3553827"/>
                <a:gd name="connsiteY25" fmla="*/ 2625463 h 2677555"/>
                <a:gd name="connsiteX26" fmla="*/ 1190095 w 3553827"/>
                <a:gd name="connsiteY26" fmla="*/ 2676749 h 2677555"/>
                <a:gd name="connsiteX0" fmla="*/ 1190095 w 3553827"/>
                <a:gd name="connsiteY0" fmla="*/ 2676749 h 2677555"/>
                <a:gd name="connsiteX1" fmla="*/ 1697545 w 3553827"/>
                <a:gd name="connsiteY1" fmla="*/ 2673590 h 2677555"/>
                <a:gd name="connsiteX2" fmla="*/ 2235169 w 3553827"/>
                <a:gd name="connsiteY2" fmla="*/ 2631052 h 2677555"/>
                <a:gd name="connsiteX3" fmla="*/ 2370891 w 3553827"/>
                <a:gd name="connsiteY3" fmla="*/ 2585790 h 2677555"/>
                <a:gd name="connsiteX4" fmla="*/ 2436816 w 3553827"/>
                <a:gd name="connsiteY4" fmla="*/ 2516156 h 2677555"/>
                <a:gd name="connsiteX5" fmla="*/ 2535437 w 3553827"/>
                <a:gd name="connsiteY5" fmla="*/ 2291540 h 2677555"/>
                <a:gd name="connsiteX6" fmla="*/ 2894766 w 3553827"/>
                <a:gd name="connsiteY6" fmla="*/ 1559965 h 2677555"/>
                <a:gd name="connsiteX7" fmla="*/ 3456856 w 3553827"/>
                <a:gd name="connsiteY7" fmla="*/ 1589100 h 2677555"/>
                <a:gd name="connsiteX8" fmla="*/ 3553827 w 3553827"/>
                <a:gd name="connsiteY8" fmla="*/ 1364835 h 2677555"/>
                <a:gd name="connsiteX9" fmla="*/ 3239756 w 3553827"/>
                <a:gd name="connsiteY9" fmla="*/ 1243849 h 2677555"/>
                <a:gd name="connsiteX10" fmla="*/ 2871106 w 3553827"/>
                <a:gd name="connsiteY10" fmla="*/ 1245629 h 2677555"/>
                <a:gd name="connsiteX11" fmla="*/ 2515612 w 3553827"/>
                <a:gd name="connsiteY11" fmla="*/ 1586083 h 2677555"/>
                <a:gd name="connsiteX12" fmla="*/ 2450734 w 3553827"/>
                <a:gd name="connsiteY12" fmla="*/ 1701623 h 2677555"/>
                <a:gd name="connsiteX13" fmla="*/ 2415127 w 3553827"/>
                <a:gd name="connsiteY13" fmla="*/ 0 h 2677555"/>
                <a:gd name="connsiteX14" fmla="*/ 475409 w 3553827"/>
                <a:gd name="connsiteY14" fmla="*/ 0 h 2677555"/>
                <a:gd name="connsiteX15" fmla="*/ 407354 w 3553827"/>
                <a:gd name="connsiteY15" fmla="*/ 2032196 h 2677555"/>
                <a:gd name="connsiteX16" fmla="*/ 262025 w 3553827"/>
                <a:gd name="connsiteY16" fmla="*/ 890430 h 2677555"/>
                <a:gd name="connsiteX17" fmla="*/ 380998 w 3553827"/>
                <a:gd name="connsiteY17" fmla="*/ 685195 h 2677555"/>
                <a:gd name="connsiteX18" fmla="*/ 276683 w 3553827"/>
                <a:gd name="connsiteY18" fmla="*/ 342831 h 2677555"/>
                <a:gd name="connsiteX19" fmla="*/ 17785 w 3553827"/>
                <a:gd name="connsiteY19" fmla="*/ 825607 h 2677555"/>
                <a:gd name="connsiteX20" fmla="*/ 21197 w 3553827"/>
                <a:gd name="connsiteY20" fmla="*/ 2028476 h 2677555"/>
                <a:gd name="connsiteX21" fmla="*/ 28830 w 3553827"/>
                <a:gd name="connsiteY21" fmla="*/ 2102198 h 2677555"/>
                <a:gd name="connsiteX22" fmla="*/ 32709 w 3553827"/>
                <a:gd name="connsiteY22" fmla="*/ 2104170 h 2677555"/>
                <a:gd name="connsiteX23" fmla="*/ 206208 w 3553827"/>
                <a:gd name="connsiteY23" fmla="*/ 2452542 h 2677555"/>
                <a:gd name="connsiteX24" fmla="*/ 384312 w 3553827"/>
                <a:gd name="connsiteY24" fmla="*/ 2597120 h 2677555"/>
                <a:gd name="connsiteX25" fmla="*/ 449405 w 3553827"/>
                <a:gd name="connsiteY25" fmla="*/ 2625463 h 2677555"/>
                <a:gd name="connsiteX26" fmla="*/ 1190095 w 3553827"/>
                <a:gd name="connsiteY26" fmla="*/ 2676749 h 2677555"/>
                <a:gd name="connsiteX0" fmla="*/ 1191858 w 3555590"/>
                <a:gd name="connsiteY0" fmla="*/ 2676749 h 2677555"/>
                <a:gd name="connsiteX1" fmla="*/ 1699308 w 3555590"/>
                <a:gd name="connsiteY1" fmla="*/ 2673590 h 2677555"/>
                <a:gd name="connsiteX2" fmla="*/ 2236932 w 3555590"/>
                <a:gd name="connsiteY2" fmla="*/ 2631052 h 2677555"/>
                <a:gd name="connsiteX3" fmla="*/ 2372654 w 3555590"/>
                <a:gd name="connsiteY3" fmla="*/ 2585790 h 2677555"/>
                <a:gd name="connsiteX4" fmla="*/ 2438579 w 3555590"/>
                <a:gd name="connsiteY4" fmla="*/ 2516156 h 2677555"/>
                <a:gd name="connsiteX5" fmla="*/ 2537200 w 3555590"/>
                <a:gd name="connsiteY5" fmla="*/ 2291540 h 2677555"/>
                <a:gd name="connsiteX6" fmla="*/ 2896529 w 3555590"/>
                <a:gd name="connsiteY6" fmla="*/ 1559965 h 2677555"/>
                <a:gd name="connsiteX7" fmla="*/ 3458619 w 3555590"/>
                <a:gd name="connsiteY7" fmla="*/ 1589100 h 2677555"/>
                <a:gd name="connsiteX8" fmla="*/ 3555590 w 3555590"/>
                <a:gd name="connsiteY8" fmla="*/ 1364835 h 2677555"/>
                <a:gd name="connsiteX9" fmla="*/ 3241519 w 3555590"/>
                <a:gd name="connsiteY9" fmla="*/ 1243849 h 2677555"/>
                <a:gd name="connsiteX10" fmla="*/ 2872869 w 3555590"/>
                <a:gd name="connsiteY10" fmla="*/ 1245629 h 2677555"/>
                <a:gd name="connsiteX11" fmla="*/ 2517375 w 3555590"/>
                <a:gd name="connsiteY11" fmla="*/ 1586083 h 2677555"/>
                <a:gd name="connsiteX12" fmla="*/ 2452497 w 3555590"/>
                <a:gd name="connsiteY12" fmla="*/ 1701623 h 2677555"/>
                <a:gd name="connsiteX13" fmla="*/ 2416890 w 3555590"/>
                <a:gd name="connsiteY13" fmla="*/ 0 h 2677555"/>
                <a:gd name="connsiteX14" fmla="*/ 477172 w 3555590"/>
                <a:gd name="connsiteY14" fmla="*/ 0 h 2677555"/>
                <a:gd name="connsiteX15" fmla="*/ 409117 w 3555590"/>
                <a:gd name="connsiteY15" fmla="*/ 2032196 h 2677555"/>
                <a:gd name="connsiteX16" fmla="*/ 263788 w 3555590"/>
                <a:gd name="connsiteY16" fmla="*/ 890430 h 2677555"/>
                <a:gd name="connsiteX17" fmla="*/ 382761 w 3555590"/>
                <a:gd name="connsiteY17" fmla="*/ 685195 h 2677555"/>
                <a:gd name="connsiteX18" fmla="*/ 302328 w 3555590"/>
                <a:gd name="connsiteY18" fmla="*/ 471152 h 2677555"/>
                <a:gd name="connsiteX19" fmla="*/ 19548 w 3555590"/>
                <a:gd name="connsiteY19" fmla="*/ 825607 h 2677555"/>
                <a:gd name="connsiteX20" fmla="*/ 22960 w 3555590"/>
                <a:gd name="connsiteY20" fmla="*/ 2028476 h 2677555"/>
                <a:gd name="connsiteX21" fmla="*/ 30593 w 3555590"/>
                <a:gd name="connsiteY21" fmla="*/ 2102198 h 2677555"/>
                <a:gd name="connsiteX22" fmla="*/ 34472 w 3555590"/>
                <a:gd name="connsiteY22" fmla="*/ 2104170 h 2677555"/>
                <a:gd name="connsiteX23" fmla="*/ 207971 w 3555590"/>
                <a:gd name="connsiteY23" fmla="*/ 2452542 h 2677555"/>
                <a:gd name="connsiteX24" fmla="*/ 386075 w 3555590"/>
                <a:gd name="connsiteY24" fmla="*/ 2597120 h 2677555"/>
                <a:gd name="connsiteX25" fmla="*/ 451168 w 3555590"/>
                <a:gd name="connsiteY25" fmla="*/ 2625463 h 2677555"/>
                <a:gd name="connsiteX26" fmla="*/ 1191858 w 3555590"/>
                <a:gd name="connsiteY26" fmla="*/ 2676749 h 2677555"/>
                <a:gd name="connsiteX0" fmla="*/ 1205985 w 3569717"/>
                <a:gd name="connsiteY0" fmla="*/ 2676749 h 2677555"/>
                <a:gd name="connsiteX1" fmla="*/ 1713435 w 3569717"/>
                <a:gd name="connsiteY1" fmla="*/ 2673590 h 2677555"/>
                <a:gd name="connsiteX2" fmla="*/ 2251059 w 3569717"/>
                <a:gd name="connsiteY2" fmla="*/ 2631052 h 2677555"/>
                <a:gd name="connsiteX3" fmla="*/ 2386781 w 3569717"/>
                <a:gd name="connsiteY3" fmla="*/ 2585790 h 2677555"/>
                <a:gd name="connsiteX4" fmla="*/ 2452706 w 3569717"/>
                <a:gd name="connsiteY4" fmla="*/ 2516156 h 2677555"/>
                <a:gd name="connsiteX5" fmla="*/ 2551327 w 3569717"/>
                <a:gd name="connsiteY5" fmla="*/ 2291540 h 2677555"/>
                <a:gd name="connsiteX6" fmla="*/ 2910656 w 3569717"/>
                <a:gd name="connsiteY6" fmla="*/ 1559965 h 2677555"/>
                <a:gd name="connsiteX7" fmla="*/ 3472746 w 3569717"/>
                <a:gd name="connsiteY7" fmla="*/ 1589100 h 2677555"/>
                <a:gd name="connsiteX8" fmla="*/ 3569717 w 3569717"/>
                <a:gd name="connsiteY8" fmla="*/ 1364835 h 2677555"/>
                <a:gd name="connsiteX9" fmla="*/ 3255646 w 3569717"/>
                <a:gd name="connsiteY9" fmla="*/ 1243849 h 2677555"/>
                <a:gd name="connsiteX10" fmla="*/ 2886996 w 3569717"/>
                <a:gd name="connsiteY10" fmla="*/ 1245629 h 2677555"/>
                <a:gd name="connsiteX11" fmla="*/ 2531502 w 3569717"/>
                <a:gd name="connsiteY11" fmla="*/ 1586083 h 2677555"/>
                <a:gd name="connsiteX12" fmla="*/ 2466624 w 3569717"/>
                <a:gd name="connsiteY12" fmla="*/ 1701623 h 2677555"/>
                <a:gd name="connsiteX13" fmla="*/ 2431017 w 3569717"/>
                <a:gd name="connsiteY13" fmla="*/ 0 h 2677555"/>
                <a:gd name="connsiteX14" fmla="*/ 491299 w 3569717"/>
                <a:gd name="connsiteY14" fmla="*/ 0 h 2677555"/>
                <a:gd name="connsiteX15" fmla="*/ 423244 w 3569717"/>
                <a:gd name="connsiteY15" fmla="*/ 2032196 h 2677555"/>
                <a:gd name="connsiteX16" fmla="*/ 277915 w 3569717"/>
                <a:gd name="connsiteY16" fmla="*/ 890430 h 2677555"/>
                <a:gd name="connsiteX17" fmla="*/ 396888 w 3569717"/>
                <a:gd name="connsiteY17" fmla="*/ 685195 h 2677555"/>
                <a:gd name="connsiteX18" fmla="*/ 316455 w 3569717"/>
                <a:gd name="connsiteY18" fmla="*/ 471152 h 2677555"/>
                <a:gd name="connsiteX19" fmla="*/ 33675 w 3569717"/>
                <a:gd name="connsiteY19" fmla="*/ 825607 h 2677555"/>
                <a:gd name="connsiteX20" fmla="*/ 37087 w 3569717"/>
                <a:gd name="connsiteY20" fmla="*/ 2028476 h 2677555"/>
                <a:gd name="connsiteX21" fmla="*/ 44720 w 3569717"/>
                <a:gd name="connsiteY21" fmla="*/ 2102198 h 2677555"/>
                <a:gd name="connsiteX22" fmla="*/ 48599 w 3569717"/>
                <a:gd name="connsiteY22" fmla="*/ 2104170 h 2677555"/>
                <a:gd name="connsiteX23" fmla="*/ 222098 w 3569717"/>
                <a:gd name="connsiteY23" fmla="*/ 2452542 h 2677555"/>
                <a:gd name="connsiteX24" fmla="*/ 400202 w 3569717"/>
                <a:gd name="connsiteY24" fmla="*/ 2597120 h 2677555"/>
                <a:gd name="connsiteX25" fmla="*/ 465295 w 3569717"/>
                <a:gd name="connsiteY25" fmla="*/ 2625463 h 2677555"/>
                <a:gd name="connsiteX26" fmla="*/ 1205985 w 3569717"/>
                <a:gd name="connsiteY26" fmla="*/ 2676749 h 26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69717" h="2677555">
                  <a:moveTo>
                    <a:pt x="1205985" y="2676749"/>
                  </a:moveTo>
                  <a:lnTo>
                    <a:pt x="1713435" y="2673590"/>
                  </a:lnTo>
                  <a:cubicBezTo>
                    <a:pt x="1890247" y="2663867"/>
                    <a:pt x="2138835" y="2645685"/>
                    <a:pt x="2251059" y="2631052"/>
                  </a:cubicBezTo>
                  <a:cubicBezTo>
                    <a:pt x="2363283" y="2616418"/>
                    <a:pt x="2353173" y="2604939"/>
                    <a:pt x="2386781" y="2585790"/>
                  </a:cubicBezTo>
                  <a:cubicBezTo>
                    <a:pt x="2420389" y="2566640"/>
                    <a:pt x="2445549" y="2539318"/>
                    <a:pt x="2452706" y="2516156"/>
                  </a:cubicBezTo>
                  <a:cubicBezTo>
                    <a:pt x="2475918" y="2465276"/>
                    <a:pt x="2480267" y="2443534"/>
                    <a:pt x="2551327" y="2291540"/>
                  </a:cubicBezTo>
                  <a:cubicBezTo>
                    <a:pt x="2622387" y="2139546"/>
                    <a:pt x="2757086" y="1677038"/>
                    <a:pt x="2910656" y="1559965"/>
                  </a:cubicBezTo>
                  <a:cubicBezTo>
                    <a:pt x="3064226" y="1442892"/>
                    <a:pt x="3183405" y="1508085"/>
                    <a:pt x="3472746" y="1589100"/>
                  </a:cubicBezTo>
                  <a:lnTo>
                    <a:pt x="3569717" y="1364835"/>
                  </a:lnTo>
                  <a:lnTo>
                    <a:pt x="3255646" y="1243849"/>
                  </a:lnTo>
                  <a:cubicBezTo>
                    <a:pt x="3059558" y="1207004"/>
                    <a:pt x="3007687" y="1188590"/>
                    <a:pt x="2886996" y="1245629"/>
                  </a:cubicBezTo>
                  <a:cubicBezTo>
                    <a:pt x="2766305" y="1302668"/>
                    <a:pt x="2605310" y="1460462"/>
                    <a:pt x="2531502" y="1586083"/>
                  </a:cubicBezTo>
                  <a:lnTo>
                    <a:pt x="2466624" y="1701623"/>
                  </a:lnTo>
                  <a:lnTo>
                    <a:pt x="2431017" y="0"/>
                  </a:lnTo>
                  <a:lnTo>
                    <a:pt x="491299" y="0"/>
                  </a:lnTo>
                  <a:lnTo>
                    <a:pt x="423244" y="2032196"/>
                  </a:lnTo>
                  <a:cubicBezTo>
                    <a:pt x="305351" y="1929913"/>
                    <a:pt x="298985" y="1803971"/>
                    <a:pt x="277915" y="890430"/>
                  </a:cubicBezTo>
                  <a:cubicBezTo>
                    <a:pt x="278240" y="879009"/>
                    <a:pt x="396563" y="696616"/>
                    <a:pt x="396888" y="685195"/>
                  </a:cubicBezTo>
                  <a:lnTo>
                    <a:pt x="316455" y="471152"/>
                  </a:lnTo>
                  <a:cubicBezTo>
                    <a:pt x="250341" y="516848"/>
                    <a:pt x="112077" y="531834"/>
                    <a:pt x="33675" y="825607"/>
                  </a:cubicBezTo>
                  <a:cubicBezTo>
                    <a:pt x="-44727" y="1119380"/>
                    <a:pt x="38539" y="1804827"/>
                    <a:pt x="37087" y="2028476"/>
                  </a:cubicBezTo>
                  <a:lnTo>
                    <a:pt x="44720" y="2102198"/>
                  </a:lnTo>
                  <a:lnTo>
                    <a:pt x="48599" y="2104170"/>
                  </a:lnTo>
                  <a:cubicBezTo>
                    <a:pt x="57157" y="2212636"/>
                    <a:pt x="122111" y="2343057"/>
                    <a:pt x="222098" y="2452542"/>
                  </a:cubicBezTo>
                  <a:cubicBezTo>
                    <a:pt x="277202" y="2512878"/>
                    <a:pt x="338784" y="2562325"/>
                    <a:pt x="400202" y="2597120"/>
                  </a:cubicBezTo>
                  <a:lnTo>
                    <a:pt x="465295" y="2625463"/>
                  </a:lnTo>
                  <a:cubicBezTo>
                    <a:pt x="486993" y="2634911"/>
                    <a:pt x="869370" y="2684433"/>
                    <a:pt x="1205985" y="2676749"/>
                  </a:cubicBezTo>
                  <a:close/>
                </a:path>
              </a:pathLst>
            </a:custGeom>
            <a:solidFill>
              <a:srgbClr val="EEC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4045512" y="1819153"/>
              <a:ext cx="804366" cy="933298"/>
            </a:xfrm>
            <a:custGeom>
              <a:avLst/>
              <a:gdLst>
                <a:gd name="connsiteX0" fmla="*/ 495434 w 700250"/>
                <a:gd name="connsiteY0" fmla="*/ 893975 h 893975"/>
                <a:gd name="connsiteX1" fmla="*/ 204816 w 700250"/>
                <a:gd name="connsiteY1" fmla="*/ 893975 h 893975"/>
                <a:gd name="connsiteX2" fmla="*/ 0 w 700250"/>
                <a:gd name="connsiteY2" fmla="*/ 689159 h 893975"/>
                <a:gd name="connsiteX3" fmla="*/ 0 w 700250"/>
                <a:gd name="connsiteY3" fmla="*/ 381081 h 893975"/>
                <a:gd name="connsiteX4" fmla="*/ 125093 w 700250"/>
                <a:gd name="connsiteY4" fmla="*/ 192361 h 893975"/>
                <a:gd name="connsiteX5" fmla="*/ 176943 w 700250"/>
                <a:gd name="connsiteY5" fmla="*/ 181892 h 893975"/>
                <a:gd name="connsiteX6" fmla="*/ 176943 w 700250"/>
                <a:gd name="connsiteY6" fmla="*/ 0 h 893975"/>
                <a:gd name="connsiteX7" fmla="*/ 523307 w 700250"/>
                <a:gd name="connsiteY7" fmla="*/ 0 h 893975"/>
                <a:gd name="connsiteX8" fmla="*/ 523307 w 700250"/>
                <a:gd name="connsiteY8" fmla="*/ 181892 h 893975"/>
                <a:gd name="connsiteX9" fmla="*/ 575158 w 700250"/>
                <a:gd name="connsiteY9" fmla="*/ 192361 h 893975"/>
                <a:gd name="connsiteX10" fmla="*/ 700250 w 700250"/>
                <a:gd name="connsiteY10" fmla="*/ 381081 h 893975"/>
                <a:gd name="connsiteX11" fmla="*/ 700250 w 700250"/>
                <a:gd name="connsiteY11" fmla="*/ 689159 h 893975"/>
                <a:gd name="connsiteX12" fmla="*/ 495434 w 700250"/>
                <a:gd name="connsiteY12" fmla="*/ 893975 h 893975"/>
                <a:gd name="connsiteX0" fmla="*/ 495434 w 719892"/>
                <a:gd name="connsiteY0" fmla="*/ 893975 h 893975"/>
                <a:gd name="connsiteX1" fmla="*/ 204816 w 719892"/>
                <a:gd name="connsiteY1" fmla="*/ 893975 h 893975"/>
                <a:gd name="connsiteX2" fmla="*/ 0 w 719892"/>
                <a:gd name="connsiteY2" fmla="*/ 689159 h 893975"/>
                <a:gd name="connsiteX3" fmla="*/ 0 w 719892"/>
                <a:gd name="connsiteY3" fmla="*/ 381081 h 893975"/>
                <a:gd name="connsiteX4" fmla="*/ 125093 w 719892"/>
                <a:gd name="connsiteY4" fmla="*/ 192361 h 893975"/>
                <a:gd name="connsiteX5" fmla="*/ 176943 w 719892"/>
                <a:gd name="connsiteY5" fmla="*/ 181892 h 893975"/>
                <a:gd name="connsiteX6" fmla="*/ 176943 w 719892"/>
                <a:gd name="connsiteY6" fmla="*/ 0 h 893975"/>
                <a:gd name="connsiteX7" fmla="*/ 523307 w 719892"/>
                <a:gd name="connsiteY7" fmla="*/ 0 h 893975"/>
                <a:gd name="connsiteX8" fmla="*/ 523307 w 719892"/>
                <a:gd name="connsiteY8" fmla="*/ 181892 h 893975"/>
                <a:gd name="connsiteX9" fmla="*/ 575158 w 719892"/>
                <a:gd name="connsiteY9" fmla="*/ 192361 h 893975"/>
                <a:gd name="connsiteX10" fmla="*/ 719892 w 719892"/>
                <a:gd name="connsiteY10" fmla="*/ 388782 h 893975"/>
                <a:gd name="connsiteX11" fmla="*/ 700250 w 719892"/>
                <a:gd name="connsiteY11" fmla="*/ 689159 h 893975"/>
                <a:gd name="connsiteX12" fmla="*/ 495434 w 719892"/>
                <a:gd name="connsiteY12" fmla="*/ 893975 h 893975"/>
                <a:gd name="connsiteX0" fmla="*/ 495434 w 729713"/>
                <a:gd name="connsiteY0" fmla="*/ 893975 h 893975"/>
                <a:gd name="connsiteX1" fmla="*/ 204816 w 729713"/>
                <a:gd name="connsiteY1" fmla="*/ 893975 h 893975"/>
                <a:gd name="connsiteX2" fmla="*/ 0 w 729713"/>
                <a:gd name="connsiteY2" fmla="*/ 689159 h 893975"/>
                <a:gd name="connsiteX3" fmla="*/ 0 w 729713"/>
                <a:gd name="connsiteY3" fmla="*/ 381081 h 893975"/>
                <a:gd name="connsiteX4" fmla="*/ 125093 w 729713"/>
                <a:gd name="connsiteY4" fmla="*/ 192361 h 893975"/>
                <a:gd name="connsiteX5" fmla="*/ 176943 w 729713"/>
                <a:gd name="connsiteY5" fmla="*/ 181892 h 893975"/>
                <a:gd name="connsiteX6" fmla="*/ 176943 w 729713"/>
                <a:gd name="connsiteY6" fmla="*/ 0 h 893975"/>
                <a:gd name="connsiteX7" fmla="*/ 523307 w 729713"/>
                <a:gd name="connsiteY7" fmla="*/ 0 h 893975"/>
                <a:gd name="connsiteX8" fmla="*/ 523307 w 729713"/>
                <a:gd name="connsiteY8" fmla="*/ 181892 h 893975"/>
                <a:gd name="connsiteX9" fmla="*/ 575158 w 729713"/>
                <a:gd name="connsiteY9" fmla="*/ 192361 h 893975"/>
                <a:gd name="connsiteX10" fmla="*/ 729713 w 729713"/>
                <a:gd name="connsiteY10" fmla="*/ 388782 h 893975"/>
                <a:gd name="connsiteX11" fmla="*/ 700250 w 729713"/>
                <a:gd name="connsiteY11" fmla="*/ 689159 h 893975"/>
                <a:gd name="connsiteX12" fmla="*/ 495434 w 729713"/>
                <a:gd name="connsiteY12" fmla="*/ 893975 h 893975"/>
                <a:gd name="connsiteX0" fmla="*/ 502800 w 737079"/>
                <a:gd name="connsiteY0" fmla="*/ 893975 h 894115"/>
                <a:gd name="connsiteX1" fmla="*/ 212182 w 737079"/>
                <a:gd name="connsiteY1" fmla="*/ 893975 h 894115"/>
                <a:gd name="connsiteX2" fmla="*/ 0 w 737079"/>
                <a:gd name="connsiteY2" fmla="*/ 789267 h 894115"/>
                <a:gd name="connsiteX3" fmla="*/ 7366 w 737079"/>
                <a:gd name="connsiteY3" fmla="*/ 381081 h 894115"/>
                <a:gd name="connsiteX4" fmla="*/ 132459 w 737079"/>
                <a:gd name="connsiteY4" fmla="*/ 192361 h 894115"/>
                <a:gd name="connsiteX5" fmla="*/ 184309 w 737079"/>
                <a:gd name="connsiteY5" fmla="*/ 181892 h 894115"/>
                <a:gd name="connsiteX6" fmla="*/ 184309 w 737079"/>
                <a:gd name="connsiteY6" fmla="*/ 0 h 894115"/>
                <a:gd name="connsiteX7" fmla="*/ 530673 w 737079"/>
                <a:gd name="connsiteY7" fmla="*/ 0 h 894115"/>
                <a:gd name="connsiteX8" fmla="*/ 530673 w 737079"/>
                <a:gd name="connsiteY8" fmla="*/ 181892 h 894115"/>
                <a:gd name="connsiteX9" fmla="*/ 582524 w 737079"/>
                <a:gd name="connsiteY9" fmla="*/ 192361 h 894115"/>
                <a:gd name="connsiteX10" fmla="*/ 737079 w 737079"/>
                <a:gd name="connsiteY10" fmla="*/ 388782 h 894115"/>
                <a:gd name="connsiteX11" fmla="*/ 707616 w 737079"/>
                <a:gd name="connsiteY11" fmla="*/ 689159 h 894115"/>
                <a:gd name="connsiteX12" fmla="*/ 502800 w 737079"/>
                <a:gd name="connsiteY12" fmla="*/ 893975 h 89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7079" h="894115">
                  <a:moveTo>
                    <a:pt x="502800" y="893975"/>
                  </a:moveTo>
                  <a:lnTo>
                    <a:pt x="212182" y="893975"/>
                  </a:lnTo>
                  <a:cubicBezTo>
                    <a:pt x="99065" y="893975"/>
                    <a:pt x="0" y="902384"/>
                    <a:pt x="0" y="789267"/>
                  </a:cubicBezTo>
                  <a:lnTo>
                    <a:pt x="7366" y="381081"/>
                  </a:lnTo>
                  <a:cubicBezTo>
                    <a:pt x="7366" y="296243"/>
                    <a:pt x="58947" y="223453"/>
                    <a:pt x="132459" y="192361"/>
                  </a:cubicBezTo>
                  <a:lnTo>
                    <a:pt x="184309" y="181892"/>
                  </a:lnTo>
                  <a:lnTo>
                    <a:pt x="184309" y="0"/>
                  </a:lnTo>
                  <a:lnTo>
                    <a:pt x="530673" y="0"/>
                  </a:lnTo>
                  <a:lnTo>
                    <a:pt x="530673" y="181892"/>
                  </a:lnTo>
                  <a:lnTo>
                    <a:pt x="582524" y="192361"/>
                  </a:lnTo>
                  <a:cubicBezTo>
                    <a:pt x="656036" y="223453"/>
                    <a:pt x="737079" y="303944"/>
                    <a:pt x="737079" y="388782"/>
                  </a:cubicBezTo>
                  <a:cubicBezTo>
                    <a:pt x="737079" y="491475"/>
                    <a:pt x="707616" y="586466"/>
                    <a:pt x="707616" y="689159"/>
                  </a:cubicBezTo>
                  <a:cubicBezTo>
                    <a:pt x="707616" y="802276"/>
                    <a:pt x="615917" y="893975"/>
                    <a:pt x="502800" y="893975"/>
                  </a:cubicBezTo>
                  <a:close/>
                </a:path>
              </a:pathLst>
            </a:custGeom>
            <a:solidFill>
              <a:srgbClr val="EEC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3888442" y="4139958"/>
              <a:ext cx="1148507" cy="1340162"/>
            </a:xfrm>
            <a:custGeom>
              <a:avLst/>
              <a:gdLst>
                <a:gd name="connsiteX0" fmla="*/ 1524000 w 1524000"/>
                <a:gd name="connsiteY0" fmla="*/ 2189389 h 2189389"/>
                <a:gd name="connsiteX1" fmla="*/ 0 w 1524000"/>
                <a:gd name="connsiteY1" fmla="*/ 2189389 h 2189389"/>
                <a:gd name="connsiteX2" fmla="*/ 150205 w 1524000"/>
                <a:gd name="connsiteY2" fmla="*/ 0 h 2189389"/>
                <a:gd name="connsiteX3" fmla="*/ 365676 w 1524000"/>
                <a:gd name="connsiteY3" fmla="*/ 0 h 2189389"/>
                <a:gd name="connsiteX4" fmla="*/ 436257 w 1524000"/>
                <a:gd name="connsiteY4" fmla="*/ 1932214 h 2189389"/>
                <a:gd name="connsiteX5" fmla="*/ 1087746 w 1524000"/>
                <a:gd name="connsiteY5" fmla="*/ 1932214 h 2189389"/>
                <a:gd name="connsiteX6" fmla="*/ 1158327 w 1524000"/>
                <a:gd name="connsiteY6" fmla="*/ 0 h 2189389"/>
                <a:gd name="connsiteX7" fmla="*/ 1373795 w 1524000"/>
                <a:gd name="connsiteY7" fmla="*/ 0 h 21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2189389">
                  <a:moveTo>
                    <a:pt x="1524000" y="2189389"/>
                  </a:moveTo>
                  <a:lnTo>
                    <a:pt x="0" y="2189389"/>
                  </a:lnTo>
                  <a:lnTo>
                    <a:pt x="150205" y="0"/>
                  </a:lnTo>
                  <a:lnTo>
                    <a:pt x="365676" y="0"/>
                  </a:lnTo>
                  <a:lnTo>
                    <a:pt x="436257" y="1932214"/>
                  </a:lnTo>
                  <a:lnTo>
                    <a:pt x="1087746" y="1932214"/>
                  </a:lnTo>
                  <a:lnTo>
                    <a:pt x="1158327" y="0"/>
                  </a:lnTo>
                  <a:lnTo>
                    <a:pt x="1373795" y="0"/>
                  </a:lnTo>
                  <a:close/>
                </a:path>
              </a:pathLst>
            </a:custGeom>
            <a:solidFill>
              <a:srgbClr val="EEC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752386" y="5600253"/>
              <a:ext cx="477190" cy="253317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88990"/>
                <a:gd name="connsiteY0" fmla="*/ 6742 h 366495"/>
                <a:gd name="connsiteX1" fmla="*/ 147 w 388990"/>
                <a:gd name="connsiteY1" fmla="*/ 87033 h 366495"/>
                <a:gd name="connsiteX2" fmla="*/ 44044 w 388990"/>
                <a:gd name="connsiteY2" fmla="*/ 270234 h 366495"/>
                <a:gd name="connsiteX3" fmla="*/ 286119 w 388990"/>
                <a:gd name="connsiteY3" fmla="*/ 366433 h 366495"/>
                <a:gd name="connsiteX4" fmla="*/ 386765 w 388990"/>
                <a:gd name="connsiteY4" fmla="*/ 257520 h 366495"/>
                <a:gd name="connsiteX5" fmla="*/ 339932 w 388990"/>
                <a:gd name="connsiteY5" fmla="*/ 184641 h 366495"/>
                <a:gd name="connsiteX6" fmla="*/ 163843 w 388990"/>
                <a:gd name="connsiteY6" fmla="*/ 118783 h 366495"/>
                <a:gd name="connsiteX7" fmla="*/ 138443 w 388990"/>
                <a:gd name="connsiteY7" fmla="*/ 17183 h 366495"/>
                <a:gd name="connsiteX8" fmla="*/ 34036 w 388990"/>
                <a:gd name="connsiteY8" fmla="*/ 6742 h 366495"/>
                <a:gd name="connsiteX0" fmla="*/ 22011 w 376965"/>
                <a:gd name="connsiteY0" fmla="*/ 8390 h 368139"/>
                <a:gd name="connsiteX1" fmla="*/ 1677 w 376965"/>
                <a:gd name="connsiteY1" fmla="*/ 111273 h 368139"/>
                <a:gd name="connsiteX2" fmla="*/ 32019 w 376965"/>
                <a:gd name="connsiteY2" fmla="*/ 271882 h 368139"/>
                <a:gd name="connsiteX3" fmla="*/ 274094 w 376965"/>
                <a:gd name="connsiteY3" fmla="*/ 368081 h 368139"/>
                <a:gd name="connsiteX4" fmla="*/ 374740 w 376965"/>
                <a:gd name="connsiteY4" fmla="*/ 259168 h 368139"/>
                <a:gd name="connsiteX5" fmla="*/ 327907 w 376965"/>
                <a:gd name="connsiteY5" fmla="*/ 186289 h 368139"/>
                <a:gd name="connsiteX6" fmla="*/ 151818 w 376965"/>
                <a:gd name="connsiteY6" fmla="*/ 120431 h 368139"/>
                <a:gd name="connsiteX7" fmla="*/ 126418 w 376965"/>
                <a:gd name="connsiteY7" fmla="*/ 18831 h 368139"/>
                <a:gd name="connsiteX8" fmla="*/ 22011 w 376965"/>
                <a:gd name="connsiteY8" fmla="*/ 8390 h 368139"/>
                <a:gd name="connsiteX0" fmla="*/ 41386 w 378266"/>
                <a:gd name="connsiteY0" fmla="*/ 41193 h 351237"/>
                <a:gd name="connsiteX1" fmla="*/ 2978 w 378266"/>
                <a:gd name="connsiteY1" fmla="*/ 94371 h 351237"/>
                <a:gd name="connsiteX2" fmla="*/ 33320 w 378266"/>
                <a:gd name="connsiteY2" fmla="*/ 254980 h 351237"/>
                <a:gd name="connsiteX3" fmla="*/ 275395 w 378266"/>
                <a:gd name="connsiteY3" fmla="*/ 351179 h 351237"/>
                <a:gd name="connsiteX4" fmla="*/ 376041 w 378266"/>
                <a:gd name="connsiteY4" fmla="*/ 242266 h 351237"/>
                <a:gd name="connsiteX5" fmla="*/ 329208 w 378266"/>
                <a:gd name="connsiteY5" fmla="*/ 169387 h 351237"/>
                <a:gd name="connsiteX6" fmla="*/ 153119 w 378266"/>
                <a:gd name="connsiteY6" fmla="*/ 103529 h 351237"/>
                <a:gd name="connsiteX7" fmla="*/ 127719 w 378266"/>
                <a:gd name="connsiteY7" fmla="*/ 1929 h 351237"/>
                <a:gd name="connsiteX8" fmla="*/ 41386 w 378266"/>
                <a:gd name="connsiteY8" fmla="*/ 41193 h 351237"/>
                <a:gd name="connsiteX0" fmla="*/ 41386 w 378266"/>
                <a:gd name="connsiteY0" fmla="*/ 999 h 311043"/>
                <a:gd name="connsiteX1" fmla="*/ 2978 w 378266"/>
                <a:gd name="connsiteY1" fmla="*/ 54177 h 311043"/>
                <a:gd name="connsiteX2" fmla="*/ 33320 w 378266"/>
                <a:gd name="connsiteY2" fmla="*/ 214786 h 311043"/>
                <a:gd name="connsiteX3" fmla="*/ 275395 w 378266"/>
                <a:gd name="connsiteY3" fmla="*/ 310985 h 311043"/>
                <a:gd name="connsiteX4" fmla="*/ 376041 w 378266"/>
                <a:gd name="connsiteY4" fmla="*/ 202072 h 311043"/>
                <a:gd name="connsiteX5" fmla="*/ 329208 w 378266"/>
                <a:gd name="connsiteY5" fmla="*/ 129193 h 311043"/>
                <a:gd name="connsiteX6" fmla="*/ 153119 w 378266"/>
                <a:gd name="connsiteY6" fmla="*/ 63335 h 311043"/>
                <a:gd name="connsiteX7" fmla="*/ 111903 w 378266"/>
                <a:gd name="connsiteY7" fmla="*/ 22736 h 311043"/>
                <a:gd name="connsiteX8" fmla="*/ 41386 w 378266"/>
                <a:gd name="connsiteY8" fmla="*/ 999 h 311043"/>
                <a:gd name="connsiteX0" fmla="*/ 41386 w 378266"/>
                <a:gd name="connsiteY0" fmla="*/ 999 h 302015"/>
                <a:gd name="connsiteX1" fmla="*/ 2978 w 378266"/>
                <a:gd name="connsiteY1" fmla="*/ 54177 h 302015"/>
                <a:gd name="connsiteX2" fmla="*/ 33320 w 378266"/>
                <a:gd name="connsiteY2" fmla="*/ 214786 h 302015"/>
                <a:gd name="connsiteX3" fmla="*/ 275395 w 378266"/>
                <a:gd name="connsiteY3" fmla="*/ 301948 h 302015"/>
                <a:gd name="connsiteX4" fmla="*/ 376041 w 378266"/>
                <a:gd name="connsiteY4" fmla="*/ 202072 h 302015"/>
                <a:gd name="connsiteX5" fmla="*/ 329208 w 378266"/>
                <a:gd name="connsiteY5" fmla="*/ 129193 h 302015"/>
                <a:gd name="connsiteX6" fmla="*/ 153119 w 378266"/>
                <a:gd name="connsiteY6" fmla="*/ 63335 h 302015"/>
                <a:gd name="connsiteX7" fmla="*/ 111903 w 378266"/>
                <a:gd name="connsiteY7" fmla="*/ 22736 h 302015"/>
                <a:gd name="connsiteX8" fmla="*/ 41386 w 378266"/>
                <a:gd name="connsiteY8" fmla="*/ 999 h 302015"/>
                <a:gd name="connsiteX0" fmla="*/ 42950 w 378230"/>
                <a:gd name="connsiteY0" fmla="*/ 999 h 293801"/>
                <a:gd name="connsiteX1" fmla="*/ 4542 w 378230"/>
                <a:gd name="connsiteY1" fmla="*/ 54177 h 293801"/>
                <a:gd name="connsiteX2" fmla="*/ 34884 w 378230"/>
                <a:gd name="connsiteY2" fmla="*/ 214786 h 293801"/>
                <a:gd name="connsiteX3" fmla="*/ 307805 w 378230"/>
                <a:gd name="connsiteY3" fmla="*/ 293723 h 293801"/>
                <a:gd name="connsiteX4" fmla="*/ 377605 w 378230"/>
                <a:gd name="connsiteY4" fmla="*/ 202072 h 293801"/>
                <a:gd name="connsiteX5" fmla="*/ 330772 w 378230"/>
                <a:gd name="connsiteY5" fmla="*/ 129193 h 293801"/>
                <a:gd name="connsiteX6" fmla="*/ 154683 w 378230"/>
                <a:gd name="connsiteY6" fmla="*/ 63335 h 293801"/>
                <a:gd name="connsiteX7" fmla="*/ 113467 w 378230"/>
                <a:gd name="connsiteY7" fmla="*/ 22736 h 293801"/>
                <a:gd name="connsiteX8" fmla="*/ 42950 w 378230"/>
                <a:gd name="connsiteY8" fmla="*/ 999 h 293801"/>
                <a:gd name="connsiteX0" fmla="*/ 42950 w 384265"/>
                <a:gd name="connsiteY0" fmla="*/ 999 h 294246"/>
                <a:gd name="connsiteX1" fmla="*/ 4542 w 384265"/>
                <a:gd name="connsiteY1" fmla="*/ 54177 h 294246"/>
                <a:gd name="connsiteX2" fmla="*/ 34884 w 384265"/>
                <a:gd name="connsiteY2" fmla="*/ 214786 h 294246"/>
                <a:gd name="connsiteX3" fmla="*/ 307805 w 384265"/>
                <a:gd name="connsiteY3" fmla="*/ 293723 h 294246"/>
                <a:gd name="connsiteX4" fmla="*/ 383775 w 384265"/>
                <a:gd name="connsiteY4" fmla="*/ 179453 h 294246"/>
                <a:gd name="connsiteX5" fmla="*/ 330772 w 384265"/>
                <a:gd name="connsiteY5" fmla="*/ 129193 h 294246"/>
                <a:gd name="connsiteX6" fmla="*/ 154683 w 384265"/>
                <a:gd name="connsiteY6" fmla="*/ 63335 h 294246"/>
                <a:gd name="connsiteX7" fmla="*/ 113467 w 384265"/>
                <a:gd name="connsiteY7" fmla="*/ 22736 h 294246"/>
                <a:gd name="connsiteX8" fmla="*/ 42950 w 384265"/>
                <a:gd name="connsiteY8" fmla="*/ 999 h 294246"/>
                <a:gd name="connsiteX0" fmla="*/ 42406 w 384130"/>
                <a:gd name="connsiteY0" fmla="*/ 999 h 298326"/>
                <a:gd name="connsiteX1" fmla="*/ 3998 w 384130"/>
                <a:gd name="connsiteY1" fmla="*/ 54177 h 298326"/>
                <a:gd name="connsiteX2" fmla="*/ 34340 w 384130"/>
                <a:gd name="connsiteY2" fmla="*/ 214786 h 298326"/>
                <a:gd name="connsiteX3" fmla="*/ 296979 w 384130"/>
                <a:gd name="connsiteY3" fmla="*/ 297836 h 298326"/>
                <a:gd name="connsiteX4" fmla="*/ 383231 w 384130"/>
                <a:gd name="connsiteY4" fmla="*/ 179453 h 298326"/>
                <a:gd name="connsiteX5" fmla="*/ 330228 w 384130"/>
                <a:gd name="connsiteY5" fmla="*/ 129193 h 298326"/>
                <a:gd name="connsiteX6" fmla="*/ 154139 w 384130"/>
                <a:gd name="connsiteY6" fmla="*/ 63335 h 298326"/>
                <a:gd name="connsiteX7" fmla="*/ 112923 w 384130"/>
                <a:gd name="connsiteY7" fmla="*/ 22736 h 298326"/>
                <a:gd name="connsiteX8" fmla="*/ 42406 w 384130"/>
                <a:gd name="connsiteY8" fmla="*/ 999 h 298326"/>
                <a:gd name="connsiteX0" fmla="*/ 42406 w 383718"/>
                <a:gd name="connsiteY0" fmla="*/ 999 h 298855"/>
                <a:gd name="connsiteX1" fmla="*/ 3998 w 383718"/>
                <a:gd name="connsiteY1" fmla="*/ 54177 h 298855"/>
                <a:gd name="connsiteX2" fmla="*/ 34340 w 383718"/>
                <a:gd name="connsiteY2" fmla="*/ 214786 h 298855"/>
                <a:gd name="connsiteX3" fmla="*/ 296979 w 383718"/>
                <a:gd name="connsiteY3" fmla="*/ 297836 h 298855"/>
                <a:gd name="connsiteX4" fmla="*/ 353173 w 383718"/>
                <a:gd name="connsiteY4" fmla="*/ 255840 h 298855"/>
                <a:gd name="connsiteX5" fmla="*/ 383231 w 383718"/>
                <a:gd name="connsiteY5" fmla="*/ 179453 h 298855"/>
                <a:gd name="connsiteX6" fmla="*/ 330228 w 383718"/>
                <a:gd name="connsiteY6" fmla="*/ 129193 h 298855"/>
                <a:gd name="connsiteX7" fmla="*/ 154139 w 383718"/>
                <a:gd name="connsiteY7" fmla="*/ 63335 h 298855"/>
                <a:gd name="connsiteX8" fmla="*/ 112923 w 383718"/>
                <a:gd name="connsiteY8" fmla="*/ 22736 h 298855"/>
                <a:gd name="connsiteX9" fmla="*/ 42406 w 383718"/>
                <a:gd name="connsiteY9" fmla="*/ 999 h 298855"/>
                <a:gd name="connsiteX0" fmla="*/ 42406 w 387210"/>
                <a:gd name="connsiteY0" fmla="*/ 999 h 300412"/>
                <a:gd name="connsiteX1" fmla="*/ 3998 w 387210"/>
                <a:gd name="connsiteY1" fmla="*/ 54177 h 300412"/>
                <a:gd name="connsiteX2" fmla="*/ 34340 w 387210"/>
                <a:gd name="connsiteY2" fmla="*/ 214786 h 300412"/>
                <a:gd name="connsiteX3" fmla="*/ 296979 w 387210"/>
                <a:gd name="connsiteY3" fmla="*/ 297836 h 300412"/>
                <a:gd name="connsiteX4" fmla="*/ 373737 w 387210"/>
                <a:gd name="connsiteY4" fmla="*/ 270235 h 300412"/>
                <a:gd name="connsiteX5" fmla="*/ 383231 w 387210"/>
                <a:gd name="connsiteY5" fmla="*/ 179453 h 300412"/>
                <a:gd name="connsiteX6" fmla="*/ 330228 w 387210"/>
                <a:gd name="connsiteY6" fmla="*/ 129193 h 300412"/>
                <a:gd name="connsiteX7" fmla="*/ 154139 w 387210"/>
                <a:gd name="connsiteY7" fmla="*/ 63335 h 300412"/>
                <a:gd name="connsiteX8" fmla="*/ 112923 w 387210"/>
                <a:gd name="connsiteY8" fmla="*/ 22736 h 300412"/>
                <a:gd name="connsiteX9" fmla="*/ 42406 w 387210"/>
                <a:gd name="connsiteY9" fmla="*/ 999 h 300412"/>
                <a:gd name="connsiteX0" fmla="*/ 39800 w 384604"/>
                <a:gd name="connsiteY0" fmla="*/ 999 h 300412"/>
                <a:gd name="connsiteX1" fmla="*/ 1392 w 384604"/>
                <a:gd name="connsiteY1" fmla="*/ 54177 h 300412"/>
                <a:gd name="connsiteX2" fmla="*/ 31734 w 384604"/>
                <a:gd name="connsiteY2" fmla="*/ 214786 h 300412"/>
                <a:gd name="connsiteX3" fmla="*/ 234739 w 384604"/>
                <a:gd name="connsiteY3" fmla="*/ 297836 h 300412"/>
                <a:gd name="connsiteX4" fmla="*/ 371131 w 384604"/>
                <a:gd name="connsiteY4" fmla="*/ 270235 h 300412"/>
                <a:gd name="connsiteX5" fmla="*/ 380625 w 384604"/>
                <a:gd name="connsiteY5" fmla="*/ 179453 h 300412"/>
                <a:gd name="connsiteX6" fmla="*/ 327622 w 384604"/>
                <a:gd name="connsiteY6" fmla="*/ 129193 h 300412"/>
                <a:gd name="connsiteX7" fmla="*/ 151533 w 384604"/>
                <a:gd name="connsiteY7" fmla="*/ 63335 h 300412"/>
                <a:gd name="connsiteX8" fmla="*/ 110317 w 384604"/>
                <a:gd name="connsiteY8" fmla="*/ 22736 h 300412"/>
                <a:gd name="connsiteX9" fmla="*/ 39800 w 384604"/>
                <a:gd name="connsiteY9" fmla="*/ 999 h 300412"/>
                <a:gd name="connsiteX0" fmla="*/ 39800 w 382423"/>
                <a:gd name="connsiteY0" fmla="*/ 999 h 299830"/>
                <a:gd name="connsiteX1" fmla="*/ 1392 w 382423"/>
                <a:gd name="connsiteY1" fmla="*/ 54177 h 299830"/>
                <a:gd name="connsiteX2" fmla="*/ 31734 w 382423"/>
                <a:gd name="connsiteY2" fmla="*/ 214786 h 299830"/>
                <a:gd name="connsiteX3" fmla="*/ 234739 w 382423"/>
                <a:gd name="connsiteY3" fmla="*/ 297836 h 299830"/>
                <a:gd name="connsiteX4" fmla="*/ 362906 w 382423"/>
                <a:gd name="connsiteY4" fmla="*/ 266122 h 299830"/>
                <a:gd name="connsiteX5" fmla="*/ 380625 w 382423"/>
                <a:gd name="connsiteY5" fmla="*/ 179453 h 299830"/>
                <a:gd name="connsiteX6" fmla="*/ 327622 w 382423"/>
                <a:gd name="connsiteY6" fmla="*/ 129193 h 299830"/>
                <a:gd name="connsiteX7" fmla="*/ 151533 w 382423"/>
                <a:gd name="connsiteY7" fmla="*/ 63335 h 299830"/>
                <a:gd name="connsiteX8" fmla="*/ 110317 w 382423"/>
                <a:gd name="connsiteY8" fmla="*/ 22736 h 299830"/>
                <a:gd name="connsiteX9" fmla="*/ 39800 w 382423"/>
                <a:gd name="connsiteY9" fmla="*/ 999 h 299830"/>
                <a:gd name="connsiteX0" fmla="*/ 39800 w 381852"/>
                <a:gd name="connsiteY0" fmla="*/ 999 h 299221"/>
                <a:gd name="connsiteX1" fmla="*/ 1392 w 381852"/>
                <a:gd name="connsiteY1" fmla="*/ 54177 h 299221"/>
                <a:gd name="connsiteX2" fmla="*/ 31734 w 381852"/>
                <a:gd name="connsiteY2" fmla="*/ 214786 h 299221"/>
                <a:gd name="connsiteX3" fmla="*/ 234739 w 381852"/>
                <a:gd name="connsiteY3" fmla="*/ 297836 h 299221"/>
                <a:gd name="connsiteX4" fmla="*/ 359104 w 381852"/>
                <a:gd name="connsiteY4" fmla="*/ 260419 h 299221"/>
                <a:gd name="connsiteX5" fmla="*/ 380625 w 381852"/>
                <a:gd name="connsiteY5" fmla="*/ 179453 h 299221"/>
                <a:gd name="connsiteX6" fmla="*/ 327622 w 381852"/>
                <a:gd name="connsiteY6" fmla="*/ 129193 h 299221"/>
                <a:gd name="connsiteX7" fmla="*/ 151533 w 381852"/>
                <a:gd name="connsiteY7" fmla="*/ 63335 h 299221"/>
                <a:gd name="connsiteX8" fmla="*/ 110317 w 381852"/>
                <a:gd name="connsiteY8" fmla="*/ 22736 h 299221"/>
                <a:gd name="connsiteX9" fmla="*/ 39800 w 381852"/>
                <a:gd name="connsiteY9" fmla="*/ 999 h 299221"/>
                <a:gd name="connsiteX0" fmla="*/ 42806 w 384858"/>
                <a:gd name="connsiteY0" fmla="*/ 999 h 299131"/>
                <a:gd name="connsiteX1" fmla="*/ 4398 w 384858"/>
                <a:gd name="connsiteY1" fmla="*/ 54177 h 299131"/>
                <a:gd name="connsiteX2" fmla="*/ 27136 w 384858"/>
                <a:gd name="connsiteY2" fmla="*/ 216687 h 299131"/>
                <a:gd name="connsiteX3" fmla="*/ 237745 w 384858"/>
                <a:gd name="connsiteY3" fmla="*/ 297836 h 299131"/>
                <a:gd name="connsiteX4" fmla="*/ 362110 w 384858"/>
                <a:gd name="connsiteY4" fmla="*/ 260419 h 299131"/>
                <a:gd name="connsiteX5" fmla="*/ 383631 w 384858"/>
                <a:gd name="connsiteY5" fmla="*/ 179453 h 299131"/>
                <a:gd name="connsiteX6" fmla="*/ 330628 w 384858"/>
                <a:gd name="connsiteY6" fmla="*/ 129193 h 299131"/>
                <a:gd name="connsiteX7" fmla="*/ 154539 w 384858"/>
                <a:gd name="connsiteY7" fmla="*/ 63335 h 299131"/>
                <a:gd name="connsiteX8" fmla="*/ 113323 w 384858"/>
                <a:gd name="connsiteY8" fmla="*/ 22736 h 299131"/>
                <a:gd name="connsiteX9" fmla="*/ 42806 w 384858"/>
                <a:gd name="connsiteY9" fmla="*/ 999 h 299131"/>
                <a:gd name="connsiteX0" fmla="*/ 40587 w 382639"/>
                <a:gd name="connsiteY0" fmla="*/ 999 h 299131"/>
                <a:gd name="connsiteX1" fmla="*/ 2179 w 382639"/>
                <a:gd name="connsiteY1" fmla="*/ 54177 h 299131"/>
                <a:gd name="connsiteX2" fmla="*/ 6920 w 382639"/>
                <a:gd name="connsiteY2" fmla="*/ 188661 h 299131"/>
                <a:gd name="connsiteX3" fmla="*/ 24917 w 382639"/>
                <a:gd name="connsiteY3" fmla="*/ 216687 h 299131"/>
                <a:gd name="connsiteX4" fmla="*/ 235526 w 382639"/>
                <a:gd name="connsiteY4" fmla="*/ 297836 h 299131"/>
                <a:gd name="connsiteX5" fmla="*/ 359891 w 382639"/>
                <a:gd name="connsiteY5" fmla="*/ 260419 h 299131"/>
                <a:gd name="connsiteX6" fmla="*/ 381412 w 382639"/>
                <a:gd name="connsiteY6" fmla="*/ 179453 h 299131"/>
                <a:gd name="connsiteX7" fmla="*/ 328409 w 382639"/>
                <a:gd name="connsiteY7" fmla="*/ 129193 h 299131"/>
                <a:gd name="connsiteX8" fmla="*/ 152320 w 382639"/>
                <a:gd name="connsiteY8" fmla="*/ 63335 h 299131"/>
                <a:gd name="connsiteX9" fmla="*/ 111104 w 382639"/>
                <a:gd name="connsiteY9" fmla="*/ 22736 h 299131"/>
                <a:gd name="connsiteX10" fmla="*/ 40587 w 382639"/>
                <a:gd name="connsiteY10" fmla="*/ 999 h 299131"/>
                <a:gd name="connsiteX0" fmla="*/ 40587 w 382639"/>
                <a:gd name="connsiteY0" fmla="*/ 999 h 298788"/>
                <a:gd name="connsiteX1" fmla="*/ 2179 w 382639"/>
                <a:gd name="connsiteY1" fmla="*/ 54177 h 298788"/>
                <a:gd name="connsiteX2" fmla="*/ 6920 w 382639"/>
                <a:gd name="connsiteY2" fmla="*/ 188661 h 298788"/>
                <a:gd name="connsiteX3" fmla="*/ 38225 w 382639"/>
                <a:gd name="connsiteY3" fmla="*/ 224291 h 298788"/>
                <a:gd name="connsiteX4" fmla="*/ 235526 w 382639"/>
                <a:gd name="connsiteY4" fmla="*/ 297836 h 298788"/>
                <a:gd name="connsiteX5" fmla="*/ 359891 w 382639"/>
                <a:gd name="connsiteY5" fmla="*/ 260419 h 298788"/>
                <a:gd name="connsiteX6" fmla="*/ 381412 w 382639"/>
                <a:gd name="connsiteY6" fmla="*/ 179453 h 298788"/>
                <a:gd name="connsiteX7" fmla="*/ 328409 w 382639"/>
                <a:gd name="connsiteY7" fmla="*/ 129193 h 298788"/>
                <a:gd name="connsiteX8" fmla="*/ 152320 w 382639"/>
                <a:gd name="connsiteY8" fmla="*/ 63335 h 298788"/>
                <a:gd name="connsiteX9" fmla="*/ 111104 w 382639"/>
                <a:gd name="connsiteY9" fmla="*/ 22736 h 298788"/>
                <a:gd name="connsiteX10" fmla="*/ 40587 w 382639"/>
                <a:gd name="connsiteY10" fmla="*/ 999 h 298788"/>
                <a:gd name="connsiteX0" fmla="*/ 43902 w 385954"/>
                <a:gd name="connsiteY0" fmla="*/ 999 h 298788"/>
                <a:gd name="connsiteX1" fmla="*/ 5494 w 385954"/>
                <a:gd name="connsiteY1" fmla="*/ 54177 h 298788"/>
                <a:gd name="connsiteX2" fmla="*/ 2631 w 385954"/>
                <a:gd name="connsiteY2" fmla="*/ 169650 h 298788"/>
                <a:gd name="connsiteX3" fmla="*/ 41540 w 385954"/>
                <a:gd name="connsiteY3" fmla="*/ 224291 h 298788"/>
                <a:gd name="connsiteX4" fmla="*/ 238841 w 385954"/>
                <a:gd name="connsiteY4" fmla="*/ 297836 h 298788"/>
                <a:gd name="connsiteX5" fmla="*/ 363206 w 385954"/>
                <a:gd name="connsiteY5" fmla="*/ 260419 h 298788"/>
                <a:gd name="connsiteX6" fmla="*/ 384727 w 385954"/>
                <a:gd name="connsiteY6" fmla="*/ 179453 h 298788"/>
                <a:gd name="connsiteX7" fmla="*/ 331724 w 385954"/>
                <a:gd name="connsiteY7" fmla="*/ 129193 h 298788"/>
                <a:gd name="connsiteX8" fmla="*/ 155635 w 385954"/>
                <a:gd name="connsiteY8" fmla="*/ 63335 h 298788"/>
                <a:gd name="connsiteX9" fmla="*/ 114419 w 385954"/>
                <a:gd name="connsiteY9" fmla="*/ 22736 h 298788"/>
                <a:gd name="connsiteX10" fmla="*/ 43902 w 385954"/>
                <a:gd name="connsiteY10" fmla="*/ 999 h 298788"/>
                <a:gd name="connsiteX0" fmla="*/ 43902 w 391200"/>
                <a:gd name="connsiteY0" fmla="*/ 999 h 298788"/>
                <a:gd name="connsiteX1" fmla="*/ 5494 w 391200"/>
                <a:gd name="connsiteY1" fmla="*/ 54177 h 298788"/>
                <a:gd name="connsiteX2" fmla="*/ 2631 w 391200"/>
                <a:gd name="connsiteY2" fmla="*/ 169650 h 298788"/>
                <a:gd name="connsiteX3" fmla="*/ 41540 w 391200"/>
                <a:gd name="connsiteY3" fmla="*/ 224291 h 298788"/>
                <a:gd name="connsiteX4" fmla="*/ 238841 w 391200"/>
                <a:gd name="connsiteY4" fmla="*/ 297836 h 298788"/>
                <a:gd name="connsiteX5" fmla="*/ 363206 w 391200"/>
                <a:gd name="connsiteY5" fmla="*/ 260419 h 298788"/>
                <a:gd name="connsiteX6" fmla="*/ 390267 w 391200"/>
                <a:gd name="connsiteY6" fmla="*/ 173913 h 298788"/>
                <a:gd name="connsiteX7" fmla="*/ 331724 w 391200"/>
                <a:gd name="connsiteY7" fmla="*/ 129193 h 298788"/>
                <a:gd name="connsiteX8" fmla="*/ 155635 w 391200"/>
                <a:gd name="connsiteY8" fmla="*/ 63335 h 298788"/>
                <a:gd name="connsiteX9" fmla="*/ 114419 w 391200"/>
                <a:gd name="connsiteY9" fmla="*/ 22736 h 298788"/>
                <a:gd name="connsiteX10" fmla="*/ 43902 w 391200"/>
                <a:gd name="connsiteY10" fmla="*/ 999 h 298788"/>
                <a:gd name="connsiteX0" fmla="*/ 43902 w 391200"/>
                <a:gd name="connsiteY0" fmla="*/ 999 h 298972"/>
                <a:gd name="connsiteX1" fmla="*/ 5494 w 391200"/>
                <a:gd name="connsiteY1" fmla="*/ 54177 h 298972"/>
                <a:gd name="connsiteX2" fmla="*/ 2631 w 391200"/>
                <a:gd name="connsiteY2" fmla="*/ 169650 h 298972"/>
                <a:gd name="connsiteX3" fmla="*/ 51235 w 391200"/>
                <a:gd name="connsiteY3" fmla="*/ 220136 h 298972"/>
                <a:gd name="connsiteX4" fmla="*/ 238841 w 391200"/>
                <a:gd name="connsiteY4" fmla="*/ 297836 h 298972"/>
                <a:gd name="connsiteX5" fmla="*/ 363206 w 391200"/>
                <a:gd name="connsiteY5" fmla="*/ 260419 h 298972"/>
                <a:gd name="connsiteX6" fmla="*/ 390267 w 391200"/>
                <a:gd name="connsiteY6" fmla="*/ 173913 h 298972"/>
                <a:gd name="connsiteX7" fmla="*/ 331724 w 391200"/>
                <a:gd name="connsiteY7" fmla="*/ 129193 h 298972"/>
                <a:gd name="connsiteX8" fmla="*/ 155635 w 391200"/>
                <a:gd name="connsiteY8" fmla="*/ 63335 h 298972"/>
                <a:gd name="connsiteX9" fmla="*/ 114419 w 391200"/>
                <a:gd name="connsiteY9" fmla="*/ 22736 h 298972"/>
                <a:gd name="connsiteX10" fmla="*/ 43902 w 391200"/>
                <a:gd name="connsiteY10" fmla="*/ 999 h 298972"/>
                <a:gd name="connsiteX0" fmla="*/ 43902 w 391200"/>
                <a:gd name="connsiteY0" fmla="*/ 999 h 291076"/>
                <a:gd name="connsiteX1" fmla="*/ 5494 w 391200"/>
                <a:gd name="connsiteY1" fmla="*/ 54177 h 291076"/>
                <a:gd name="connsiteX2" fmla="*/ 2631 w 391200"/>
                <a:gd name="connsiteY2" fmla="*/ 169650 h 291076"/>
                <a:gd name="connsiteX3" fmla="*/ 51235 w 391200"/>
                <a:gd name="connsiteY3" fmla="*/ 220136 h 291076"/>
                <a:gd name="connsiteX4" fmla="*/ 254076 w 391200"/>
                <a:gd name="connsiteY4" fmla="*/ 289526 h 291076"/>
                <a:gd name="connsiteX5" fmla="*/ 363206 w 391200"/>
                <a:gd name="connsiteY5" fmla="*/ 260419 h 291076"/>
                <a:gd name="connsiteX6" fmla="*/ 390267 w 391200"/>
                <a:gd name="connsiteY6" fmla="*/ 173913 h 291076"/>
                <a:gd name="connsiteX7" fmla="*/ 331724 w 391200"/>
                <a:gd name="connsiteY7" fmla="*/ 129193 h 291076"/>
                <a:gd name="connsiteX8" fmla="*/ 155635 w 391200"/>
                <a:gd name="connsiteY8" fmla="*/ 63335 h 291076"/>
                <a:gd name="connsiteX9" fmla="*/ 114419 w 391200"/>
                <a:gd name="connsiteY9" fmla="*/ 22736 h 291076"/>
                <a:gd name="connsiteX10" fmla="*/ 43902 w 391200"/>
                <a:gd name="connsiteY10" fmla="*/ 999 h 291076"/>
                <a:gd name="connsiteX0" fmla="*/ 41720 w 389018"/>
                <a:gd name="connsiteY0" fmla="*/ 999 h 291076"/>
                <a:gd name="connsiteX1" fmla="*/ 3312 w 389018"/>
                <a:gd name="connsiteY1" fmla="*/ 54177 h 291076"/>
                <a:gd name="connsiteX2" fmla="*/ 4604 w 389018"/>
                <a:gd name="connsiteY2" fmla="*/ 162725 h 291076"/>
                <a:gd name="connsiteX3" fmla="*/ 49053 w 389018"/>
                <a:gd name="connsiteY3" fmla="*/ 220136 h 291076"/>
                <a:gd name="connsiteX4" fmla="*/ 251894 w 389018"/>
                <a:gd name="connsiteY4" fmla="*/ 289526 h 291076"/>
                <a:gd name="connsiteX5" fmla="*/ 361024 w 389018"/>
                <a:gd name="connsiteY5" fmla="*/ 260419 h 291076"/>
                <a:gd name="connsiteX6" fmla="*/ 388085 w 389018"/>
                <a:gd name="connsiteY6" fmla="*/ 173913 h 291076"/>
                <a:gd name="connsiteX7" fmla="*/ 329542 w 389018"/>
                <a:gd name="connsiteY7" fmla="*/ 129193 h 291076"/>
                <a:gd name="connsiteX8" fmla="*/ 153453 w 389018"/>
                <a:gd name="connsiteY8" fmla="*/ 63335 h 291076"/>
                <a:gd name="connsiteX9" fmla="*/ 112237 w 389018"/>
                <a:gd name="connsiteY9" fmla="*/ 22736 h 291076"/>
                <a:gd name="connsiteX10" fmla="*/ 41720 w 389018"/>
                <a:gd name="connsiteY10" fmla="*/ 999 h 291076"/>
                <a:gd name="connsiteX0" fmla="*/ 41720 w 389018"/>
                <a:gd name="connsiteY0" fmla="*/ 999 h 296314"/>
                <a:gd name="connsiteX1" fmla="*/ 3312 w 389018"/>
                <a:gd name="connsiteY1" fmla="*/ 54177 h 296314"/>
                <a:gd name="connsiteX2" fmla="*/ 4604 w 389018"/>
                <a:gd name="connsiteY2" fmla="*/ 162725 h 296314"/>
                <a:gd name="connsiteX3" fmla="*/ 49053 w 389018"/>
                <a:gd name="connsiteY3" fmla="*/ 220136 h 296314"/>
                <a:gd name="connsiteX4" fmla="*/ 247739 w 389018"/>
                <a:gd name="connsiteY4" fmla="*/ 295066 h 296314"/>
                <a:gd name="connsiteX5" fmla="*/ 361024 w 389018"/>
                <a:gd name="connsiteY5" fmla="*/ 260419 h 296314"/>
                <a:gd name="connsiteX6" fmla="*/ 388085 w 389018"/>
                <a:gd name="connsiteY6" fmla="*/ 173913 h 296314"/>
                <a:gd name="connsiteX7" fmla="*/ 329542 w 389018"/>
                <a:gd name="connsiteY7" fmla="*/ 129193 h 296314"/>
                <a:gd name="connsiteX8" fmla="*/ 153453 w 389018"/>
                <a:gd name="connsiteY8" fmla="*/ 63335 h 296314"/>
                <a:gd name="connsiteX9" fmla="*/ 112237 w 389018"/>
                <a:gd name="connsiteY9" fmla="*/ 22736 h 296314"/>
                <a:gd name="connsiteX10" fmla="*/ 41720 w 389018"/>
                <a:gd name="connsiteY10" fmla="*/ 999 h 296314"/>
                <a:gd name="connsiteX0" fmla="*/ 41720 w 388903"/>
                <a:gd name="connsiteY0" fmla="*/ 999 h 295976"/>
                <a:gd name="connsiteX1" fmla="*/ 3312 w 388903"/>
                <a:gd name="connsiteY1" fmla="*/ 54177 h 295976"/>
                <a:gd name="connsiteX2" fmla="*/ 4604 w 388903"/>
                <a:gd name="connsiteY2" fmla="*/ 162725 h 295976"/>
                <a:gd name="connsiteX3" fmla="*/ 49053 w 388903"/>
                <a:gd name="connsiteY3" fmla="*/ 220136 h 295976"/>
                <a:gd name="connsiteX4" fmla="*/ 247739 w 388903"/>
                <a:gd name="connsiteY4" fmla="*/ 295066 h 295976"/>
                <a:gd name="connsiteX5" fmla="*/ 359639 w 388903"/>
                <a:gd name="connsiteY5" fmla="*/ 256264 h 295976"/>
                <a:gd name="connsiteX6" fmla="*/ 388085 w 388903"/>
                <a:gd name="connsiteY6" fmla="*/ 173913 h 295976"/>
                <a:gd name="connsiteX7" fmla="*/ 329542 w 388903"/>
                <a:gd name="connsiteY7" fmla="*/ 129193 h 295976"/>
                <a:gd name="connsiteX8" fmla="*/ 153453 w 388903"/>
                <a:gd name="connsiteY8" fmla="*/ 63335 h 295976"/>
                <a:gd name="connsiteX9" fmla="*/ 112237 w 388903"/>
                <a:gd name="connsiteY9" fmla="*/ 22736 h 295976"/>
                <a:gd name="connsiteX10" fmla="*/ 41720 w 388903"/>
                <a:gd name="connsiteY10" fmla="*/ 999 h 295976"/>
                <a:gd name="connsiteX0" fmla="*/ 41720 w 388903"/>
                <a:gd name="connsiteY0" fmla="*/ 999 h 295369"/>
                <a:gd name="connsiteX1" fmla="*/ 3312 w 388903"/>
                <a:gd name="connsiteY1" fmla="*/ 54177 h 295369"/>
                <a:gd name="connsiteX2" fmla="*/ 4604 w 388903"/>
                <a:gd name="connsiteY2" fmla="*/ 162725 h 295369"/>
                <a:gd name="connsiteX3" fmla="*/ 49053 w 388903"/>
                <a:gd name="connsiteY3" fmla="*/ 220136 h 295369"/>
                <a:gd name="connsiteX4" fmla="*/ 247739 w 388903"/>
                <a:gd name="connsiteY4" fmla="*/ 295066 h 295369"/>
                <a:gd name="connsiteX5" fmla="*/ 359639 w 388903"/>
                <a:gd name="connsiteY5" fmla="*/ 243799 h 295369"/>
                <a:gd name="connsiteX6" fmla="*/ 388085 w 388903"/>
                <a:gd name="connsiteY6" fmla="*/ 173913 h 295369"/>
                <a:gd name="connsiteX7" fmla="*/ 329542 w 388903"/>
                <a:gd name="connsiteY7" fmla="*/ 129193 h 295369"/>
                <a:gd name="connsiteX8" fmla="*/ 153453 w 388903"/>
                <a:gd name="connsiteY8" fmla="*/ 63335 h 295369"/>
                <a:gd name="connsiteX9" fmla="*/ 112237 w 388903"/>
                <a:gd name="connsiteY9" fmla="*/ 22736 h 295369"/>
                <a:gd name="connsiteX10" fmla="*/ 41720 w 388903"/>
                <a:gd name="connsiteY10" fmla="*/ 999 h 295369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9971"/>
                <a:gd name="connsiteX1" fmla="*/ 3312 w 388903"/>
                <a:gd name="connsiteY1" fmla="*/ 54177 h 289971"/>
                <a:gd name="connsiteX2" fmla="*/ 4604 w 388903"/>
                <a:gd name="connsiteY2" fmla="*/ 162725 h 289971"/>
                <a:gd name="connsiteX3" fmla="*/ 49053 w 388903"/>
                <a:gd name="connsiteY3" fmla="*/ 220136 h 289971"/>
                <a:gd name="connsiteX4" fmla="*/ 216137 w 388903"/>
                <a:gd name="connsiteY4" fmla="*/ 281596 h 289971"/>
                <a:gd name="connsiteX5" fmla="*/ 239429 w 388903"/>
                <a:gd name="connsiteY5" fmla="*/ 285371 h 289971"/>
                <a:gd name="connsiteX6" fmla="*/ 359639 w 388903"/>
                <a:gd name="connsiteY6" fmla="*/ 243799 h 289971"/>
                <a:gd name="connsiteX7" fmla="*/ 388085 w 388903"/>
                <a:gd name="connsiteY7" fmla="*/ 173913 h 289971"/>
                <a:gd name="connsiteX8" fmla="*/ 329542 w 388903"/>
                <a:gd name="connsiteY8" fmla="*/ 129193 h 289971"/>
                <a:gd name="connsiteX9" fmla="*/ 153453 w 388903"/>
                <a:gd name="connsiteY9" fmla="*/ 63335 h 289971"/>
                <a:gd name="connsiteX10" fmla="*/ 112237 w 388903"/>
                <a:gd name="connsiteY10" fmla="*/ 22736 h 289971"/>
                <a:gd name="connsiteX11" fmla="*/ 41720 w 388903"/>
                <a:gd name="connsiteY11" fmla="*/ 999 h 289971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00367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10062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9835"/>
                <a:gd name="connsiteY0" fmla="*/ 999 h 288734"/>
                <a:gd name="connsiteX1" fmla="*/ 3312 w 389835"/>
                <a:gd name="connsiteY1" fmla="*/ 54177 h 288734"/>
                <a:gd name="connsiteX2" fmla="*/ 4604 w 389835"/>
                <a:gd name="connsiteY2" fmla="*/ 162725 h 288734"/>
                <a:gd name="connsiteX3" fmla="*/ 49053 w 389835"/>
                <a:gd name="connsiteY3" fmla="*/ 220136 h 288734"/>
                <a:gd name="connsiteX4" fmla="*/ 216137 w 389835"/>
                <a:gd name="connsiteY4" fmla="*/ 281596 h 288734"/>
                <a:gd name="connsiteX5" fmla="*/ 310062 w 389835"/>
                <a:gd name="connsiteY5" fmla="*/ 282601 h 288734"/>
                <a:gd name="connsiteX6" fmla="*/ 367949 w 389835"/>
                <a:gd name="connsiteY6" fmla="*/ 241029 h 288734"/>
                <a:gd name="connsiteX7" fmla="*/ 388085 w 389835"/>
                <a:gd name="connsiteY7" fmla="*/ 173913 h 288734"/>
                <a:gd name="connsiteX8" fmla="*/ 329542 w 389835"/>
                <a:gd name="connsiteY8" fmla="*/ 129193 h 288734"/>
                <a:gd name="connsiteX9" fmla="*/ 153453 w 389835"/>
                <a:gd name="connsiteY9" fmla="*/ 63335 h 288734"/>
                <a:gd name="connsiteX10" fmla="*/ 112237 w 389835"/>
                <a:gd name="connsiteY10" fmla="*/ 22736 h 288734"/>
                <a:gd name="connsiteX11" fmla="*/ 41720 w 389835"/>
                <a:gd name="connsiteY11" fmla="*/ 999 h 288734"/>
                <a:gd name="connsiteX0" fmla="*/ 41720 w 373815"/>
                <a:gd name="connsiteY0" fmla="*/ 999 h 288734"/>
                <a:gd name="connsiteX1" fmla="*/ 3312 w 373815"/>
                <a:gd name="connsiteY1" fmla="*/ 54177 h 288734"/>
                <a:gd name="connsiteX2" fmla="*/ 4604 w 373815"/>
                <a:gd name="connsiteY2" fmla="*/ 162725 h 288734"/>
                <a:gd name="connsiteX3" fmla="*/ 49053 w 373815"/>
                <a:gd name="connsiteY3" fmla="*/ 220136 h 288734"/>
                <a:gd name="connsiteX4" fmla="*/ 216137 w 373815"/>
                <a:gd name="connsiteY4" fmla="*/ 281596 h 288734"/>
                <a:gd name="connsiteX5" fmla="*/ 310062 w 373815"/>
                <a:gd name="connsiteY5" fmla="*/ 282601 h 288734"/>
                <a:gd name="connsiteX6" fmla="*/ 367949 w 373815"/>
                <a:gd name="connsiteY6" fmla="*/ 241029 h 288734"/>
                <a:gd name="connsiteX7" fmla="*/ 360152 w 373815"/>
                <a:gd name="connsiteY7" fmla="*/ 180145 h 288734"/>
                <a:gd name="connsiteX8" fmla="*/ 329542 w 373815"/>
                <a:gd name="connsiteY8" fmla="*/ 129193 h 288734"/>
                <a:gd name="connsiteX9" fmla="*/ 153453 w 373815"/>
                <a:gd name="connsiteY9" fmla="*/ 63335 h 288734"/>
                <a:gd name="connsiteX10" fmla="*/ 112237 w 373815"/>
                <a:gd name="connsiteY10" fmla="*/ 22736 h 288734"/>
                <a:gd name="connsiteX11" fmla="*/ 41720 w 373815"/>
                <a:gd name="connsiteY11" fmla="*/ 999 h 288734"/>
                <a:gd name="connsiteX0" fmla="*/ 42679 w 374774"/>
                <a:gd name="connsiteY0" fmla="*/ 999 h 288734"/>
                <a:gd name="connsiteX1" fmla="*/ 4271 w 374774"/>
                <a:gd name="connsiteY1" fmla="*/ 54177 h 288734"/>
                <a:gd name="connsiteX2" fmla="*/ 3494 w 374774"/>
                <a:gd name="connsiteY2" fmla="*/ 164803 h 288734"/>
                <a:gd name="connsiteX3" fmla="*/ 50012 w 374774"/>
                <a:gd name="connsiteY3" fmla="*/ 220136 h 288734"/>
                <a:gd name="connsiteX4" fmla="*/ 217096 w 374774"/>
                <a:gd name="connsiteY4" fmla="*/ 281596 h 288734"/>
                <a:gd name="connsiteX5" fmla="*/ 311021 w 374774"/>
                <a:gd name="connsiteY5" fmla="*/ 282601 h 288734"/>
                <a:gd name="connsiteX6" fmla="*/ 368908 w 374774"/>
                <a:gd name="connsiteY6" fmla="*/ 241029 h 288734"/>
                <a:gd name="connsiteX7" fmla="*/ 361111 w 374774"/>
                <a:gd name="connsiteY7" fmla="*/ 180145 h 288734"/>
                <a:gd name="connsiteX8" fmla="*/ 330501 w 374774"/>
                <a:gd name="connsiteY8" fmla="*/ 129193 h 288734"/>
                <a:gd name="connsiteX9" fmla="*/ 154412 w 374774"/>
                <a:gd name="connsiteY9" fmla="*/ 63335 h 288734"/>
                <a:gd name="connsiteX10" fmla="*/ 113196 w 374774"/>
                <a:gd name="connsiteY10" fmla="*/ 22736 h 288734"/>
                <a:gd name="connsiteX11" fmla="*/ 42679 w 374774"/>
                <a:gd name="connsiteY11" fmla="*/ 999 h 288734"/>
                <a:gd name="connsiteX0" fmla="*/ 42679 w 378231"/>
                <a:gd name="connsiteY0" fmla="*/ 999 h 288734"/>
                <a:gd name="connsiteX1" fmla="*/ 4271 w 378231"/>
                <a:gd name="connsiteY1" fmla="*/ 54177 h 288734"/>
                <a:gd name="connsiteX2" fmla="*/ 3494 w 378231"/>
                <a:gd name="connsiteY2" fmla="*/ 164803 h 288734"/>
                <a:gd name="connsiteX3" fmla="*/ 50012 w 378231"/>
                <a:gd name="connsiteY3" fmla="*/ 220136 h 288734"/>
                <a:gd name="connsiteX4" fmla="*/ 217096 w 378231"/>
                <a:gd name="connsiteY4" fmla="*/ 281596 h 288734"/>
                <a:gd name="connsiteX5" fmla="*/ 311021 w 378231"/>
                <a:gd name="connsiteY5" fmla="*/ 282601 h 288734"/>
                <a:gd name="connsiteX6" fmla="*/ 368908 w 378231"/>
                <a:gd name="connsiteY6" fmla="*/ 241029 h 288734"/>
                <a:gd name="connsiteX7" fmla="*/ 371940 w 378231"/>
                <a:gd name="connsiteY7" fmla="*/ 188463 h 288734"/>
                <a:gd name="connsiteX8" fmla="*/ 330501 w 378231"/>
                <a:gd name="connsiteY8" fmla="*/ 129193 h 288734"/>
                <a:gd name="connsiteX9" fmla="*/ 154412 w 378231"/>
                <a:gd name="connsiteY9" fmla="*/ 63335 h 288734"/>
                <a:gd name="connsiteX10" fmla="*/ 113196 w 378231"/>
                <a:gd name="connsiteY10" fmla="*/ 22736 h 288734"/>
                <a:gd name="connsiteX11" fmla="*/ 42679 w 378231"/>
                <a:gd name="connsiteY11" fmla="*/ 999 h 288734"/>
                <a:gd name="connsiteX0" fmla="*/ 42679 w 379004"/>
                <a:gd name="connsiteY0" fmla="*/ 999 h 288734"/>
                <a:gd name="connsiteX1" fmla="*/ 4271 w 379004"/>
                <a:gd name="connsiteY1" fmla="*/ 54177 h 288734"/>
                <a:gd name="connsiteX2" fmla="*/ 3494 w 379004"/>
                <a:gd name="connsiteY2" fmla="*/ 164803 h 288734"/>
                <a:gd name="connsiteX3" fmla="*/ 50012 w 379004"/>
                <a:gd name="connsiteY3" fmla="*/ 220136 h 288734"/>
                <a:gd name="connsiteX4" fmla="*/ 217096 w 379004"/>
                <a:gd name="connsiteY4" fmla="*/ 281596 h 288734"/>
                <a:gd name="connsiteX5" fmla="*/ 311021 w 379004"/>
                <a:gd name="connsiteY5" fmla="*/ 282601 h 288734"/>
                <a:gd name="connsiteX6" fmla="*/ 368908 w 379004"/>
                <a:gd name="connsiteY6" fmla="*/ 241029 h 288734"/>
                <a:gd name="connsiteX7" fmla="*/ 371940 w 379004"/>
                <a:gd name="connsiteY7" fmla="*/ 188463 h 288734"/>
                <a:gd name="connsiteX8" fmla="*/ 317869 w 379004"/>
                <a:gd name="connsiteY8" fmla="*/ 162467 h 288734"/>
                <a:gd name="connsiteX9" fmla="*/ 154412 w 379004"/>
                <a:gd name="connsiteY9" fmla="*/ 63335 h 288734"/>
                <a:gd name="connsiteX10" fmla="*/ 113196 w 379004"/>
                <a:gd name="connsiteY10" fmla="*/ 22736 h 288734"/>
                <a:gd name="connsiteX11" fmla="*/ 42679 w 379004"/>
                <a:gd name="connsiteY11" fmla="*/ 999 h 288734"/>
                <a:gd name="connsiteX0" fmla="*/ 42679 w 376147"/>
                <a:gd name="connsiteY0" fmla="*/ 999 h 288734"/>
                <a:gd name="connsiteX1" fmla="*/ 4271 w 376147"/>
                <a:gd name="connsiteY1" fmla="*/ 54177 h 288734"/>
                <a:gd name="connsiteX2" fmla="*/ 3494 w 376147"/>
                <a:gd name="connsiteY2" fmla="*/ 164803 h 288734"/>
                <a:gd name="connsiteX3" fmla="*/ 50012 w 376147"/>
                <a:gd name="connsiteY3" fmla="*/ 220136 h 288734"/>
                <a:gd name="connsiteX4" fmla="*/ 217096 w 376147"/>
                <a:gd name="connsiteY4" fmla="*/ 281596 h 288734"/>
                <a:gd name="connsiteX5" fmla="*/ 311021 w 376147"/>
                <a:gd name="connsiteY5" fmla="*/ 282601 h 288734"/>
                <a:gd name="connsiteX6" fmla="*/ 368908 w 376147"/>
                <a:gd name="connsiteY6" fmla="*/ 241029 h 288734"/>
                <a:gd name="connsiteX7" fmla="*/ 364721 w 376147"/>
                <a:gd name="connsiteY7" fmla="*/ 169747 h 288734"/>
                <a:gd name="connsiteX8" fmla="*/ 317869 w 376147"/>
                <a:gd name="connsiteY8" fmla="*/ 162467 h 288734"/>
                <a:gd name="connsiteX9" fmla="*/ 154412 w 376147"/>
                <a:gd name="connsiteY9" fmla="*/ 63335 h 288734"/>
                <a:gd name="connsiteX10" fmla="*/ 113196 w 376147"/>
                <a:gd name="connsiteY10" fmla="*/ 22736 h 288734"/>
                <a:gd name="connsiteX11" fmla="*/ 42679 w 376147"/>
                <a:gd name="connsiteY11" fmla="*/ 999 h 28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147" h="288734">
                  <a:moveTo>
                    <a:pt x="42679" y="999"/>
                  </a:moveTo>
                  <a:cubicBezTo>
                    <a:pt x="24525" y="6239"/>
                    <a:pt x="10802" y="26877"/>
                    <a:pt x="4271" y="54177"/>
                  </a:cubicBezTo>
                  <a:cubicBezTo>
                    <a:pt x="-2260" y="81477"/>
                    <a:pt x="-296" y="137718"/>
                    <a:pt x="3494" y="164803"/>
                  </a:cubicBezTo>
                  <a:cubicBezTo>
                    <a:pt x="7284" y="191888"/>
                    <a:pt x="14412" y="200671"/>
                    <a:pt x="50012" y="220136"/>
                  </a:cubicBezTo>
                  <a:cubicBezTo>
                    <a:pt x="85612" y="239601"/>
                    <a:pt x="185367" y="270724"/>
                    <a:pt x="217096" y="281596"/>
                  </a:cubicBezTo>
                  <a:cubicBezTo>
                    <a:pt x="248825" y="292468"/>
                    <a:pt x="285719" y="289362"/>
                    <a:pt x="311021" y="282601"/>
                  </a:cubicBezTo>
                  <a:cubicBezTo>
                    <a:pt x="336323" y="275840"/>
                    <a:pt x="354533" y="260759"/>
                    <a:pt x="368908" y="241029"/>
                  </a:cubicBezTo>
                  <a:cubicBezTo>
                    <a:pt x="383283" y="221299"/>
                    <a:pt x="373227" y="182841"/>
                    <a:pt x="364721" y="169747"/>
                  </a:cubicBezTo>
                  <a:cubicBezTo>
                    <a:pt x="356215" y="156653"/>
                    <a:pt x="352920" y="180202"/>
                    <a:pt x="317869" y="162467"/>
                  </a:cubicBezTo>
                  <a:cubicBezTo>
                    <a:pt x="282818" y="144732"/>
                    <a:pt x="192512" y="85560"/>
                    <a:pt x="154412" y="63335"/>
                  </a:cubicBezTo>
                  <a:cubicBezTo>
                    <a:pt x="116312" y="41110"/>
                    <a:pt x="131818" y="33125"/>
                    <a:pt x="113196" y="22736"/>
                  </a:cubicBezTo>
                  <a:cubicBezTo>
                    <a:pt x="94574" y="12347"/>
                    <a:pt x="60833" y="-4241"/>
                    <a:pt x="42679" y="99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741420" y="5545502"/>
              <a:ext cx="486415" cy="291093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98017"/>
                <a:gd name="connsiteY0" fmla="*/ 6742 h 366523"/>
                <a:gd name="connsiteX1" fmla="*/ 147 w 398017"/>
                <a:gd name="connsiteY1" fmla="*/ 87033 h 366523"/>
                <a:gd name="connsiteX2" fmla="*/ 44044 w 398017"/>
                <a:gd name="connsiteY2" fmla="*/ 270234 h 366523"/>
                <a:gd name="connsiteX3" fmla="*/ 286119 w 398017"/>
                <a:gd name="connsiteY3" fmla="*/ 366433 h 366523"/>
                <a:gd name="connsiteX4" fmla="*/ 396270 w 398017"/>
                <a:gd name="connsiteY4" fmla="*/ 285705 h 366523"/>
                <a:gd name="connsiteX5" fmla="*/ 339932 w 398017"/>
                <a:gd name="connsiteY5" fmla="*/ 184641 h 366523"/>
                <a:gd name="connsiteX6" fmla="*/ 163843 w 398017"/>
                <a:gd name="connsiteY6" fmla="*/ 118783 h 366523"/>
                <a:gd name="connsiteX7" fmla="*/ 138443 w 398017"/>
                <a:gd name="connsiteY7" fmla="*/ 17183 h 366523"/>
                <a:gd name="connsiteX8" fmla="*/ 34036 w 398017"/>
                <a:gd name="connsiteY8" fmla="*/ 6742 h 366523"/>
                <a:gd name="connsiteX0" fmla="*/ 33991 w 397972"/>
                <a:gd name="connsiteY0" fmla="*/ 6742 h 366503"/>
                <a:gd name="connsiteX1" fmla="*/ 102 w 397972"/>
                <a:gd name="connsiteY1" fmla="*/ 87033 h 366503"/>
                <a:gd name="connsiteX2" fmla="*/ 42098 w 397972"/>
                <a:gd name="connsiteY2" fmla="*/ 272135 h 366503"/>
                <a:gd name="connsiteX3" fmla="*/ 286074 w 397972"/>
                <a:gd name="connsiteY3" fmla="*/ 366433 h 366503"/>
                <a:gd name="connsiteX4" fmla="*/ 396225 w 397972"/>
                <a:gd name="connsiteY4" fmla="*/ 285705 h 366503"/>
                <a:gd name="connsiteX5" fmla="*/ 339887 w 397972"/>
                <a:gd name="connsiteY5" fmla="*/ 184641 h 366503"/>
                <a:gd name="connsiteX6" fmla="*/ 163798 w 397972"/>
                <a:gd name="connsiteY6" fmla="*/ 118783 h 366503"/>
                <a:gd name="connsiteX7" fmla="*/ 138398 w 397972"/>
                <a:gd name="connsiteY7" fmla="*/ 17183 h 366503"/>
                <a:gd name="connsiteX8" fmla="*/ 33991 w 397972"/>
                <a:gd name="connsiteY8" fmla="*/ 6742 h 366503"/>
                <a:gd name="connsiteX0" fmla="*/ 34481 w 398462"/>
                <a:gd name="connsiteY0" fmla="*/ 6742 h 366503"/>
                <a:gd name="connsiteX1" fmla="*/ 592 w 398462"/>
                <a:gd name="connsiteY1" fmla="*/ 87033 h 366503"/>
                <a:gd name="connsiteX2" fmla="*/ 15084 w 398462"/>
                <a:gd name="connsiteY2" fmla="*/ 239681 h 366503"/>
                <a:gd name="connsiteX3" fmla="*/ 42588 w 398462"/>
                <a:gd name="connsiteY3" fmla="*/ 272135 h 366503"/>
                <a:gd name="connsiteX4" fmla="*/ 286564 w 398462"/>
                <a:gd name="connsiteY4" fmla="*/ 366433 h 366503"/>
                <a:gd name="connsiteX5" fmla="*/ 396715 w 398462"/>
                <a:gd name="connsiteY5" fmla="*/ 285705 h 366503"/>
                <a:gd name="connsiteX6" fmla="*/ 340377 w 398462"/>
                <a:gd name="connsiteY6" fmla="*/ 184641 h 366503"/>
                <a:gd name="connsiteX7" fmla="*/ 164288 w 398462"/>
                <a:gd name="connsiteY7" fmla="*/ 118783 h 366503"/>
                <a:gd name="connsiteX8" fmla="*/ 138888 w 398462"/>
                <a:gd name="connsiteY8" fmla="*/ 17183 h 366503"/>
                <a:gd name="connsiteX9" fmla="*/ 34481 w 398462"/>
                <a:gd name="connsiteY9" fmla="*/ 6742 h 366503"/>
                <a:gd name="connsiteX0" fmla="*/ 34481 w 398462"/>
                <a:gd name="connsiteY0" fmla="*/ 6742 h 366447"/>
                <a:gd name="connsiteX1" fmla="*/ 592 w 398462"/>
                <a:gd name="connsiteY1" fmla="*/ 87033 h 366447"/>
                <a:gd name="connsiteX2" fmla="*/ 15084 w 398462"/>
                <a:gd name="connsiteY2" fmla="*/ 239681 h 366447"/>
                <a:gd name="connsiteX3" fmla="*/ 48291 w 398462"/>
                <a:gd name="connsiteY3" fmla="*/ 279739 h 366447"/>
                <a:gd name="connsiteX4" fmla="*/ 286564 w 398462"/>
                <a:gd name="connsiteY4" fmla="*/ 366433 h 366447"/>
                <a:gd name="connsiteX5" fmla="*/ 396715 w 398462"/>
                <a:gd name="connsiteY5" fmla="*/ 285705 h 366447"/>
                <a:gd name="connsiteX6" fmla="*/ 340377 w 398462"/>
                <a:gd name="connsiteY6" fmla="*/ 184641 h 366447"/>
                <a:gd name="connsiteX7" fmla="*/ 164288 w 398462"/>
                <a:gd name="connsiteY7" fmla="*/ 118783 h 366447"/>
                <a:gd name="connsiteX8" fmla="*/ 138888 w 398462"/>
                <a:gd name="connsiteY8" fmla="*/ 17183 h 366447"/>
                <a:gd name="connsiteX9" fmla="*/ 34481 w 398462"/>
                <a:gd name="connsiteY9" fmla="*/ 6742 h 366447"/>
                <a:gd name="connsiteX0" fmla="*/ 35274 w 399255"/>
                <a:gd name="connsiteY0" fmla="*/ 6742 h 366447"/>
                <a:gd name="connsiteX1" fmla="*/ 1385 w 399255"/>
                <a:gd name="connsiteY1" fmla="*/ 87033 h 366447"/>
                <a:gd name="connsiteX2" fmla="*/ 10174 w 399255"/>
                <a:gd name="connsiteY2" fmla="*/ 239681 h 366447"/>
                <a:gd name="connsiteX3" fmla="*/ 49084 w 399255"/>
                <a:gd name="connsiteY3" fmla="*/ 279739 h 366447"/>
                <a:gd name="connsiteX4" fmla="*/ 287357 w 399255"/>
                <a:gd name="connsiteY4" fmla="*/ 366433 h 366447"/>
                <a:gd name="connsiteX5" fmla="*/ 397508 w 399255"/>
                <a:gd name="connsiteY5" fmla="*/ 285705 h 366447"/>
                <a:gd name="connsiteX6" fmla="*/ 341170 w 399255"/>
                <a:gd name="connsiteY6" fmla="*/ 184641 h 366447"/>
                <a:gd name="connsiteX7" fmla="*/ 165081 w 399255"/>
                <a:gd name="connsiteY7" fmla="*/ 118783 h 366447"/>
                <a:gd name="connsiteX8" fmla="*/ 139681 w 399255"/>
                <a:gd name="connsiteY8" fmla="*/ 17183 h 366447"/>
                <a:gd name="connsiteX9" fmla="*/ 35274 w 399255"/>
                <a:gd name="connsiteY9" fmla="*/ 6742 h 366447"/>
                <a:gd name="connsiteX0" fmla="*/ 35274 w 399255"/>
                <a:gd name="connsiteY0" fmla="*/ 6742 h 373933"/>
                <a:gd name="connsiteX1" fmla="*/ 1385 w 399255"/>
                <a:gd name="connsiteY1" fmla="*/ 87033 h 373933"/>
                <a:gd name="connsiteX2" fmla="*/ 10174 w 399255"/>
                <a:gd name="connsiteY2" fmla="*/ 239681 h 373933"/>
                <a:gd name="connsiteX3" fmla="*/ 49084 w 399255"/>
                <a:gd name="connsiteY3" fmla="*/ 279739 h 373933"/>
                <a:gd name="connsiteX4" fmla="*/ 258233 w 399255"/>
                <a:gd name="connsiteY4" fmla="*/ 360587 h 373933"/>
                <a:gd name="connsiteX5" fmla="*/ 287357 w 399255"/>
                <a:gd name="connsiteY5" fmla="*/ 366433 h 373933"/>
                <a:gd name="connsiteX6" fmla="*/ 397508 w 399255"/>
                <a:gd name="connsiteY6" fmla="*/ 285705 h 373933"/>
                <a:gd name="connsiteX7" fmla="*/ 341170 w 399255"/>
                <a:gd name="connsiteY7" fmla="*/ 184641 h 373933"/>
                <a:gd name="connsiteX8" fmla="*/ 165081 w 399255"/>
                <a:gd name="connsiteY8" fmla="*/ 118783 h 373933"/>
                <a:gd name="connsiteX9" fmla="*/ 139681 w 399255"/>
                <a:gd name="connsiteY9" fmla="*/ 17183 h 373933"/>
                <a:gd name="connsiteX10" fmla="*/ 35274 w 399255"/>
                <a:gd name="connsiteY10" fmla="*/ 6742 h 373933"/>
                <a:gd name="connsiteX0" fmla="*/ 35274 w 397555"/>
                <a:gd name="connsiteY0" fmla="*/ 6742 h 367723"/>
                <a:gd name="connsiteX1" fmla="*/ 1385 w 397555"/>
                <a:gd name="connsiteY1" fmla="*/ 87033 h 367723"/>
                <a:gd name="connsiteX2" fmla="*/ 10174 w 397555"/>
                <a:gd name="connsiteY2" fmla="*/ 239681 h 367723"/>
                <a:gd name="connsiteX3" fmla="*/ 49084 w 397555"/>
                <a:gd name="connsiteY3" fmla="*/ 279739 h 367723"/>
                <a:gd name="connsiteX4" fmla="*/ 258233 w 397555"/>
                <a:gd name="connsiteY4" fmla="*/ 360587 h 367723"/>
                <a:gd name="connsiteX5" fmla="*/ 334445 w 397555"/>
                <a:gd name="connsiteY5" fmla="*/ 352583 h 367723"/>
                <a:gd name="connsiteX6" fmla="*/ 397508 w 397555"/>
                <a:gd name="connsiteY6" fmla="*/ 285705 h 367723"/>
                <a:gd name="connsiteX7" fmla="*/ 341170 w 397555"/>
                <a:gd name="connsiteY7" fmla="*/ 184641 h 367723"/>
                <a:gd name="connsiteX8" fmla="*/ 165081 w 397555"/>
                <a:gd name="connsiteY8" fmla="*/ 118783 h 367723"/>
                <a:gd name="connsiteX9" fmla="*/ 139681 w 397555"/>
                <a:gd name="connsiteY9" fmla="*/ 17183 h 367723"/>
                <a:gd name="connsiteX10" fmla="*/ 35274 w 397555"/>
                <a:gd name="connsiteY10" fmla="*/ 6742 h 367723"/>
                <a:gd name="connsiteX0" fmla="*/ 35274 w 397728"/>
                <a:gd name="connsiteY0" fmla="*/ 6742 h 364928"/>
                <a:gd name="connsiteX1" fmla="*/ 1385 w 397728"/>
                <a:gd name="connsiteY1" fmla="*/ 87033 h 364928"/>
                <a:gd name="connsiteX2" fmla="*/ 10174 w 397728"/>
                <a:gd name="connsiteY2" fmla="*/ 239681 h 364928"/>
                <a:gd name="connsiteX3" fmla="*/ 49084 w 397728"/>
                <a:gd name="connsiteY3" fmla="*/ 279739 h 364928"/>
                <a:gd name="connsiteX4" fmla="*/ 258233 w 397728"/>
                <a:gd name="connsiteY4" fmla="*/ 360587 h 364928"/>
                <a:gd name="connsiteX5" fmla="*/ 356604 w 397728"/>
                <a:gd name="connsiteY5" fmla="*/ 337348 h 364928"/>
                <a:gd name="connsiteX6" fmla="*/ 397508 w 397728"/>
                <a:gd name="connsiteY6" fmla="*/ 285705 h 364928"/>
                <a:gd name="connsiteX7" fmla="*/ 341170 w 397728"/>
                <a:gd name="connsiteY7" fmla="*/ 184641 h 364928"/>
                <a:gd name="connsiteX8" fmla="*/ 165081 w 397728"/>
                <a:gd name="connsiteY8" fmla="*/ 118783 h 364928"/>
                <a:gd name="connsiteX9" fmla="*/ 139681 w 397728"/>
                <a:gd name="connsiteY9" fmla="*/ 17183 h 364928"/>
                <a:gd name="connsiteX10" fmla="*/ 35274 w 397728"/>
                <a:gd name="connsiteY10" fmla="*/ 6742 h 364928"/>
                <a:gd name="connsiteX0" fmla="*/ 35274 w 397720"/>
                <a:gd name="connsiteY0" fmla="*/ 6742 h 357611"/>
                <a:gd name="connsiteX1" fmla="*/ 1385 w 397720"/>
                <a:gd name="connsiteY1" fmla="*/ 87033 h 357611"/>
                <a:gd name="connsiteX2" fmla="*/ 10174 w 397720"/>
                <a:gd name="connsiteY2" fmla="*/ 239681 h 357611"/>
                <a:gd name="connsiteX3" fmla="*/ 49084 w 397720"/>
                <a:gd name="connsiteY3" fmla="*/ 279739 h 357611"/>
                <a:gd name="connsiteX4" fmla="*/ 263773 w 397720"/>
                <a:gd name="connsiteY4" fmla="*/ 352277 h 357611"/>
                <a:gd name="connsiteX5" fmla="*/ 356604 w 397720"/>
                <a:gd name="connsiteY5" fmla="*/ 337348 h 357611"/>
                <a:gd name="connsiteX6" fmla="*/ 397508 w 397720"/>
                <a:gd name="connsiteY6" fmla="*/ 285705 h 357611"/>
                <a:gd name="connsiteX7" fmla="*/ 341170 w 397720"/>
                <a:gd name="connsiteY7" fmla="*/ 184641 h 357611"/>
                <a:gd name="connsiteX8" fmla="*/ 165081 w 397720"/>
                <a:gd name="connsiteY8" fmla="*/ 118783 h 357611"/>
                <a:gd name="connsiteX9" fmla="*/ 139681 w 397720"/>
                <a:gd name="connsiteY9" fmla="*/ 17183 h 357611"/>
                <a:gd name="connsiteX10" fmla="*/ 35274 w 397720"/>
                <a:gd name="connsiteY10" fmla="*/ 6742 h 357611"/>
                <a:gd name="connsiteX0" fmla="*/ 35274 w 397677"/>
                <a:gd name="connsiteY0" fmla="*/ 6742 h 358126"/>
                <a:gd name="connsiteX1" fmla="*/ 1385 w 397677"/>
                <a:gd name="connsiteY1" fmla="*/ 87033 h 358126"/>
                <a:gd name="connsiteX2" fmla="*/ 10174 w 397677"/>
                <a:gd name="connsiteY2" fmla="*/ 239681 h 358126"/>
                <a:gd name="connsiteX3" fmla="*/ 49084 w 397677"/>
                <a:gd name="connsiteY3" fmla="*/ 279739 h 358126"/>
                <a:gd name="connsiteX4" fmla="*/ 263773 w 397677"/>
                <a:gd name="connsiteY4" fmla="*/ 352277 h 358126"/>
                <a:gd name="connsiteX5" fmla="*/ 355219 w 397677"/>
                <a:gd name="connsiteY5" fmla="*/ 340118 h 358126"/>
                <a:gd name="connsiteX6" fmla="*/ 397508 w 397677"/>
                <a:gd name="connsiteY6" fmla="*/ 285705 h 358126"/>
                <a:gd name="connsiteX7" fmla="*/ 341170 w 397677"/>
                <a:gd name="connsiteY7" fmla="*/ 184641 h 358126"/>
                <a:gd name="connsiteX8" fmla="*/ 165081 w 397677"/>
                <a:gd name="connsiteY8" fmla="*/ 118783 h 358126"/>
                <a:gd name="connsiteX9" fmla="*/ 139681 w 397677"/>
                <a:gd name="connsiteY9" fmla="*/ 17183 h 358126"/>
                <a:gd name="connsiteX10" fmla="*/ 35274 w 397677"/>
                <a:gd name="connsiteY10" fmla="*/ 6742 h 358126"/>
                <a:gd name="connsiteX0" fmla="*/ 35274 w 403190"/>
                <a:gd name="connsiteY0" fmla="*/ 6742 h 358698"/>
                <a:gd name="connsiteX1" fmla="*/ 1385 w 403190"/>
                <a:gd name="connsiteY1" fmla="*/ 87033 h 358698"/>
                <a:gd name="connsiteX2" fmla="*/ 10174 w 403190"/>
                <a:gd name="connsiteY2" fmla="*/ 239681 h 358698"/>
                <a:gd name="connsiteX3" fmla="*/ 49084 w 403190"/>
                <a:gd name="connsiteY3" fmla="*/ 279739 h 358698"/>
                <a:gd name="connsiteX4" fmla="*/ 263773 w 403190"/>
                <a:gd name="connsiteY4" fmla="*/ 352277 h 358698"/>
                <a:gd name="connsiteX5" fmla="*/ 355219 w 403190"/>
                <a:gd name="connsiteY5" fmla="*/ 340118 h 358698"/>
                <a:gd name="connsiteX6" fmla="*/ 403048 w 403190"/>
                <a:gd name="connsiteY6" fmla="*/ 267701 h 358698"/>
                <a:gd name="connsiteX7" fmla="*/ 341170 w 403190"/>
                <a:gd name="connsiteY7" fmla="*/ 184641 h 358698"/>
                <a:gd name="connsiteX8" fmla="*/ 165081 w 403190"/>
                <a:gd name="connsiteY8" fmla="*/ 118783 h 358698"/>
                <a:gd name="connsiteX9" fmla="*/ 139681 w 403190"/>
                <a:gd name="connsiteY9" fmla="*/ 17183 h 358698"/>
                <a:gd name="connsiteX10" fmla="*/ 35274 w 403190"/>
                <a:gd name="connsiteY10" fmla="*/ 6742 h 358698"/>
                <a:gd name="connsiteX0" fmla="*/ 35274 w 403427"/>
                <a:gd name="connsiteY0" fmla="*/ 6742 h 358698"/>
                <a:gd name="connsiteX1" fmla="*/ 1385 w 403427"/>
                <a:gd name="connsiteY1" fmla="*/ 87033 h 358698"/>
                <a:gd name="connsiteX2" fmla="*/ 10174 w 403427"/>
                <a:gd name="connsiteY2" fmla="*/ 239681 h 358698"/>
                <a:gd name="connsiteX3" fmla="*/ 49084 w 403427"/>
                <a:gd name="connsiteY3" fmla="*/ 279739 h 358698"/>
                <a:gd name="connsiteX4" fmla="*/ 263773 w 403427"/>
                <a:gd name="connsiteY4" fmla="*/ 352277 h 358698"/>
                <a:gd name="connsiteX5" fmla="*/ 362144 w 403427"/>
                <a:gd name="connsiteY5" fmla="*/ 340118 h 358698"/>
                <a:gd name="connsiteX6" fmla="*/ 403048 w 403427"/>
                <a:gd name="connsiteY6" fmla="*/ 267701 h 358698"/>
                <a:gd name="connsiteX7" fmla="*/ 341170 w 403427"/>
                <a:gd name="connsiteY7" fmla="*/ 184641 h 358698"/>
                <a:gd name="connsiteX8" fmla="*/ 165081 w 403427"/>
                <a:gd name="connsiteY8" fmla="*/ 118783 h 358698"/>
                <a:gd name="connsiteX9" fmla="*/ 139681 w 403427"/>
                <a:gd name="connsiteY9" fmla="*/ 17183 h 358698"/>
                <a:gd name="connsiteX10" fmla="*/ 35274 w 403427"/>
                <a:gd name="connsiteY10" fmla="*/ 6742 h 358698"/>
                <a:gd name="connsiteX0" fmla="*/ 35274 w 403469"/>
                <a:gd name="connsiteY0" fmla="*/ 6742 h 356530"/>
                <a:gd name="connsiteX1" fmla="*/ 1385 w 403469"/>
                <a:gd name="connsiteY1" fmla="*/ 87033 h 356530"/>
                <a:gd name="connsiteX2" fmla="*/ 10174 w 403469"/>
                <a:gd name="connsiteY2" fmla="*/ 239681 h 356530"/>
                <a:gd name="connsiteX3" fmla="*/ 49084 w 403469"/>
                <a:gd name="connsiteY3" fmla="*/ 279739 h 356530"/>
                <a:gd name="connsiteX4" fmla="*/ 248539 w 403469"/>
                <a:gd name="connsiteY4" fmla="*/ 349507 h 356530"/>
                <a:gd name="connsiteX5" fmla="*/ 362144 w 403469"/>
                <a:gd name="connsiteY5" fmla="*/ 340118 h 356530"/>
                <a:gd name="connsiteX6" fmla="*/ 403048 w 403469"/>
                <a:gd name="connsiteY6" fmla="*/ 267701 h 356530"/>
                <a:gd name="connsiteX7" fmla="*/ 341170 w 403469"/>
                <a:gd name="connsiteY7" fmla="*/ 184641 h 356530"/>
                <a:gd name="connsiteX8" fmla="*/ 165081 w 403469"/>
                <a:gd name="connsiteY8" fmla="*/ 118783 h 356530"/>
                <a:gd name="connsiteX9" fmla="*/ 139681 w 403469"/>
                <a:gd name="connsiteY9" fmla="*/ 17183 h 356530"/>
                <a:gd name="connsiteX10" fmla="*/ 35274 w 403469"/>
                <a:gd name="connsiteY10" fmla="*/ 6742 h 3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469" h="356530">
                  <a:moveTo>
                    <a:pt x="35274" y="6742"/>
                  </a:moveTo>
                  <a:cubicBezTo>
                    <a:pt x="12225" y="18384"/>
                    <a:pt x="5568" y="48210"/>
                    <a:pt x="1385" y="87033"/>
                  </a:cubicBezTo>
                  <a:cubicBezTo>
                    <a:pt x="-2798" y="125856"/>
                    <a:pt x="3175" y="208831"/>
                    <a:pt x="10174" y="239681"/>
                  </a:cubicBezTo>
                  <a:cubicBezTo>
                    <a:pt x="17173" y="270531"/>
                    <a:pt x="9357" y="261435"/>
                    <a:pt x="49084" y="279739"/>
                  </a:cubicBezTo>
                  <a:cubicBezTo>
                    <a:pt x="88811" y="298043"/>
                    <a:pt x="208827" y="335058"/>
                    <a:pt x="248539" y="349507"/>
                  </a:cubicBezTo>
                  <a:cubicBezTo>
                    <a:pt x="288251" y="363956"/>
                    <a:pt x="336393" y="353752"/>
                    <a:pt x="362144" y="340118"/>
                  </a:cubicBezTo>
                  <a:cubicBezTo>
                    <a:pt x="387896" y="326484"/>
                    <a:pt x="406544" y="293614"/>
                    <a:pt x="403048" y="267701"/>
                  </a:cubicBezTo>
                  <a:cubicBezTo>
                    <a:pt x="399552" y="241788"/>
                    <a:pt x="380831" y="209461"/>
                    <a:pt x="341170" y="184641"/>
                  </a:cubicBezTo>
                  <a:cubicBezTo>
                    <a:pt x="301509" y="159821"/>
                    <a:pt x="203181" y="141008"/>
                    <a:pt x="165081" y="118783"/>
                  </a:cubicBezTo>
                  <a:cubicBezTo>
                    <a:pt x="126981" y="96558"/>
                    <a:pt x="161315" y="35856"/>
                    <a:pt x="139681" y="17183"/>
                  </a:cubicBezTo>
                  <a:cubicBezTo>
                    <a:pt x="118047" y="-1490"/>
                    <a:pt x="58323" y="-4900"/>
                    <a:pt x="35274" y="6742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 rot="17608601" flipH="1">
              <a:off x="4978273" y="5619494"/>
              <a:ext cx="72126" cy="165638"/>
              <a:chOff x="2034498" y="5487892"/>
              <a:chExt cx="495300" cy="492151"/>
            </a:xfrm>
            <a:solidFill>
              <a:srgbClr val="CC0000"/>
            </a:solidFill>
          </p:grpSpPr>
          <p:sp>
            <p:nvSpPr>
              <p:cNvPr id="53" name="자유형 52"/>
              <p:cNvSpPr/>
              <p:nvPr/>
            </p:nvSpPr>
            <p:spPr>
              <a:xfrm rot="1210096" flipH="1">
                <a:off x="2034498" y="5632569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자유형 53"/>
              <p:cNvSpPr/>
              <p:nvPr/>
            </p:nvSpPr>
            <p:spPr>
              <a:xfrm rot="1210096" flipH="1">
                <a:off x="2034498" y="5487892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 rot="17608601" flipH="1">
              <a:off x="4885894" y="5590996"/>
              <a:ext cx="74133" cy="166631"/>
              <a:chOff x="2034498" y="5484942"/>
              <a:chExt cx="509084" cy="495101"/>
            </a:xfrm>
            <a:solidFill>
              <a:srgbClr val="CC0000"/>
            </a:solidFill>
          </p:grpSpPr>
          <p:sp>
            <p:nvSpPr>
              <p:cNvPr id="51" name="자유형 50"/>
              <p:cNvSpPr/>
              <p:nvPr/>
            </p:nvSpPr>
            <p:spPr>
              <a:xfrm rot="1210096" flipH="1">
                <a:off x="2034498" y="5632569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2" name="자유형 51"/>
              <p:cNvSpPr/>
              <p:nvPr/>
            </p:nvSpPr>
            <p:spPr>
              <a:xfrm rot="1210096" flipH="1">
                <a:off x="2048281" y="5484942"/>
                <a:ext cx="495301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flipH="1">
              <a:off x="3694074" y="5600253"/>
              <a:ext cx="477190" cy="253317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88990"/>
                <a:gd name="connsiteY0" fmla="*/ 6742 h 366495"/>
                <a:gd name="connsiteX1" fmla="*/ 147 w 388990"/>
                <a:gd name="connsiteY1" fmla="*/ 87033 h 366495"/>
                <a:gd name="connsiteX2" fmla="*/ 44044 w 388990"/>
                <a:gd name="connsiteY2" fmla="*/ 270234 h 366495"/>
                <a:gd name="connsiteX3" fmla="*/ 286119 w 388990"/>
                <a:gd name="connsiteY3" fmla="*/ 366433 h 366495"/>
                <a:gd name="connsiteX4" fmla="*/ 386765 w 388990"/>
                <a:gd name="connsiteY4" fmla="*/ 257520 h 366495"/>
                <a:gd name="connsiteX5" fmla="*/ 339932 w 388990"/>
                <a:gd name="connsiteY5" fmla="*/ 184641 h 366495"/>
                <a:gd name="connsiteX6" fmla="*/ 163843 w 388990"/>
                <a:gd name="connsiteY6" fmla="*/ 118783 h 366495"/>
                <a:gd name="connsiteX7" fmla="*/ 138443 w 388990"/>
                <a:gd name="connsiteY7" fmla="*/ 17183 h 366495"/>
                <a:gd name="connsiteX8" fmla="*/ 34036 w 388990"/>
                <a:gd name="connsiteY8" fmla="*/ 6742 h 366495"/>
                <a:gd name="connsiteX0" fmla="*/ 22011 w 376965"/>
                <a:gd name="connsiteY0" fmla="*/ 8390 h 368139"/>
                <a:gd name="connsiteX1" fmla="*/ 1677 w 376965"/>
                <a:gd name="connsiteY1" fmla="*/ 111273 h 368139"/>
                <a:gd name="connsiteX2" fmla="*/ 32019 w 376965"/>
                <a:gd name="connsiteY2" fmla="*/ 271882 h 368139"/>
                <a:gd name="connsiteX3" fmla="*/ 274094 w 376965"/>
                <a:gd name="connsiteY3" fmla="*/ 368081 h 368139"/>
                <a:gd name="connsiteX4" fmla="*/ 374740 w 376965"/>
                <a:gd name="connsiteY4" fmla="*/ 259168 h 368139"/>
                <a:gd name="connsiteX5" fmla="*/ 327907 w 376965"/>
                <a:gd name="connsiteY5" fmla="*/ 186289 h 368139"/>
                <a:gd name="connsiteX6" fmla="*/ 151818 w 376965"/>
                <a:gd name="connsiteY6" fmla="*/ 120431 h 368139"/>
                <a:gd name="connsiteX7" fmla="*/ 126418 w 376965"/>
                <a:gd name="connsiteY7" fmla="*/ 18831 h 368139"/>
                <a:gd name="connsiteX8" fmla="*/ 22011 w 376965"/>
                <a:gd name="connsiteY8" fmla="*/ 8390 h 368139"/>
                <a:gd name="connsiteX0" fmla="*/ 41386 w 378266"/>
                <a:gd name="connsiteY0" fmla="*/ 41193 h 351237"/>
                <a:gd name="connsiteX1" fmla="*/ 2978 w 378266"/>
                <a:gd name="connsiteY1" fmla="*/ 94371 h 351237"/>
                <a:gd name="connsiteX2" fmla="*/ 33320 w 378266"/>
                <a:gd name="connsiteY2" fmla="*/ 254980 h 351237"/>
                <a:gd name="connsiteX3" fmla="*/ 275395 w 378266"/>
                <a:gd name="connsiteY3" fmla="*/ 351179 h 351237"/>
                <a:gd name="connsiteX4" fmla="*/ 376041 w 378266"/>
                <a:gd name="connsiteY4" fmla="*/ 242266 h 351237"/>
                <a:gd name="connsiteX5" fmla="*/ 329208 w 378266"/>
                <a:gd name="connsiteY5" fmla="*/ 169387 h 351237"/>
                <a:gd name="connsiteX6" fmla="*/ 153119 w 378266"/>
                <a:gd name="connsiteY6" fmla="*/ 103529 h 351237"/>
                <a:gd name="connsiteX7" fmla="*/ 127719 w 378266"/>
                <a:gd name="connsiteY7" fmla="*/ 1929 h 351237"/>
                <a:gd name="connsiteX8" fmla="*/ 41386 w 378266"/>
                <a:gd name="connsiteY8" fmla="*/ 41193 h 351237"/>
                <a:gd name="connsiteX0" fmla="*/ 41386 w 378266"/>
                <a:gd name="connsiteY0" fmla="*/ 999 h 311043"/>
                <a:gd name="connsiteX1" fmla="*/ 2978 w 378266"/>
                <a:gd name="connsiteY1" fmla="*/ 54177 h 311043"/>
                <a:gd name="connsiteX2" fmla="*/ 33320 w 378266"/>
                <a:gd name="connsiteY2" fmla="*/ 214786 h 311043"/>
                <a:gd name="connsiteX3" fmla="*/ 275395 w 378266"/>
                <a:gd name="connsiteY3" fmla="*/ 310985 h 311043"/>
                <a:gd name="connsiteX4" fmla="*/ 376041 w 378266"/>
                <a:gd name="connsiteY4" fmla="*/ 202072 h 311043"/>
                <a:gd name="connsiteX5" fmla="*/ 329208 w 378266"/>
                <a:gd name="connsiteY5" fmla="*/ 129193 h 311043"/>
                <a:gd name="connsiteX6" fmla="*/ 153119 w 378266"/>
                <a:gd name="connsiteY6" fmla="*/ 63335 h 311043"/>
                <a:gd name="connsiteX7" fmla="*/ 111903 w 378266"/>
                <a:gd name="connsiteY7" fmla="*/ 22736 h 311043"/>
                <a:gd name="connsiteX8" fmla="*/ 41386 w 378266"/>
                <a:gd name="connsiteY8" fmla="*/ 999 h 311043"/>
                <a:gd name="connsiteX0" fmla="*/ 41386 w 378266"/>
                <a:gd name="connsiteY0" fmla="*/ 999 h 302015"/>
                <a:gd name="connsiteX1" fmla="*/ 2978 w 378266"/>
                <a:gd name="connsiteY1" fmla="*/ 54177 h 302015"/>
                <a:gd name="connsiteX2" fmla="*/ 33320 w 378266"/>
                <a:gd name="connsiteY2" fmla="*/ 214786 h 302015"/>
                <a:gd name="connsiteX3" fmla="*/ 275395 w 378266"/>
                <a:gd name="connsiteY3" fmla="*/ 301948 h 302015"/>
                <a:gd name="connsiteX4" fmla="*/ 376041 w 378266"/>
                <a:gd name="connsiteY4" fmla="*/ 202072 h 302015"/>
                <a:gd name="connsiteX5" fmla="*/ 329208 w 378266"/>
                <a:gd name="connsiteY5" fmla="*/ 129193 h 302015"/>
                <a:gd name="connsiteX6" fmla="*/ 153119 w 378266"/>
                <a:gd name="connsiteY6" fmla="*/ 63335 h 302015"/>
                <a:gd name="connsiteX7" fmla="*/ 111903 w 378266"/>
                <a:gd name="connsiteY7" fmla="*/ 22736 h 302015"/>
                <a:gd name="connsiteX8" fmla="*/ 41386 w 378266"/>
                <a:gd name="connsiteY8" fmla="*/ 999 h 302015"/>
                <a:gd name="connsiteX0" fmla="*/ 42950 w 378230"/>
                <a:gd name="connsiteY0" fmla="*/ 999 h 293801"/>
                <a:gd name="connsiteX1" fmla="*/ 4542 w 378230"/>
                <a:gd name="connsiteY1" fmla="*/ 54177 h 293801"/>
                <a:gd name="connsiteX2" fmla="*/ 34884 w 378230"/>
                <a:gd name="connsiteY2" fmla="*/ 214786 h 293801"/>
                <a:gd name="connsiteX3" fmla="*/ 307805 w 378230"/>
                <a:gd name="connsiteY3" fmla="*/ 293723 h 293801"/>
                <a:gd name="connsiteX4" fmla="*/ 377605 w 378230"/>
                <a:gd name="connsiteY4" fmla="*/ 202072 h 293801"/>
                <a:gd name="connsiteX5" fmla="*/ 330772 w 378230"/>
                <a:gd name="connsiteY5" fmla="*/ 129193 h 293801"/>
                <a:gd name="connsiteX6" fmla="*/ 154683 w 378230"/>
                <a:gd name="connsiteY6" fmla="*/ 63335 h 293801"/>
                <a:gd name="connsiteX7" fmla="*/ 113467 w 378230"/>
                <a:gd name="connsiteY7" fmla="*/ 22736 h 293801"/>
                <a:gd name="connsiteX8" fmla="*/ 42950 w 378230"/>
                <a:gd name="connsiteY8" fmla="*/ 999 h 293801"/>
                <a:gd name="connsiteX0" fmla="*/ 42950 w 384265"/>
                <a:gd name="connsiteY0" fmla="*/ 999 h 294246"/>
                <a:gd name="connsiteX1" fmla="*/ 4542 w 384265"/>
                <a:gd name="connsiteY1" fmla="*/ 54177 h 294246"/>
                <a:gd name="connsiteX2" fmla="*/ 34884 w 384265"/>
                <a:gd name="connsiteY2" fmla="*/ 214786 h 294246"/>
                <a:gd name="connsiteX3" fmla="*/ 307805 w 384265"/>
                <a:gd name="connsiteY3" fmla="*/ 293723 h 294246"/>
                <a:gd name="connsiteX4" fmla="*/ 383775 w 384265"/>
                <a:gd name="connsiteY4" fmla="*/ 179453 h 294246"/>
                <a:gd name="connsiteX5" fmla="*/ 330772 w 384265"/>
                <a:gd name="connsiteY5" fmla="*/ 129193 h 294246"/>
                <a:gd name="connsiteX6" fmla="*/ 154683 w 384265"/>
                <a:gd name="connsiteY6" fmla="*/ 63335 h 294246"/>
                <a:gd name="connsiteX7" fmla="*/ 113467 w 384265"/>
                <a:gd name="connsiteY7" fmla="*/ 22736 h 294246"/>
                <a:gd name="connsiteX8" fmla="*/ 42950 w 384265"/>
                <a:gd name="connsiteY8" fmla="*/ 999 h 294246"/>
                <a:gd name="connsiteX0" fmla="*/ 42406 w 384130"/>
                <a:gd name="connsiteY0" fmla="*/ 999 h 298326"/>
                <a:gd name="connsiteX1" fmla="*/ 3998 w 384130"/>
                <a:gd name="connsiteY1" fmla="*/ 54177 h 298326"/>
                <a:gd name="connsiteX2" fmla="*/ 34340 w 384130"/>
                <a:gd name="connsiteY2" fmla="*/ 214786 h 298326"/>
                <a:gd name="connsiteX3" fmla="*/ 296979 w 384130"/>
                <a:gd name="connsiteY3" fmla="*/ 297836 h 298326"/>
                <a:gd name="connsiteX4" fmla="*/ 383231 w 384130"/>
                <a:gd name="connsiteY4" fmla="*/ 179453 h 298326"/>
                <a:gd name="connsiteX5" fmla="*/ 330228 w 384130"/>
                <a:gd name="connsiteY5" fmla="*/ 129193 h 298326"/>
                <a:gd name="connsiteX6" fmla="*/ 154139 w 384130"/>
                <a:gd name="connsiteY6" fmla="*/ 63335 h 298326"/>
                <a:gd name="connsiteX7" fmla="*/ 112923 w 384130"/>
                <a:gd name="connsiteY7" fmla="*/ 22736 h 298326"/>
                <a:gd name="connsiteX8" fmla="*/ 42406 w 384130"/>
                <a:gd name="connsiteY8" fmla="*/ 999 h 298326"/>
                <a:gd name="connsiteX0" fmla="*/ 42406 w 383718"/>
                <a:gd name="connsiteY0" fmla="*/ 999 h 298855"/>
                <a:gd name="connsiteX1" fmla="*/ 3998 w 383718"/>
                <a:gd name="connsiteY1" fmla="*/ 54177 h 298855"/>
                <a:gd name="connsiteX2" fmla="*/ 34340 w 383718"/>
                <a:gd name="connsiteY2" fmla="*/ 214786 h 298855"/>
                <a:gd name="connsiteX3" fmla="*/ 296979 w 383718"/>
                <a:gd name="connsiteY3" fmla="*/ 297836 h 298855"/>
                <a:gd name="connsiteX4" fmla="*/ 353173 w 383718"/>
                <a:gd name="connsiteY4" fmla="*/ 255840 h 298855"/>
                <a:gd name="connsiteX5" fmla="*/ 383231 w 383718"/>
                <a:gd name="connsiteY5" fmla="*/ 179453 h 298855"/>
                <a:gd name="connsiteX6" fmla="*/ 330228 w 383718"/>
                <a:gd name="connsiteY6" fmla="*/ 129193 h 298855"/>
                <a:gd name="connsiteX7" fmla="*/ 154139 w 383718"/>
                <a:gd name="connsiteY7" fmla="*/ 63335 h 298855"/>
                <a:gd name="connsiteX8" fmla="*/ 112923 w 383718"/>
                <a:gd name="connsiteY8" fmla="*/ 22736 h 298855"/>
                <a:gd name="connsiteX9" fmla="*/ 42406 w 383718"/>
                <a:gd name="connsiteY9" fmla="*/ 999 h 298855"/>
                <a:gd name="connsiteX0" fmla="*/ 42406 w 387210"/>
                <a:gd name="connsiteY0" fmla="*/ 999 h 300412"/>
                <a:gd name="connsiteX1" fmla="*/ 3998 w 387210"/>
                <a:gd name="connsiteY1" fmla="*/ 54177 h 300412"/>
                <a:gd name="connsiteX2" fmla="*/ 34340 w 387210"/>
                <a:gd name="connsiteY2" fmla="*/ 214786 h 300412"/>
                <a:gd name="connsiteX3" fmla="*/ 296979 w 387210"/>
                <a:gd name="connsiteY3" fmla="*/ 297836 h 300412"/>
                <a:gd name="connsiteX4" fmla="*/ 373737 w 387210"/>
                <a:gd name="connsiteY4" fmla="*/ 270235 h 300412"/>
                <a:gd name="connsiteX5" fmla="*/ 383231 w 387210"/>
                <a:gd name="connsiteY5" fmla="*/ 179453 h 300412"/>
                <a:gd name="connsiteX6" fmla="*/ 330228 w 387210"/>
                <a:gd name="connsiteY6" fmla="*/ 129193 h 300412"/>
                <a:gd name="connsiteX7" fmla="*/ 154139 w 387210"/>
                <a:gd name="connsiteY7" fmla="*/ 63335 h 300412"/>
                <a:gd name="connsiteX8" fmla="*/ 112923 w 387210"/>
                <a:gd name="connsiteY8" fmla="*/ 22736 h 300412"/>
                <a:gd name="connsiteX9" fmla="*/ 42406 w 387210"/>
                <a:gd name="connsiteY9" fmla="*/ 999 h 300412"/>
                <a:gd name="connsiteX0" fmla="*/ 39800 w 384604"/>
                <a:gd name="connsiteY0" fmla="*/ 999 h 300412"/>
                <a:gd name="connsiteX1" fmla="*/ 1392 w 384604"/>
                <a:gd name="connsiteY1" fmla="*/ 54177 h 300412"/>
                <a:gd name="connsiteX2" fmla="*/ 31734 w 384604"/>
                <a:gd name="connsiteY2" fmla="*/ 214786 h 300412"/>
                <a:gd name="connsiteX3" fmla="*/ 234739 w 384604"/>
                <a:gd name="connsiteY3" fmla="*/ 297836 h 300412"/>
                <a:gd name="connsiteX4" fmla="*/ 371131 w 384604"/>
                <a:gd name="connsiteY4" fmla="*/ 270235 h 300412"/>
                <a:gd name="connsiteX5" fmla="*/ 380625 w 384604"/>
                <a:gd name="connsiteY5" fmla="*/ 179453 h 300412"/>
                <a:gd name="connsiteX6" fmla="*/ 327622 w 384604"/>
                <a:gd name="connsiteY6" fmla="*/ 129193 h 300412"/>
                <a:gd name="connsiteX7" fmla="*/ 151533 w 384604"/>
                <a:gd name="connsiteY7" fmla="*/ 63335 h 300412"/>
                <a:gd name="connsiteX8" fmla="*/ 110317 w 384604"/>
                <a:gd name="connsiteY8" fmla="*/ 22736 h 300412"/>
                <a:gd name="connsiteX9" fmla="*/ 39800 w 384604"/>
                <a:gd name="connsiteY9" fmla="*/ 999 h 300412"/>
                <a:gd name="connsiteX0" fmla="*/ 39800 w 382423"/>
                <a:gd name="connsiteY0" fmla="*/ 999 h 299830"/>
                <a:gd name="connsiteX1" fmla="*/ 1392 w 382423"/>
                <a:gd name="connsiteY1" fmla="*/ 54177 h 299830"/>
                <a:gd name="connsiteX2" fmla="*/ 31734 w 382423"/>
                <a:gd name="connsiteY2" fmla="*/ 214786 h 299830"/>
                <a:gd name="connsiteX3" fmla="*/ 234739 w 382423"/>
                <a:gd name="connsiteY3" fmla="*/ 297836 h 299830"/>
                <a:gd name="connsiteX4" fmla="*/ 362906 w 382423"/>
                <a:gd name="connsiteY4" fmla="*/ 266122 h 299830"/>
                <a:gd name="connsiteX5" fmla="*/ 380625 w 382423"/>
                <a:gd name="connsiteY5" fmla="*/ 179453 h 299830"/>
                <a:gd name="connsiteX6" fmla="*/ 327622 w 382423"/>
                <a:gd name="connsiteY6" fmla="*/ 129193 h 299830"/>
                <a:gd name="connsiteX7" fmla="*/ 151533 w 382423"/>
                <a:gd name="connsiteY7" fmla="*/ 63335 h 299830"/>
                <a:gd name="connsiteX8" fmla="*/ 110317 w 382423"/>
                <a:gd name="connsiteY8" fmla="*/ 22736 h 299830"/>
                <a:gd name="connsiteX9" fmla="*/ 39800 w 382423"/>
                <a:gd name="connsiteY9" fmla="*/ 999 h 299830"/>
                <a:gd name="connsiteX0" fmla="*/ 39800 w 381852"/>
                <a:gd name="connsiteY0" fmla="*/ 999 h 299221"/>
                <a:gd name="connsiteX1" fmla="*/ 1392 w 381852"/>
                <a:gd name="connsiteY1" fmla="*/ 54177 h 299221"/>
                <a:gd name="connsiteX2" fmla="*/ 31734 w 381852"/>
                <a:gd name="connsiteY2" fmla="*/ 214786 h 299221"/>
                <a:gd name="connsiteX3" fmla="*/ 234739 w 381852"/>
                <a:gd name="connsiteY3" fmla="*/ 297836 h 299221"/>
                <a:gd name="connsiteX4" fmla="*/ 359104 w 381852"/>
                <a:gd name="connsiteY4" fmla="*/ 260419 h 299221"/>
                <a:gd name="connsiteX5" fmla="*/ 380625 w 381852"/>
                <a:gd name="connsiteY5" fmla="*/ 179453 h 299221"/>
                <a:gd name="connsiteX6" fmla="*/ 327622 w 381852"/>
                <a:gd name="connsiteY6" fmla="*/ 129193 h 299221"/>
                <a:gd name="connsiteX7" fmla="*/ 151533 w 381852"/>
                <a:gd name="connsiteY7" fmla="*/ 63335 h 299221"/>
                <a:gd name="connsiteX8" fmla="*/ 110317 w 381852"/>
                <a:gd name="connsiteY8" fmla="*/ 22736 h 299221"/>
                <a:gd name="connsiteX9" fmla="*/ 39800 w 381852"/>
                <a:gd name="connsiteY9" fmla="*/ 999 h 299221"/>
                <a:gd name="connsiteX0" fmla="*/ 42806 w 384858"/>
                <a:gd name="connsiteY0" fmla="*/ 999 h 299131"/>
                <a:gd name="connsiteX1" fmla="*/ 4398 w 384858"/>
                <a:gd name="connsiteY1" fmla="*/ 54177 h 299131"/>
                <a:gd name="connsiteX2" fmla="*/ 27136 w 384858"/>
                <a:gd name="connsiteY2" fmla="*/ 216687 h 299131"/>
                <a:gd name="connsiteX3" fmla="*/ 237745 w 384858"/>
                <a:gd name="connsiteY3" fmla="*/ 297836 h 299131"/>
                <a:gd name="connsiteX4" fmla="*/ 362110 w 384858"/>
                <a:gd name="connsiteY4" fmla="*/ 260419 h 299131"/>
                <a:gd name="connsiteX5" fmla="*/ 383631 w 384858"/>
                <a:gd name="connsiteY5" fmla="*/ 179453 h 299131"/>
                <a:gd name="connsiteX6" fmla="*/ 330628 w 384858"/>
                <a:gd name="connsiteY6" fmla="*/ 129193 h 299131"/>
                <a:gd name="connsiteX7" fmla="*/ 154539 w 384858"/>
                <a:gd name="connsiteY7" fmla="*/ 63335 h 299131"/>
                <a:gd name="connsiteX8" fmla="*/ 113323 w 384858"/>
                <a:gd name="connsiteY8" fmla="*/ 22736 h 299131"/>
                <a:gd name="connsiteX9" fmla="*/ 42806 w 384858"/>
                <a:gd name="connsiteY9" fmla="*/ 999 h 299131"/>
                <a:gd name="connsiteX0" fmla="*/ 40587 w 382639"/>
                <a:gd name="connsiteY0" fmla="*/ 999 h 299131"/>
                <a:gd name="connsiteX1" fmla="*/ 2179 w 382639"/>
                <a:gd name="connsiteY1" fmla="*/ 54177 h 299131"/>
                <a:gd name="connsiteX2" fmla="*/ 6920 w 382639"/>
                <a:gd name="connsiteY2" fmla="*/ 188661 h 299131"/>
                <a:gd name="connsiteX3" fmla="*/ 24917 w 382639"/>
                <a:gd name="connsiteY3" fmla="*/ 216687 h 299131"/>
                <a:gd name="connsiteX4" fmla="*/ 235526 w 382639"/>
                <a:gd name="connsiteY4" fmla="*/ 297836 h 299131"/>
                <a:gd name="connsiteX5" fmla="*/ 359891 w 382639"/>
                <a:gd name="connsiteY5" fmla="*/ 260419 h 299131"/>
                <a:gd name="connsiteX6" fmla="*/ 381412 w 382639"/>
                <a:gd name="connsiteY6" fmla="*/ 179453 h 299131"/>
                <a:gd name="connsiteX7" fmla="*/ 328409 w 382639"/>
                <a:gd name="connsiteY7" fmla="*/ 129193 h 299131"/>
                <a:gd name="connsiteX8" fmla="*/ 152320 w 382639"/>
                <a:gd name="connsiteY8" fmla="*/ 63335 h 299131"/>
                <a:gd name="connsiteX9" fmla="*/ 111104 w 382639"/>
                <a:gd name="connsiteY9" fmla="*/ 22736 h 299131"/>
                <a:gd name="connsiteX10" fmla="*/ 40587 w 382639"/>
                <a:gd name="connsiteY10" fmla="*/ 999 h 299131"/>
                <a:gd name="connsiteX0" fmla="*/ 40587 w 382639"/>
                <a:gd name="connsiteY0" fmla="*/ 999 h 298788"/>
                <a:gd name="connsiteX1" fmla="*/ 2179 w 382639"/>
                <a:gd name="connsiteY1" fmla="*/ 54177 h 298788"/>
                <a:gd name="connsiteX2" fmla="*/ 6920 w 382639"/>
                <a:gd name="connsiteY2" fmla="*/ 188661 h 298788"/>
                <a:gd name="connsiteX3" fmla="*/ 38225 w 382639"/>
                <a:gd name="connsiteY3" fmla="*/ 224291 h 298788"/>
                <a:gd name="connsiteX4" fmla="*/ 235526 w 382639"/>
                <a:gd name="connsiteY4" fmla="*/ 297836 h 298788"/>
                <a:gd name="connsiteX5" fmla="*/ 359891 w 382639"/>
                <a:gd name="connsiteY5" fmla="*/ 260419 h 298788"/>
                <a:gd name="connsiteX6" fmla="*/ 381412 w 382639"/>
                <a:gd name="connsiteY6" fmla="*/ 179453 h 298788"/>
                <a:gd name="connsiteX7" fmla="*/ 328409 w 382639"/>
                <a:gd name="connsiteY7" fmla="*/ 129193 h 298788"/>
                <a:gd name="connsiteX8" fmla="*/ 152320 w 382639"/>
                <a:gd name="connsiteY8" fmla="*/ 63335 h 298788"/>
                <a:gd name="connsiteX9" fmla="*/ 111104 w 382639"/>
                <a:gd name="connsiteY9" fmla="*/ 22736 h 298788"/>
                <a:gd name="connsiteX10" fmla="*/ 40587 w 382639"/>
                <a:gd name="connsiteY10" fmla="*/ 999 h 298788"/>
                <a:gd name="connsiteX0" fmla="*/ 43902 w 385954"/>
                <a:gd name="connsiteY0" fmla="*/ 999 h 298788"/>
                <a:gd name="connsiteX1" fmla="*/ 5494 w 385954"/>
                <a:gd name="connsiteY1" fmla="*/ 54177 h 298788"/>
                <a:gd name="connsiteX2" fmla="*/ 2631 w 385954"/>
                <a:gd name="connsiteY2" fmla="*/ 169650 h 298788"/>
                <a:gd name="connsiteX3" fmla="*/ 41540 w 385954"/>
                <a:gd name="connsiteY3" fmla="*/ 224291 h 298788"/>
                <a:gd name="connsiteX4" fmla="*/ 238841 w 385954"/>
                <a:gd name="connsiteY4" fmla="*/ 297836 h 298788"/>
                <a:gd name="connsiteX5" fmla="*/ 363206 w 385954"/>
                <a:gd name="connsiteY5" fmla="*/ 260419 h 298788"/>
                <a:gd name="connsiteX6" fmla="*/ 384727 w 385954"/>
                <a:gd name="connsiteY6" fmla="*/ 179453 h 298788"/>
                <a:gd name="connsiteX7" fmla="*/ 331724 w 385954"/>
                <a:gd name="connsiteY7" fmla="*/ 129193 h 298788"/>
                <a:gd name="connsiteX8" fmla="*/ 155635 w 385954"/>
                <a:gd name="connsiteY8" fmla="*/ 63335 h 298788"/>
                <a:gd name="connsiteX9" fmla="*/ 114419 w 385954"/>
                <a:gd name="connsiteY9" fmla="*/ 22736 h 298788"/>
                <a:gd name="connsiteX10" fmla="*/ 43902 w 385954"/>
                <a:gd name="connsiteY10" fmla="*/ 999 h 298788"/>
                <a:gd name="connsiteX0" fmla="*/ 43902 w 391200"/>
                <a:gd name="connsiteY0" fmla="*/ 999 h 298788"/>
                <a:gd name="connsiteX1" fmla="*/ 5494 w 391200"/>
                <a:gd name="connsiteY1" fmla="*/ 54177 h 298788"/>
                <a:gd name="connsiteX2" fmla="*/ 2631 w 391200"/>
                <a:gd name="connsiteY2" fmla="*/ 169650 h 298788"/>
                <a:gd name="connsiteX3" fmla="*/ 41540 w 391200"/>
                <a:gd name="connsiteY3" fmla="*/ 224291 h 298788"/>
                <a:gd name="connsiteX4" fmla="*/ 238841 w 391200"/>
                <a:gd name="connsiteY4" fmla="*/ 297836 h 298788"/>
                <a:gd name="connsiteX5" fmla="*/ 363206 w 391200"/>
                <a:gd name="connsiteY5" fmla="*/ 260419 h 298788"/>
                <a:gd name="connsiteX6" fmla="*/ 390267 w 391200"/>
                <a:gd name="connsiteY6" fmla="*/ 173913 h 298788"/>
                <a:gd name="connsiteX7" fmla="*/ 331724 w 391200"/>
                <a:gd name="connsiteY7" fmla="*/ 129193 h 298788"/>
                <a:gd name="connsiteX8" fmla="*/ 155635 w 391200"/>
                <a:gd name="connsiteY8" fmla="*/ 63335 h 298788"/>
                <a:gd name="connsiteX9" fmla="*/ 114419 w 391200"/>
                <a:gd name="connsiteY9" fmla="*/ 22736 h 298788"/>
                <a:gd name="connsiteX10" fmla="*/ 43902 w 391200"/>
                <a:gd name="connsiteY10" fmla="*/ 999 h 298788"/>
                <a:gd name="connsiteX0" fmla="*/ 43902 w 391200"/>
                <a:gd name="connsiteY0" fmla="*/ 999 h 298972"/>
                <a:gd name="connsiteX1" fmla="*/ 5494 w 391200"/>
                <a:gd name="connsiteY1" fmla="*/ 54177 h 298972"/>
                <a:gd name="connsiteX2" fmla="*/ 2631 w 391200"/>
                <a:gd name="connsiteY2" fmla="*/ 169650 h 298972"/>
                <a:gd name="connsiteX3" fmla="*/ 51235 w 391200"/>
                <a:gd name="connsiteY3" fmla="*/ 220136 h 298972"/>
                <a:gd name="connsiteX4" fmla="*/ 238841 w 391200"/>
                <a:gd name="connsiteY4" fmla="*/ 297836 h 298972"/>
                <a:gd name="connsiteX5" fmla="*/ 363206 w 391200"/>
                <a:gd name="connsiteY5" fmla="*/ 260419 h 298972"/>
                <a:gd name="connsiteX6" fmla="*/ 390267 w 391200"/>
                <a:gd name="connsiteY6" fmla="*/ 173913 h 298972"/>
                <a:gd name="connsiteX7" fmla="*/ 331724 w 391200"/>
                <a:gd name="connsiteY7" fmla="*/ 129193 h 298972"/>
                <a:gd name="connsiteX8" fmla="*/ 155635 w 391200"/>
                <a:gd name="connsiteY8" fmla="*/ 63335 h 298972"/>
                <a:gd name="connsiteX9" fmla="*/ 114419 w 391200"/>
                <a:gd name="connsiteY9" fmla="*/ 22736 h 298972"/>
                <a:gd name="connsiteX10" fmla="*/ 43902 w 391200"/>
                <a:gd name="connsiteY10" fmla="*/ 999 h 298972"/>
                <a:gd name="connsiteX0" fmla="*/ 43902 w 391200"/>
                <a:gd name="connsiteY0" fmla="*/ 999 h 291076"/>
                <a:gd name="connsiteX1" fmla="*/ 5494 w 391200"/>
                <a:gd name="connsiteY1" fmla="*/ 54177 h 291076"/>
                <a:gd name="connsiteX2" fmla="*/ 2631 w 391200"/>
                <a:gd name="connsiteY2" fmla="*/ 169650 h 291076"/>
                <a:gd name="connsiteX3" fmla="*/ 51235 w 391200"/>
                <a:gd name="connsiteY3" fmla="*/ 220136 h 291076"/>
                <a:gd name="connsiteX4" fmla="*/ 254076 w 391200"/>
                <a:gd name="connsiteY4" fmla="*/ 289526 h 291076"/>
                <a:gd name="connsiteX5" fmla="*/ 363206 w 391200"/>
                <a:gd name="connsiteY5" fmla="*/ 260419 h 291076"/>
                <a:gd name="connsiteX6" fmla="*/ 390267 w 391200"/>
                <a:gd name="connsiteY6" fmla="*/ 173913 h 291076"/>
                <a:gd name="connsiteX7" fmla="*/ 331724 w 391200"/>
                <a:gd name="connsiteY7" fmla="*/ 129193 h 291076"/>
                <a:gd name="connsiteX8" fmla="*/ 155635 w 391200"/>
                <a:gd name="connsiteY8" fmla="*/ 63335 h 291076"/>
                <a:gd name="connsiteX9" fmla="*/ 114419 w 391200"/>
                <a:gd name="connsiteY9" fmla="*/ 22736 h 291076"/>
                <a:gd name="connsiteX10" fmla="*/ 43902 w 391200"/>
                <a:gd name="connsiteY10" fmla="*/ 999 h 291076"/>
                <a:gd name="connsiteX0" fmla="*/ 41720 w 389018"/>
                <a:gd name="connsiteY0" fmla="*/ 999 h 291076"/>
                <a:gd name="connsiteX1" fmla="*/ 3312 w 389018"/>
                <a:gd name="connsiteY1" fmla="*/ 54177 h 291076"/>
                <a:gd name="connsiteX2" fmla="*/ 4604 w 389018"/>
                <a:gd name="connsiteY2" fmla="*/ 162725 h 291076"/>
                <a:gd name="connsiteX3" fmla="*/ 49053 w 389018"/>
                <a:gd name="connsiteY3" fmla="*/ 220136 h 291076"/>
                <a:gd name="connsiteX4" fmla="*/ 251894 w 389018"/>
                <a:gd name="connsiteY4" fmla="*/ 289526 h 291076"/>
                <a:gd name="connsiteX5" fmla="*/ 361024 w 389018"/>
                <a:gd name="connsiteY5" fmla="*/ 260419 h 291076"/>
                <a:gd name="connsiteX6" fmla="*/ 388085 w 389018"/>
                <a:gd name="connsiteY6" fmla="*/ 173913 h 291076"/>
                <a:gd name="connsiteX7" fmla="*/ 329542 w 389018"/>
                <a:gd name="connsiteY7" fmla="*/ 129193 h 291076"/>
                <a:gd name="connsiteX8" fmla="*/ 153453 w 389018"/>
                <a:gd name="connsiteY8" fmla="*/ 63335 h 291076"/>
                <a:gd name="connsiteX9" fmla="*/ 112237 w 389018"/>
                <a:gd name="connsiteY9" fmla="*/ 22736 h 291076"/>
                <a:gd name="connsiteX10" fmla="*/ 41720 w 389018"/>
                <a:gd name="connsiteY10" fmla="*/ 999 h 291076"/>
                <a:gd name="connsiteX0" fmla="*/ 41720 w 389018"/>
                <a:gd name="connsiteY0" fmla="*/ 999 h 296314"/>
                <a:gd name="connsiteX1" fmla="*/ 3312 w 389018"/>
                <a:gd name="connsiteY1" fmla="*/ 54177 h 296314"/>
                <a:gd name="connsiteX2" fmla="*/ 4604 w 389018"/>
                <a:gd name="connsiteY2" fmla="*/ 162725 h 296314"/>
                <a:gd name="connsiteX3" fmla="*/ 49053 w 389018"/>
                <a:gd name="connsiteY3" fmla="*/ 220136 h 296314"/>
                <a:gd name="connsiteX4" fmla="*/ 247739 w 389018"/>
                <a:gd name="connsiteY4" fmla="*/ 295066 h 296314"/>
                <a:gd name="connsiteX5" fmla="*/ 361024 w 389018"/>
                <a:gd name="connsiteY5" fmla="*/ 260419 h 296314"/>
                <a:gd name="connsiteX6" fmla="*/ 388085 w 389018"/>
                <a:gd name="connsiteY6" fmla="*/ 173913 h 296314"/>
                <a:gd name="connsiteX7" fmla="*/ 329542 w 389018"/>
                <a:gd name="connsiteY7" fmla="*/ 129193 h 296314"/>
                <a:gd name="connsiteX8" fmla="*/ 153453 w 389018"/>
                <a:gd name="connsiteY8" fmla="*/ 63335 h 296314"/>
                <a:gd name="connsiteX9" fmla="*/ 112237 w 389018"/>
                <a:gd name="connsiteY9" fmla="*/ 22736 h 296314"/>
                <a:gd name="connsiteX10" fmla="*/ 41720 w 389018"/>
                <a:gd name="connsiteY10" fmla="*/ 999 h 296314"/>
                <a:gd name="connsiteX0" fmla="*/ 41720 w 388903"/>
                <a:gd name="connsiteY0" fmla="*/ 999 h 295976"/>
                <a:gd name="connsiteX1" fmla="*/ 3312 w 388903"/>
                <a:gd name="connsiteY1" fmla="*/ 54177 h 295976"/>
                <a:gd name="connsiteX2" fmla="*/ 4604 w 388903"/>
                <a:gd name="connsiteY2" fmla="*/ 162725 h 295976"/>
                <a:gd name="connsiteX3" fmla="*/ 49053 w 388903"/>
                <a:gd name="connsiteY3" fmla="*/ 220136 h 295976"/>
                <a:gd name="connsiteX4" fmla="*/ 247739 w 388903"/>
                <a:gd name="connsiteY4" fmla="*/ 295066 h 295976"/>
                <a:gd name="connsiteX5" fmla="*/ 359639 w 388903"/>
                <a:gd name="connsiteY5" fmla="*/ 256264 h 295976"/>
                <a:gd name="connsiteX6" fmla="*/ 388085 w 388903"/>
                <a:gd name="connsiteY6" fmla="*/ 173913 h 295976"/>
                <a:gd name="connsiteX7" fmla="*/ 329542 w 388903"/>
                <a:gd name="connsiteY7" fmla="*/ 129193 h 295976"/>
                <a:gd name="connsiteX8" fmla="*/ 153453 w 388903"/>
                <a:gd name="connsiteY8" fmla="*/ 63335 h 295976"/>
                <a:gd name="connsiteX9" fmla="*/ 112237 w 388903"/>
                <a:gd name="connsiteY9" fmla="*/ 22736 h 295976"/>
                <a:gd name="connsiteX10" fmla="*/ 41720 w 388903"/>
                <a:gd name="connsiteY10" fmla="*/ 999 h 295976"/>
                <a:gd name="connsiteX0" fmla="*/ 41720 w 388903"/>
                <a:gd name="connsiteY0" fmla="*/ 999 h 295369"/>
                <a:gd name="connsiteX1" fmla="*/ 3312 w 388903"/>
                <a:gd name="connsiteY1" fmla="*/ 54177 h 295369"/>
                <a:gd name="connsiteX2" fmla="*/ 4604 w 388903"/>
                <a:gd name="connsiteY2" fmla="*/ 162725 h 295369"/>
                <a:gd name="connsiteX3" fmla="*/ 49053 w 388903"/>
                <a:gd name="connsiteY3" fmla="*/ 220136 h 295369"/>
                <a:gd name="connsiteX4" fmla="*/ 247739 w 388903"/>
                <a:gd name="connsiteY4" fmla="*/ 295066 h 295369"/>
                <a:gd name="connsiteX5" fmla="*/ 359639 w 388903"/>
                <a:gd name="connsiteY5" fmla="*/ 243799 h 295369"/>
                <a:gd name="connsiteX6" fmla="*/ 388085 w 388903"/>
                <a:gd name="connsiteY6" fmla="*/ 173913 h 295369"/>
                <a:gd name="connsiteX7" fmla="*/ 329542 w 388903"/>
                <a:gd name="connsiteY7" fmla="*/ 129193 h 295369"/>
                <a:gd name="connsiteX8" fmla="*/ 153453 w 388903"/>
                <a:gd name="connsiteY8" fmla="*/ 63335 h 295369"/>
                <a:gd name="connsiteX9" fmla="*/ 112237 w 388903"/>
                <a:gd name="connsiteY9" fmla="*/ 22736 h 295369"/>
                <a:gd name="connsiteX10" fmla="*/ 41720 w 388903"/>
                <a:gd name="connsiteY10" fmla="*/ 999 h 295369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9971"/>
                <a:gd name="connsiteX1" fmla="*/ 3312 w 388903"/>
                <a:gd name="connsiteY1" fmla="*/ 54177 h 289971"/>
                <a:gd name="connsiteX2" fmla="*/ 4604 w 388903"/>
                <a:gd name="connsiteY2" fmla="*/ 162725 h 289971"/>
                <a:gd name="connsiteX3" fmla="*/ 49053 w 388903"/>
                <a:gd name="connsiteY3" fmla="*/ 220136 h 289971"/>
                <a:gd name="connsiteX4" fmla="*/ 216137 w 388903"/>
                <a:gd name="connsiteY4" fmla="*/ 281596 h 289971"/>
                <a:gd name="connsiteX5" fmla="*/ 239429 w 388903"/>
                <a:gd name="connsiteY5" fmla="*/ 285371 h 289971"/>
                <a:gd name="connsiteX6" fmla="*/ 359639 w 388903"/>
                <a:gd name="connsiteY6" fmla="*/ 243799 h 289971"/>
                <a:gd name="connsiteX7" fmla="*/ 388085 w 388903"/>
                <a:gd name="connsiteY7" fmla="*/ 173913 h 289971"/>
                <a:gd name="connsiteX8" fmla="*/ 329542 w 388903"/>
                <a:gd name="connsiteY8" fmla="*/ 129193 h 289971"/>
                <a:gd name="connsiteX9" fmla="*/ 153453 w 388903"/>
                <a:gd name="connsiteY9" fmla="*/ 63335 h 289971"/>
                <a:gd name="connsiteX10" fmla="*/ 112237 w 388903"/>
                <a:gd name="connsiteY10" fmla="*/ 22736 h 289971"/>
                <a:gd name="connsiteX11" fmla="*/ 41720 w 388903"/>
                <a:gd name="connsiteY11" fmla="*/ 999 h 289971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00367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10062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9835"/>
                <a:gd name="connsiteY0" fmla="*/ 999 h 288734"/>
                <a:gd name="connsiteX1" fmla="*/ 3312 w 389835"/>
                <a:gd name="connsiteY1" fmla="*/ 54177 h 288734"/>
                <a:gd name="connsiteX2" fmla="*/ 4604 w 389835"/>
                <a:gd name="connsiteY2" fmla="*/ 162725 h 288734"/>
                <a:gd name="connsiteX3" fmla="*/ 49053 w 389835"/>
                <a:gd name="connsiteY3" fmla="*/ 220136 h 288734"/>
                <a:gd name="connsiteX4" fmla="*/ 216137 w 389835"/>
                <a:gd name="connsiteY4" fmla="*/ 281596 h 288734"/>
                <a:gd name="connsiteX5" fmla="*/ 310062 w 389835"/>
                <a:gd name="connsiteY5" fmla="*/ 282601 h 288734"/>
                <a:gd name="connsiteX6" fmla="*/ 367949 w 389835"/>
                <a:gd name="connsiteY6" fmla="*/ 241029 h 288734"/>
                <a:gd name="connsiteX7" fmla="*/ 388085 w 389835"/>
                <a:gd name="connsiteY7" fmla="*/ 173913 h 288734"/>
                <a:gd name="connsiteX8" fmla="*/ 329542 w 389835"/>
                <a:gd name="connsiteY8" fmla="*/ 129193 h 288734"/>
                <a:gd name="connsiteX9" fmla="*/ 153453 w 389835"/>
                <a:gd name="connsiteY9" fmla="*/ 63335 h 288734"/>
                <a:gd name="connsiteX10" fmla="*/ 112237 w 389835"/>
                <a:gd name="connsiteY10" fmla="*/ 22736 h 288734"/>
                <a:gd name="connsiteX11" fmla="*/ 41720 w 389835"/>
                <a:gd name="connsiteY11" fmla="*/ 999 h 288734"/>
                <a:gd name="connsiteX0" fmla="*/ 41720 w 373815"/>
                <a:gd name="connsiteY0" fmla="*/ 999 h 288734"/>
                <a:gd name="connsiteX1" fmla="*/ 3312 w 373815"/>
                <a:gd name="connsiteY1" fmla="*/ 54177 h 288734"/>
                <a:gd name="connsiteX2" fmla="*/ 4604 w 373815"/>
                <a:gd name="connsiteY2" fmla="*/ 162725 h 288734"/>
                <a:gd name="connsiteX3" fmla="*/ 49053 w 373815"/>
                <a:gd name="connsiteY3" fmla="*/ 220136 h 288734"/>
                <a:gd name="connsiteX4" fmla="*/ 216137 w 373815"/>
                <a:gd name="connsiteY4" fmla="*/ 281596 h 288734"/>
                <a:gd name="connsiteX5" fmla="*/ 310062 w 373815"/>
                <a:gd name="connsiteY5" fmla="*/ 282601 h 288734"/>
                <a:gd name="connsiteX6" fmla="*/ 367949 w 373815"/>
                <a:gd name="connsiteY6" fmla="*/ 241029 h 288734"/>
                <a:gd name="connsiteX7" fmla="*/ 360152 w 373815"/>
                <a:gd name="connsiteY7" fmla="*/ 180145 h 288734"/>
                <a:gd name="connsiteX8" fmla="*/ 329542 w 373815"/>
                <a:gd name="connsiteY8" fmla="*/ 129193 h 288734"/>
                <a:gd name="connsiteX9" fmla="*/ 153453 w 373815"/>
                <a:gd name="connsiteY9" fmla="*/ 63335 h 288734"/>
                <a:gd name="connsiteX10" fmla="*/ 112237 w 373815"/>
                <a:gd name="connsiteY10" fmla="*/ 22736 h 288734"/>
                <a:gd name="connsiteX11" fmla="*/ 41720 w 373815"/>
                <a:gd name="connsiteY11" fmla="*/ 999 h 288734"/>
                <a:gd name="connsiteX0" fmla="*/ 42679 w 374774"/>
                <a:gd name="connsiteY0" fmla="*/ 999 h 288734"/>
                <a:gd name="connsiteX1" fmla="*/ 4271 w 374774"/>
                <a:gd name="connsiteY1" fmla="*/ 54177 h 288734"/>
                <a:gd name="connsiteX2" fmla="*/ 3494 w 374774"/>
                <a:gd name="connsiteY2" fmla="*/ 164803 h 288734"/>
                <a:gd name="connsiteX3" fmla="*/ 50012 w 374774"/>
                <a:gd name="connsiteY3" fmla="*/ 220136 h 288734"/>
                <a:gd name="connsiteX4" fmla="*/ 217096 w 374774"/>
                <a:gd name="connsiteY4" fmla="*/ 281596 h 288734"/>
                <a:gd name="connsiteX5" fmla="*/ 311021 w 374774"/>
                <a:gd name="connsiteY5" fmla="*/ 282601 h 288734"/>
                <a:gd name="connsiteX6" fmla="*/ 368908 w 374774"/>
                <a:gd name="connsiteY6" fmla="*/ 241029 h 288734"/>
                <a:gd name="connsiteX7" fmla="*/ 361111 w 374774"/>
                <a:gd name="connsiteY7" fmla="*/ 180145 h 288734"/>
                <a:gd name="connsiteX8" fmla="*/ 330501 w 374774"/>
                <a:gd name="connsiteY8" fmla="*/ 129193 h 288734"/>
                <a:gd name="connsiteX9" fmla="*/ 154412 w 374774"/>
                <a:gd name="connsiteY9" fmla="*/ 63335 h 288734"/>
                <a:gd name="connsiteX10" fmla="*/ 113196 w 374774"/>
                <a:gd name="connsiteY10" fmla="*/ 22736 h 288734"/>
                <a:gd name="connsiteX11" fmla="*/ 42679 w 374774"/>
                <a:gd name="connsiteY11" fmla="*/ 999 h 288734"/>
                <a:gd name="connsiteX0" fmla="*/ 42679 w 378231"/>
                <a:gd name="connsiteY0" fmla="*/ 999 h 288734"/>
                <a:gd name="connsiteX1" fmla="*/ 4271 w 378231"/>
                <a:gd name="connsiteY1" fmla="*/ 54177 h 288734"/>
                <a:gd name="connsiteX2" fmla="*/ 3494 w 378231"/>
                <a:gd name="connsiteY2" fmla="*/ 164803 h 288734"/>
                <a:gd name="connsiteX3" fmla="*/ 50012 w 378231"/>
                <a:gd name="connsiteY3" fmla="*/ 220136 h 288734"/>
                <a:gd name="connsiteX4" fmla="*/ 217096 w 378231"/>
                <a:gd name="connsiteY4" fmla="*/ 281596 h 288734"/>
                <a:gd name="connsiteX5" fmla="*/ 311021 w 378231"/>
                <a:gd name="connsiteY5" fmla="*/ 282601 h 288734"/>
                <a:gd name="connsiteX6" fmla="*/ 368908 w 378231"/>
                <a:gd name="connsiteY6" fmla="*/ 241029 h 288734"/>
                <a:gd name="connsiteX7" fmla="*/ 371940 w 378231"/>
                <a:gd name="connsiteY7" fmla="*/ 188463 h 288734"/>
                <a:gd name="connsiteX8" fmla="*/ 330501 w 378231"/>
                <a:gd name="connsiteY8" fmla="*/ 129193 h 288734"/>
                <a:gd name="connsiteX9" fmla="*/ 154412 w 378231"/>
                <a:gd name="connsiteY9" fmla="*/ 63335 h 288734"/>
                <a:gd name="connsiteX10" fmla="*/ 113196 w 378231"/>
                <a:gd name="connsiteY10" fmla="*/ 22736 h 288734"/>
                <a:gd name="connsiteX11" fmla="*/ 42679 w 378231"/>
                <a:gd name="connsiteY11" fmla="*/ 999 h 288734"/>
                <a:gd name="connsiteX0" fmla="*/ 42679 w 379004"/>
                <a:gd name="connsiteY0" fmla="*/ 999 h 288734"/>
                <a:gd name="connsiteX1" fmla="*/ 4271 w 379004"/>
                <a:gd name="connsiteY1" fmla="*/ 54177 h 288734"/>
                <a:gd name="connsiteX2" fmla="*/ 3494 w 379004"/>
                <a:gd name="connsiteY2" fmla="*/ 164803 h 288734"/>
                <a:gd name="connsiteX3" fmla="*/ 50012 w 379004"/>
                <a:gd name="connsiteY3" fmla="*/ 220136 h 288734"/>
                <a:gd name="connsiteX4" fmla="*/ 217096 w 379004"/>
                <a:gd name="connsiteY4" fmla="*/ 281596 h 288734"/>
                <a:gd name="connsiteX5" fmla="*/ 311021 w 379004"/>
                <a:gd name="connsiteY5" fmla="*/ 282601 h 288734"/>
                <a:gd name="connsiteX6" fmla="*/ 368908 w 379004"/>
                <a:gd name="connsiteY6" fmla="*/ 241029 h 288734"/>
                <a:gd name="connsiteX7" fmla="*/ 371940 w 379004"/>
                <a:gd name="connsiteY7" fmla="*/ 188463 h 288734"/>
                <a:gd name="connsiteX8" fmla="*/ 317869 w 379004"/>
                <a:gd name="connsiteY8" fmla="*/ 162467 h 288734"/>
                <a:gd name="connsiteX9" fmla="*/ 154412 w 379004"/>
                <a:gd name="connsiteY9" fmla="*/ 63335 h 288734"/>
                <a:gd name="connsiteX10" fmla="*/ 113196 w 379004"/>
                <a:gd name="connsiteY10" fmla="*/ 22736 h 288734"/>
                <a:gd name="connsiteX11" fmla="*/ 42679 w 379004"/>
                <a:gd name="connsiteY11" fmla="*/ 999 h 288734"/>
                <a:gd name="connsiteX0" fmla="*/ 42679 w 376147"/>
                <a:gd name="connsiteY0" fmla="*/ 999 h 288734"/>
                <a:gd name="connsiteX1" fmla="*/ 4271 w 376147"/>
                <a:gd name="connsiteY1" fmla="*/ 54177 h 288734"/>
                <a:gd name="connsiteX2" fmla="*/ 3494 w 376147"/>
                <a:gd name="connsiteY2" fmla="*/ 164803 h 288734"/>
                <a:gd name="connsiteX3" fmla="*/ 50012 w 376147"/>
                <a:gd name="connsiteY3" fmla="*/ 220136 h 288734"/>
                <a:gd name="connsiteX4" fmla="*/ 217096 w 376147"/>
                <a:gd name="connsiteY4" fmla="*/ 281596 h 288734"/>
                <a:gd name="connsiteX5" fmla="*/ 311021 w 376147"/>
                <a:gd name="connsiteY5" fmla="*/ 282601 h 288734"/>
                <a:gd name="connsiteX6" fmla="*/ 368908 w 376147"/>
                <a:gd name="connsiteY6" fmla="*/ 241029 h 288734"/>
                <a:gd name="connsiteX7" fmla="*/ 364721 w 376147"/>
                <a:gd name="connsiteY7" fmla="*/ 169747 h 288734"/>
                <a:gd name="connsiteX8" fmla="*/ 317869 w 376147"/>
                <a:gd name="connsiteY8" fmla="*/ 162467 h 288734"/>
                <a:gd name="connsiteX9" fmla="*/ 154412 w 376147"/>
                <a:gd name="connsiteY9" fmla="*/ 63335 h 288734"/>
                <a:gd name="connsiteX10" fmla="*/ 113196 w 376147"/>
                <a:gd name="connsiteY10" fmla="*/ 22736 h 288734"/>
                <a:gd name="connsiteX11" fmla="*/ 42679 w 376147"/>
                <a:gd name="connsiteY11" fmla="*/ 999 h 28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147" h="288734">
                  <a:moveTo>
                    <a:pt x="42679" y="999"/>
                  </a:moveTo>
                  <a:cubicBezTo>
                    <a:pt x="24525" y="6239"/>
                    <a:pt x="10802" y="26877"/>
                    <a:pt x="4271" y="54177"/>
                  </a:cubicBezTo>
                  <a:cubicBezTo>
                    <a:pt x="-2260" y="81477"/>
                    <a:pt x="-296" y="137718"/>
                    <a:pt x="3494" y="164803"/>
                  </a:cubicBezTo>
                  <a:cubicBezTo>
                    <a:pt x="7284" y="191888"/>
                    <a:pt x="14412" y="200671"/>
                    <a:pt x="50012" y="220136"/>
                  </a:cubicBezTo>
                  <a:cubicBezTo>
                    <a:pt x="85612" y="239601"/>
                    <a:pt x="185367" y="270724"/>
                    <a:pt x="217096" y="281596"/>
                  </a:cubicBezTo>
                  <a:cubicBezTo>
                    <a:pt x="248825" y="292468"/>
                    <a:pt x="285719" y="289362"/>
                    <a:pt x="311021" y="282601"/>
                  </a:cubicBezTo>
                  <a:cubicBezTo>
                    <a:pt x="336323" y="275840"/>
                    <a:pt x="354533" y="260759"/>
                    <a:pt x="368908" y="241029"/>
                  </a:cubicBezTo>
                  <a:cubicBezTo>
                    <a:pt x="383283" y="221299"/>
                    <a:pt x="373227" y="182841"/>
                    <a:pt x="364721" y="169747"/>
                  </a:cubicBezTo>
                  <a:cubicBezTo>
                    <a:pt x="356215" y="156653"/>
                    <a:pt x="352920" y="180202"/>
                    <a:pt x="317869" y="162467"/>
                  </a:cubicBezTo>
                  <a:cubicBezTo>
                    <a:pt x="282818" y="144732"/>
                    <a:pt x="192512" y="85560"/>
                    <a:pt x="154412" y="63335"/>
                  </a:cubicBezTo>
                  <a:cubicBezTo>
                    <a:pt x="116312" y="41110"/>
                    <a:pt x="131818" y="33125"/>
                    <a:pt x="113196" y="22736"/>
                  </a:cubicBezTo>
                  <a:cubicBezTo>
                    <a:pt x="94574" y="12347"/>
                    <a:pt x="60833" y="-4241"/>
                    <a:pt x="42679" y="99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3695815" y="5545502"/>
              <a:ext cx="486415" cy="291093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98017"/>
                <a:gd name="connsiteY0" fmla="*/ 6742 h 366523"/>
                <a:gd name="connsiteX1" fmla="*/ 147 w 398017"/>
                <a:gd name="connsiteY1" fmla="*/ 87033 h 366523"/>
                <a:gd name="connsiteX2" fmla="*/ 44044 w 398017"/>
                <a:gd name="connsiteY2" fmla="*/ 270234 h 366523"/>
                <a:gd name="connsiteX3" fmla="*/ 286119 w 398017"/>
                <a:gd name="connsiteY3" fmla="*/ 366433 h 366523"/>
                <a:gd name="connsiteX4" fmla="*/ 396270 w 398017"/>
                <a:gd name="connsiteY4" fmla="*/ 285705 h 366523"/>
                <a:gd name="connsiteX5" fmla="*/ 339932 w 398017"/>
                <a:gd name="connsiteY5" fmla="*/ 184641 h 366523"/>
                <a:gd name="connsiteX6" fmla="*/ 163843 w 398017"/>
                <a:gd name="connsiteY6" fmla="*/ 118783 h 366523"/>
                <a:gd name="connsiteX7" fmla="*/ 138443 w 398017"/>
                <a:gd name="connsiteY7" fmla="*/ 17183 h 366523"/>
                <a:gd name="connsiteX8" fmla="*/ 34036 w 398017"/>
                <a:gd name="connsiteY8" fmla="*/ 6742 h 366523"/>
                <a:gd name="connsiteX0" fmla="*/ 33991 w 397972"/>
                <a:gd name="connsiteY0" fmla="*/ 6742 h 366503"/>
                <a:gd name="connsiteX1" fmla="*/ 102 w 397972"/>
                <a:gd name="connsiteY1" fmla="*/ 87033 h 366503"/>
                <a:gd name="connsiteX2" fmla="*/ 42098 w 397972"/>
                <a:gd name="connsiteY2" fmla="*/ 272135 h 366503"/>
                <a:gd name="connsiteX3" fmla="*/ 286074 w 397972"/>
                <a:gd name="connsiteY3" fmla="*/ 366433 h 366503"/>
                <a:gd name="connsiteX4" fmla="*/ 396225 w 397972"/>
                <a:gd name="connsiteY4" fmla="*/ 285705 h 366503"/>
                <a:gd name="connsiteX5" fmla="*/ 339887 w 397972"/>
                <a:gd name="connsiteY5" fmla="*/ 184641 h 366503"/>
                <a:gd name="connsiteX6" fmla="*/ 163798 w 397972"/>
                <a:gd name="connsiteY6" fmla="*/ 118783 h 366503"/>
                <a:gd name="connsiteX7" fmla="*/ 138398 w 397972"/>
                <a:gd name="connsiteY7" fmla="*/ 17183 h 366503"/>
                <a:gd name="connsiteX8" fmla="*/ 33991 w 397972"/>
                <a:gd name="connsiteY8" fmla="*/ 6742 h 366503"/>
                <a:gd name="connsiteX0" fmla="*/ 34481 w 398462"/>
                <a:gd name="connsiteY0" fmla="*/ 6742 h 366503"/>
                <a:gd name="connsiteX1" fmla="*/ 592 w 398462"/>
                <a:gd name="connsiteY1" fmla="*/ 87033 h 366503"/>
                <a:gd name="connsiteX2" fmla="*/ 15084 w 398462"/>
                <a:gd name="connsiteY2" fmla="*/ 239681 h 366503"/>
                <a:gd name="connsiteX3" fmla="*/ 42588 w 398462"/>
                <a:gd name="connsiteY3" fmla="*/ 272135 h 366503"/>
                <a:gd name="connsiteX4" fmla="*/ 286564 w 398462"/>
                <a:gd name="connsiteY4" fmla="*/ 366433 h 366503"/>
                <a:gd name="connsiteX5" fmla="*/ 396715 w 398462"/>
                <a:gd name="connsiteY5" fmla="*/ 285705 h 366503"/>
                <a:gd name="connsiteX6" fmla="*/ 340377 w 398462"/>
                <a:gd name="connsiteY6" fmla="*/ 184641 h 366503"/>
                <a:gd name="connsiteX7" fmla="*/ 164288 w 398462"/>
                <a:gd name="connsiteY7" fmla="*/ 118783 h 366503"/>
                <a:gd name="connsiteX8" fmla="*/ 138888 w 398462"/>
                <a:gd name="connsiteY8" fmla="*/ 17183 h 366503"/>
                <a:gd name="connsiteX9" fmla="*/ 34481 w 398462"/>
                <a:gd name="connsiteY9" fmla="*/ 6742 h 366503"/>
                <a:gd name="connsiteX0" fmla="*/ 34481 w 398462"/>
                <a:gd name="connsiteY0" fmla="*/ 6742 h 366447"/>
                <a:gd name="connsiteX1" fmla="*/ 592 w 398462"/>
                <a:gd name="connsiteY1" fmla="*/ 87033 h 366447"/>
                <a:gd name="connsiteX2" fmla="*/ 15084 w 398462"/>
                <a:gd name="connsiteY2" fmla="*/ 239681 h 366447"/>
                <a:gd name="connsiteX3" fmla="*/ 48291 w 398462"/>
                <a:gd name="connsiteY3" fmla="*/ 279739 h 366447"/>
                <a:gd name="connsiteX4" fmla="*/ 286564 w 398462"/>
                <a:gd name="connsiteY4" fmla="*/ 366433 h 366447"/>
                <a:gd name="connsiteX5" fmla="*/ 396715 w 398462"/>
                <a:gd name="connsiteY5" fmla="*/ 285705 h 366447"/>
                <a:gd name="connsiteX6" fmla="*/ 340377 w 398462"/>
                <a:gd name="connsiteY6" fmla="*/ 184641 h 366447"/>
                <a:gd name="connsiteX7" fmla="*/ 164288 w 398462"/>
                <a:gd name="connsiteY7" fmla="*/ 118783 h 366447"/>
                <a:gd name="connsiteX8" fmla="*/ 138888 w 398462"/>
                <a:gd name="connsiteY8" fmla="*/ 17183 h 366447"/>
                <a:gd name="connsiteX9" fmla="*/ 34481 w 398462"/>
                <a:gd name="connsiteY9" fmla="*/ 6742 h 366447"/>
                <a:gd name="connsiteX0" fmla="*/ 35274 w 399255"/>
                <a:gd name="connsiteY0" fmla="*/ 6742 h 366447"/>
                <a:gd name="connsiteX1" fmla="*/ 1385 w 399255"/>
                <a:gd name="connsiteY1" fmla="*/ 87033 h 366447"/>
                <a:gd name="connsiteX2" fmla="*/ 10174 w 399255"/>
                <a:gd name="connsiteY2" fmla="*/ 239681 h 366447"/>
                <a:gd name="connsiteX3" fmla="*/ 49084 w 399255"/>
                <a:gd name="connsiteY3" fmla="*/ 279739 h 366447"/>
                <a:gd name="connsiteX4" fmla="*/ 287357 w 399255"/>
                <a:gd name="connsiteY4" fmla="*/ 366433 h 366447"/>
                <a:gd name="connsiteX5" fmla="*/ 397508 w 399255"/>
                <a:gd name="connsiteY5" fmla="*/ 285705 h 366447"/>
                <a:gd name="connsiteX6" fmla="*/ 341170 w 399255"/>
                <a:gd name="connsiteY6" fmla="*/ 184641 h 366447"/>
                <a:gd name="connsiteX7" fmla="*/ 165081 w 399255"/>
                <a:gd name="connsiteY7" fmla="*/ 118783 h 366447"/>
                <a:gd name="connsiteX8" fmla="*/ 139681 w 399255"/>
                <a:gd name="connsiteY8" fmla="*/ 17183 h 366447"/>
                <a:gd name="connsiteX9" fmla="*/ 35274 w 399255"/>
                <a:gd name="connsiteY9" fmla="*/ 6742 h 366447"/>
                <a:gd name="connsiteX0" fmla="*/ 35274 w 399255"/>
                <a:gd name="connsiteY0" fmla="*/ 6742 h 373933"/>
                <a:gd name="connsiteX1" fmla="*/ 1385 w 399255"/>
                <a:gd name="connsiteY1" fmla="*/ 87033 h 373933"/>
                <a:gd name="connsiteX2" fmla="*/ 10174 w 399255"/>
                <a:gd name="connsiteY2" fmla="*/ 239681 h 373933"/>
                <a:gd name="connsiteX3" fmla="*/ 49084 w 399255"/>
                <a:gd name="connsiteY3" fmla="*/ 279739 h 373933"/>
                <a:gd name="connsiteX4" fmla="*/ 258233 w 399255"/>
                <a:gd name="connsiteY4" fmla="*/ 360587 h 373933"/>
                <a:gd name="connsiteX5" fmla="*/ 287357 w 399255"/>
                <a:gd name="connsiteY5" fmla="*/ 366433 h 373933"/>
                <a:gd name="connsiteX6" fmla="*/ 397508 w 399255"/>
                <a:gd name="connsiteY6" fmla="*/ 285705 h 373933"/>
                <a:gd name="connsiteX7" fmla="*/ 341170 w 399255"/>
                <a:gd name="connsiteY7" fmla="*/ 184641 h 373933"/>
                <a:gd name="connsiteX8" fmla="*/ 165081 w 399255"/>
                <a:gd name="connsiteY8" fmla="*/ 118783 h 373933"/>
                <a:gd name="connsiteX9" fmla="*/ 139681 w 399255"/>
                <a:gd name="connsiteY9" fmla="*/ 17183 h 373933"/>
                <a:gd name="connsiteX10" fmla="*/ 35274 w 399255"/>
                <a:gd name="connsiteY10" fmla="*/ 6742 h 373933"/>
                <a:gd name="connsiteX0" fmla="*/ 35274 w 397555"/>
                <a:gd name="connsiteY0" fmla="*/ 6742 h 367723"/>
                <a:gd name="connsiteX1" fmla="*/ 1385 w 397555"/>
                <a:gd name="connsiteY1" fmla="*/ 87033 h 367723"/>
                <a:gd name="connsiteX2" fmla="*/ 10174 w 397555"/>
                <a:gd name="connsiteY2" fmla="*/ 239681 h 367723"/>
                <a:gd name="connsiteX3" fmla="*/ 49084 w 397555"/>
                <a:gd name="connsiteY3" fmla="*/ 279739 h 367723"/>
                <a:gd name="connsiteX4" fmla="*/ 258233 w 397555"/>
                <a:gd name="connsiteY4" fmla="*/ 360587 h 367723"/>
                <a:gd name="connsiteX5" fmla="*/ 334445 w 397555"/>
                <a:gd name="connsiteY5" fmla="*/ 352583 h 367723"/>
                <a:gd name="connsiteX6" fmla="*/ 397508 w 397555"/>
                <a:gd name="connsiteY6" fmla="*/ 285705 h 367723"/>
                <a:gd name="connsiteX7" fmla="*/ 341170 w 397555"/>
                <a:gd name="connsiteY7" fmla="*/ 184641 h 367723"/>
                <a:gd name="connsiteX8" fmla="*/ 165081 w 397555"/>
                <a:gd name="connsiteY8" fmla="*/ 118783 h 367723"/>
                <a:gd name="connsiteX9" fmla="*/ 139681 w 397555"/>
                <a:gd name="connsiteY9" fmla="*/ 17183 h 367723"/>
                <a:gd name="connsiteX10" fmla="*/ 35274 w 397555"/>
                <a:gd name="connsiteY10" fmla="*/ 6742 h 367723"/>
                <a:gd name="connsiteX0" fmla="*/ 35274 w 397728"/>
                <a:gd name="connsiteY0" fmla="*/ 6742 h 364928"/>
                <a:gd name="connsiteX1" fmla="*/ 1385 w 397728"/>
                <a:gd name="connsiteY1" fmla="*/ 87033 h 364928"/>
                <a:gd name="connsiteX2" fmla="*/ 10174 w 397728"/>
                <a:gd name="connsiteY2" fmla="*/ 239681 h 364928"/>
                <a:gd name="connsiteX3" fmla="*/ 49084 w 397728"/>
                <a:gd name="connsiteY3" fmla="*/ 279739 h 364928"/>
                <a:gd name="connsiteX4" fmla="*/ 258233 w 397728"/>
                <a:gd name="connsiteY4" fmla="*/ 360587 h 364928"/>
                <a:gd name="connsiteX5" fmla="*/ 356604 w 397728"/>
                <a:gd name="connsiteY5" fmla="*/ 337348 h 364928"/>
                <a:gd name="connsiteX6" fmla="*/ 397508 w 397728"/>
                <a:gd name="connsiteY6" fmla="*/ 285705 h 364928"/>
                <a:gd name="connsiteX7" fmla="*/ 341170 w 397728"/>
                <a:gd name="connsiteY7" fmla="*/ 184641 h 364928"/>
                <a:gd name="connsiteX8" fmla="*/ 165081 w 397728"/>
                <a:gd name="connsiteY8" fmla="*/ 118783 h 364928"/>
                <a:gd name="connsiteX9" fmla="*/ 139681 w 397728"/>
                <a:gd name="connsiteY9" fmla="*/ 17183 h 364928"/>
                <a:gd name="connsiteX10" fmla="*/ 35274 w 397728"/>
                <a:gd name="connsiteY10" fmla="*/ 6742 h 364928"/>
                <a:gd name="connsiteX0" fmla="*/ 35274 w 397720"/>
                <a:gd name="connsiteY0" fmla="*/ 6742 h 357611"/>
                <a:gd name="connsiteX1" fmla="*/ 1385 w 397720"/>
                <a:gd name="connsiteY1" fmla="*/ 87033 h 357611"/>
                <a:gd name="connsiteX2" fmla="*/ 10174 w 397720"/>
                <a:gd name="connsiteY2" fmla="*/ 239681 h 357611"/>
                <a:gd name="connsiteX3" fmla="*/ 49084 w 397720"/>
                <a:gd name="connsiteY3" fmla="*/ 279739 h 357611"/>
                <a:gd name="connsiteX4" fmla="*/ 263773 w 397720"/>
                <a:gd name="connsiteY4" fmla="*/ 352277 h 357611"/>
                <a:gd name="connsiteX5" fmla="*/ 356604 w 397720"/>
                <a:gd name="connsiteY5" fmla="*/ 337348 h 357611"/>
                <a:gd name="connsiteX6" fmla="*/ 397508 w 397720"/>
                <a:gd name="connsiteY6" fmla="*/ 285705 h 357611"/>
                <a:gd name="connsiteX7" fmla="*/ 341170 w 397720"/>
                <a:gd name="connsiteY7" fmla="*/ 184641 h 357611"/>
                <a:gd name="connsiteX8" fmla="*/ 165081 w 397720"/>
                <a:gd name="connsiteY8" fmla="*/ 118783 h 357611"/>
                <a:gd name="connsiteX9" fmla="*/ 139681 w 397720"/>
                <a:gd name="connsiteY9" fmla="*/ 17183 h 357611"/>
                <a:gd name="connsiteX10" fmla="*/ 35274 w 397720"/>
                <a:gd name="connsiteY10" fmla="*/ 6742 h 357611"/>
                <a:gd name="connsiteX0" fmla="*/ 35274 w 397677"/>
                <a:gd name="connsiteY0" fmla="*/ 6742 h 358126"/>
                <a:gd name="connsiteX1" fmla="*/ 1385 w 397677"/>
                <a:gd name="connsiteY1" fmla="*/ 87033 h 358126"/>
                <a:gd name="connsiteX2" fmla="*/ 10174 w 397677"/>
                <a:gd name="connsiteY2" fmla="*/ 239681 h 358126"/>
                <a:gd name="connsiteX3" fmla="*/ 49084 w 397677"/>
                <a:gd name="connsiteY3" fmla="*/ 279739 h 358126"/>
                <a:gd name="connsiteX4" fmla="*/ 263773 w 397677"/>
                <a:gd name="connsiteY4" fmla="*/ 352277 h 358126"/>
                <a:gd name="connsiteX5" fmla="*/ 355219 w 397677"/>
                <a:gd name="connsiteY5" fmla="*/ 340118 h 358126"/>
                <a:gd name="connsiteX6" fmla="*/ 397508 w 397677"/>
                <a:gd name="connsiteY6" fmla="*/ 285705 h 358126"/>
                <a:gd name="connsiteX7" fmla="*/ 341170 w 397677"/>
                <a:gd name="connsiteY7" fmla="*/ 184641 h 358126"/>
                <a:gd name="connsiteX8" fmla="*/ 165081 w 397677"/>
                <a:gd name="connsiteY8" fmla="*/ 118783 h 358126"/>
                <a:gd name="connsiteX9" fmla="*/ 139681 w 397677"/>
                <a:gd name="connsiteY9" fmla="*/ 17183 h 358126"/>
                <a:gd name="connsiteX10" fmla="*/ 35274 w 397677"/>
                <a:gd name="connsiteY10" fmla="*/ 6742 h 358126"/>
                <a:gd name="connsiteX0" fmla="*/ 35274 w 403190"/>
                <a:gd name="connsiteY0" fmla="*/ 6742 h 358698"/>
                <a:gd name="connsiteX1" fmla="*/ 1385 w 403190"/>
                <a:gd name="connsiteY1" fmla="*/ 87033 h 358698"/>
                <a:gd name="connsiteX2" fmla="*/ 10174 w 403190"/>
                <a:gd name="connsiteY2" fmla="*/ 239681 h 358698"/>
                <a:gd name="connsiteX3" fmla="*/ 49084 w 403190"/>
                <a:gd name="connsiteY3" fmla="*/ 279739 h 358698"/>
                <a:gd name="connsiteX4" fmla="*/ 263773 w 403190"/>
                <a:gd name="connsiteY4" fmla="*/ 352277 h 358698"/>
                <a:gd name="connsiteX5" fmla="*/ 355219 w 403190"/>
                <a:gd name="connsiteY5" fmla="*/ 340118 h 358698"/>
                <a:gd name="connsiteX6" fmla="*/ 403048 w 403190"/>
                <a:gd name="connsiteY6" fmla="*/ 267701 h 358698"/>
                <a:gd name="connsiteX7" fmla="*/ 341170 w 403190"/>
                <a:gd name="connsiteY7" fmla="*/ 184641 h 358698"/>
                <a:gd name="connsiteX8" fmla="*/ 165081 w 403190"/>
                <a:gd name="connsiteY8" fmla="*/ 118783 h 358698"/>
                <a:gd name="connsiteX9" fmla="*/ 139681 w 403190"/>
                <a:gd name="connsiteY9" fmla="*/ 17183 h 358698"/>
                <a:gd name="connsiteX10" fmla="*/ 35274 w 403190"/>
                <a:gd name="connsiteY10" fmla="*/ 6742 h 358698"/>
                <a:gd name="connsiteX0" fmla="*/ 35274 w 403427"/>
                <a:gd name="connsiteY0" fmla="*/ 6742 h 358698"/>
                <a:gd name="connsiteX1" fmla="*/ 1385 w 403427"/>
                <a:gd name="connsiteY1" fmla="*/ 87033 h 358698"/>
                <a:gd name="connsiteX2" fmla="*/ 10174 w 403427"/>
                <a:gd name="connsiteY2" fmla="*/ 239681 h 358698"/>
                <a:gd name="connsiteX3" fmla="*/ 49084 w 403427"/>
                <a:gd name="connsiteY3" fmla="*/ 279739 h 358698"/>
                <a:gd name="connsiteX4" fmla="*/ 263773 w 403427"/>
                <a:gd name="connsiteY4" fmla="*/ 352277 h 358698"/>
                <a:gd name="connsiteX5" fmla="*/ 362144 w 403427"/>
                <a:gd name="connsiteY5" fmla="*/ 340118 h 358698"/>
                <a:gd name="connsiteX6" fmla="*/ 403048 w 403427"/>
                <a:gd name="connsiteY6" fmla="*/ 267701 h 358698"/>
                <a:gd name="connsiteX7" fmla="*/ 341170 w 403427"/>
                <a:gd name="connsiteY7" fmla="*/ 184641 h 358698"/>
                <a:gd name="connsiteX8" fmla="*/ 165081 w 403427"/>
                <a:gd name="connsiteY8" fmla="*/ 118783 h 358698"/>
                <a:gd name="connsiteX9" fmla="*/ 139681 w 403427"/>
                <a:gd name="connsiteY9" fmla="*/ 17183 h 358698"/>
                <a:gd name="connsiteX10" fmla="*/ 35274 w 403427"/>
                <a:gd name="connsiteY10" fmla="*/ 6742 h 358698"/>
                <a:gd name="connsiteX0" fmla="*/ 35274 w 403469"/>
                <a:gd name="connsiteY0" fmla="*/ 6742 h 356530"/>
                <a:gd name="connsiteX1" fmla="*/ 1385 w 403469"/>
                <a:gd name="connsiteY1" fmla="*/ 87033 h 356530"/>
                <a:gd name="connsiteX2" fmla="*/ 10174 w 403469"/>
                <a:gd name="connsiteY2" fmla="*/ 239681 h 356530"/>
                <a:gd name="connsiteX3" fmla="*/ 49084 w 403469"/>
                <a:gd name="connsiteY3" fmla="*/ 279739 h 356530"/>
                <a:gd name="connsiteX4" fmla="*/ 248539 w 403469"/>
                <a:gd name="connsiteY4" fmla="*/ 349507 h 356530"/>
                <a:gd name="connsiteX5" fmla="*/ 362144 w 403469"/>
                <a:gd name="connsiteY5" fmla="*/ 340118 h 356530"/>
                <a:gd name="connsiteX6" fmla="*/ 403048 w 403469"/>
                <a:gd name="connsiteY6" fmla="*/ 267701 h 356530"/>
                <a:gd name="connsiteX7" fmla="*/ 341170 w 403469"/>
                <a:gd name="connsiteY7" fmla="*/ 184641 h 356530"/>
                <a:gd name="connsiteX8" fmla="*/ 165081 w 403469"/>
                <a:gd name="connsiteY8" fmla="*/ 118783 h 356530"/>
                <a:gd name="connsiteX9" fmla="*/ 139681 w 403469"/>
                <a:gd name="connsiteY9" fmla="*/ 17183 h 356530"/>
                <a:gd name="connsiteX10" fmla="*/ 35274 w 403469"/>
                <a:gd name="connsiteY10" fmla="*/ 6742 h 3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469" h="356530">
                  <a:moveTo>
                    <a:pt x="35274" y="6742"/>
                  </a:moveTo>
                  <a:cubicBezTo>
                    <a:pt x="12225" y="18384"/>
                    <a:pt x="5568" y="48210"/>
                    <a:pt x="1385" y="87033"/>
                  </a:cubicBezTo>
                  <a:cubicBezTo>
                    <a:pt x="-2798" y="125856"/>
                    <a:pt x="3175" y="208831"/>
                    <a:pt x="10174" y="239681"/>
                  </a:cubicBezTo>
                  <a:cubicBezTo>
                    <a:pt x="17173" y="270531"/>
                    <a:pt x="9357" y="261435"/>
                    <a:pt x="49084" y="279739"/>
                  </a:cubicBezTo>
                  <a:cubicBezTo>
                    <a:pt x="88811" y="298043"/>
                    <a:pt x="208827" y="335058"/>
                    <a:pt x="248539" y="349507"/>
                  </a:cubicBezTo>
                  <a:cubicBezTo>
                    <a:pt x="288251" y="363956"/>
                    <a:pt x="336393" y="353752"/>
                    <a:pt x="362144" y="340118"/>
                  </a:cubicBezTo>
                  <a:cubicBezTo>
                    <a:pt x="387896" y="326484"/>
                    <a:pt x="406544" y="293614"/>
                    <a:pt x="403048" y="267701"/>
                  </a:cubicBezTo>
                  <a:cubicBezTo>
                    <a:pt x="399552" y="241788"/>
                    <a:pt x="380831" y="209461"/>
                    <a:pt x="341170" y="184641"/>
                  </a:cubicBezTo>
                  <a:cubicBezTo>
                    <a:pt x="301509" y="159821"/>
                    <a:pt x="203181" y="141008"/>
                    <a:pt x="165081" y="118783"/>
                  </a:cubicBezTo>
                  <a:cubicBezTo>
                    <a:pt x="126981" y="96558"/>
                    <a:pt x="161315" y="35856"/>
                    <a:pt x="139681" y="17183"/>
                  </a:cubicBezTo>
                  <a:cubicBezTo>
                    <a:pt x="118047" y="-1490"/>
                    <a:pt x="58323" y="-4900"/>
                    <a:pt x="35274" y="6742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 rot="3991399">
              <a:off x="3873251" y="5619494"/>
              <a:ext cx="72126" cy="165638"/>
              <a:chOff x="2034498" y="5487892"/>
              <a:chExt cx="495300" cy="492151"/>
            </a:xfrm>
            <a:solidFill>
              <a:srgbClr val="CC0000"/>
            </a:solidFill>
          </p:grpSpPr>
          <p:sp>
            <p:nvSpPr>
              <p:cNvPr id="49" name="자유형 48"/>
              <p:cNvSpPr/>
              <p:nvPr/>
            </p:nvSpPr>
            <p:spPr>
              <a:xfrm rot="1210096" flipH="1">
                <a:off x="2034498" y="5632569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0" name="자유형 49"/>
              <p:cNvSpPr/>
              <p:nvPr/>
            </p:nvSpPr>
            <p:spPr>
              <a:xfrm rot="1210096" flipH="1">
                <a:off x="2034498" y="5487892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 rot="3991399">
              <a:off x="3963623" y="5590996"/>
              <a:ext cx="74133" cy="166631"/>
              <a:chOff x="2034498" y="5484942"/>
              <a:chExt cx="509084" cy="495101"/>
            </a:xfrm>
            <a:solidFill>
              <a:srgbClr val="CC0000"/>
            </a:solidFill>
          </p:grpSpPr>
          <p:sp>
            <p:nvSpPr>
              <p:cNvPr id="47" name="자유형 46"/>
              <p:cNvSpPr/>
              <p:nvPr/>
            </p:nvSpPr>
            <p:spPr>
              <a:xfrm rot="1210096" flipH="1">
                <a:off x="2034498" y="5632569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자유형 47"/>
              <p:cNvSpPr/>
              <p:nvPr/>
            </p:nvSpPr>
            <p:spPr>
              <a:xfrm rot="1210096" flipH="1">
                <a:off x="2048281" y="5484942"/>
                <a:ext cx="495301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1" name="자유형 20"/>
            <p:cNvSpPr/>
            <p:nvPr/>
          </p:nvSpPr>
          <p:spPr>
            <a:xfrm rot="10800000">
              <a:off x="3997617" y="5470589"/>
              <a:ext cx="930158" cy="106969"/>
            </a:xfrm>
            <a:custGeom>
              <a:avLst/>
              <a:gdLst>
                <a:gd name="connsiteX0" fmla="*/ 214648 w 1145162"/>
                <a:gd name="connsiteY0" fmla="*/ 160407 h 160407"/>
                <a:gd name="connsiteX1" fmla="*/ 0 w 1145162"/>
                <a:gd name="connsiteY1" fmla="*/ 160407 h 160407"/>
                <a:gd name="connsiteX2" fmla="*/ 11005 w 1145162"/>
                <a:gd name="connsiteY2" fmla="*/ 0 h 160407"/>
                <a:gd name="connsiteX3" fmla="*/ 208789 w 1145162"/>
                <a:gd name="connsiteY3" fmla="*/ 0 h 160407"/>
                <a:gd name="connsiteX4" fmla="*/ 1145162 w 1145162"/>
                <a:gd name="connsiteY4" fmla="*/ 160407 h 160407"/>
                <a:gd name="connsiteX5" fmla="*/ 930516 w 1145162"/>
                <a:gd name="connsiteY5" fmla="*/ 160407 h 160407"/>
                <a:gd name="connsiteX6" fmla="*/ 936375 w 1145162"/>
                <a:gd name="connsiteY6" fmla="*/ 0 h 160407"/>
                <a:gd name="connsiteX7" fmla="*/ 1134157 w 1145162"/>
                <a:gd name="connsiteY7" fmla="*/ 0 h 16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162" h="160407">
                  <a:moveTo>
                    <a:pt x="214648" y="160407"/>
                  </a:moveTo>
                  <a:lnTo>
                    <a:pt x="0" y="160407"/>
                  </a:lnTo>
                  <a:lnTo>
                    <a:pt x="11005" y="0"/>
                  </a:lnTo>
                  <a:lnTo>
                    <a:pt x="208789" y="0"/>
                  </a:lnTo>
                  <a:close/>
                  <a:moveTo>
                    <a:pt x="1145162" y="160407"/>
                  </a:moveTo>
                  <a:lnTo>
                    <a:pt x="930516" y="160407"/>
                  </a:lnTo>
                  <a:lnTo>
                    <a:pt x="936375" y="0"/>
                  </a:lnTo>
                  <a:lnTo>
                    <a:pt x="113415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4430257" y="2131727"/>
              <a:ext cx="41464" cy="670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691585" y="2131727"/>
              <a:ext cx="41464" cy="6702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각 삼각형 24"/>
            <p:cNvSpPr/>
            <p:nvPr/>
          </p:nvSpPr>
          <p:spPr>
            <a:xfrm>
              <a:off x="4515465" y="2187935"/>
              <a:ext cx="63417" cy="129543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3976627" y="1715630"/>
              <a:ext cx="885129" cy="716248"/>
            </a:xfrm>
            <a:custGeom>
              <a:avLst/>
              <a:gdLst>
                <a:gd name="connsiteX0" fmla="*/ 1072443 w 1203833"/>
                <a:gd name="connsiteY0" fmla="*/ 58 h 887367"/>
                <a:gd name="connsiteX1" fmla="*/ 1091164 w 1203833"/>
                <a:gd name="connsiteY1" fmla="*/ 2258 h 887367"/>
                <a:gd name="connsiteX2" fmla="*/ 972425 w 1203833"/>
                <a:gd name="connsiteY2" fmla="*/ 166360 h 887367"/>
                <a:gd name="connsiteX3" fmla="*/ 1203743 w 1203833"/>
                <a:gd name="connsiteY3" fmla="*/ 199937 h 887367"/>
                <a:gd name="connsiteX4" fmla="*/ 991351 w 1203833"/>
                <a:gd name="connsiteY4" fmla="*/ 354788 h 887367"/>
                <a:gd name="connsiteX5" fmla="*/ 387748 w 1203833"/>
                <a:gd name="connsiteY5" fmla="*/ 344246 h 887367"/>
                <a:gd name="connsiteX6" fmla="*/ 239333 w 1203833"/>
                <a:gd name="connsiteY6" fmla="*/ 599067 h 887367"/>
                <a:gd name="connsiteX7" fmla="*/ 237744 w 1203833"/>
                <a:gd name="connsiteY7" fmla="*/ 600555 h 887367"/>
                <a:gd name="connsiteX8" fmla="*/ 210802 w 1203833"/>
                <a:gd name="connsiteY8" fmla="*/ 553973 h 887367"/>
                <a:gd name="connsiteX9" fmla="*/ 141588 w 1203833"/>
                <a:gd name="connsiteY9" fmla="*/ 512224 h 887367"/>
                <a:gd name="connsiteX10" fmla="*/ 116487 w 1203833"/>
                <a:gd name="connsiteY10" fmla="*/ 724810 h 887367"/>
                <a:gd name="connsiteX11" fmla="*/ 131030 w 1203833"/>
                <a:gd name="connsiteY11" fmla="*/ 765648 h 887367"/>
                <a:gd name="connsiteX12" fmla="*/ 130999 w 1203833"/>
                <a:gd name="connsiteY12" fmla="*/ 766257 h 887367"/>
                <a:gd name="connsiteX13" fmla="*/ 103829 w 1203833"/>
                <a:gd name="connsiteY13" fmla="*/ 887040 h 887367"/>
                <a:gd name="connsiteX14" fmla="*/ 23521 w 1203833"/>
                <a:gd name="connsiteY14" fmla="*/ 760346 h 887367"/>
                <a:gd name="connsiteX15" fmla="*/ 12189 w 1203833"/>
                <a:gd name="connsiteY15" fmla="*/ 557186 h 887367"/>
                <a:gd name="connsiteX16" fmla="*/ 181909 w 1203833"/>
                <a:gd name="connsiteY16" fmla="*/ 207676 h 887367"/>
                <a:gd name="connsiteX17" fmla="*/ 754028 w 1203833"/>
                <a:gd name="connsiteY17" fmla="*/ 79965 h 887367"/>
                <a:gd name="connsiteX18" fmla="*/ 1072443 w 1203833"/>
                <a:gd name="connsiteY18" fmla="*/ 58 h 887367"/>
                <a:gd name="connsiteX0" fmla="*/ 1088295 w 1219685"/>
                <a:gd name="connsiteY0" fmla="*/ 58 h 887412"/>
                <a:gd name="connsiteX1" fmla="*/ 1107016 w 1219685"/>
                <a:gd name="connsiteY1" fmla="*/ 2258 h 887412"/>
                <a:gd name="connsiteX2" fmla="*/ 988277 w 1219685"/>
                <a:gd name="connsiteY2" fmla="*/ 166360 h 887412"/>
                <a:gd name="connsiteX3" fmla="*/ 1219595 w 1219685"/>
                <a:gd name="connsiteY3" fmla="*/ 199937 h 887412"/>
                <a:gd name="connsiteX4" fmla="*/ 1007203 w 1219685"/>
                <a:gd name="connsiteY4" fmla="*/ 354788 h 887412"/>
                <a:gd name="connsiteX5" fmla="*/ 403600 w 1219685"/>
                <a:gd name="connsiteY5" fmla="*/ 344246 h 887412"/>
                <a:gd name="connsiteX6" fmla="*/ 255185 w 1219685"/>
                <a:gd name="connsiteY6" fmla="*/ 599067 h 887412"/>
                <a:gd name="connsiteX7" fmla="*/ 253596 w 1219685"/>
                <a:gd name="connsiteY7" fmla="*/ 600555 h 887412"/>
                <a:gd name="connsiteX8" fmla="*/ 226654 w 1219685"/>
                <a:gd name="connsiteY8" fmla="*/ 553973 h 887412"/>
                <a:gd name="connsiteX9" fmla="*/ 157440 w 1219685"/>
                <a:gd name="connsiteY9" fmla="*/ 512224 h 887412"/>
                <a:gd name="connsiteX10" fmla="*/ 132339 w 1219685"/>
                <a:gd name="connsiteY10" fmla="*/ 724810 h 887412"/>
                <a:gd name="connsiteX11" fmla="*/ 146882 w 1219685"/>
                <a:gd name="connsiteY11" fmla="*/ 765648 h 887412"/>
                <a:gd name="connsiteX12" fmla="*/ 146851 w 1219685"/>
                <a:gd name="connsiteY12" fmla="*/ 766257 h 887412"/>
                <a:gd name="connsiteX13" fmla="*/ 119681 w 1219685"/>
                <a:gd name="connsiteY13" fmla="*/ 887040 h 887412"/>
                <a:gd name="connsiteX14" fmla="*/ 39373 w 1219685"/>
                <a:gd name="connsiteY14" fmla="*/ 760346 h 887412"/>
                <a:gd name="connsiteX15" fmla="*/ 8991 w 1219685"/>
                <a:gd name="connsiteY15" fmla="*/ 495274 h 887412"/>
                <a:gd name="connsiteX16" fmla="*/ 197761 w 1219685"/>
                <a:gd name="connsiteY16" fmla="*/ 207676 h 887412"/>
                <a:gd name="connsiteX17" fmla="*/ 769880 w 1219685"/>
                <a:gd name="connsiteY17" fmla="*/ 79965 h 887412"/>
                <a:gd name="connsiteX18" fmla="*/ 1088295 w 1219685"/>
                <a:gd name="connsiteY18" fmla="*/ 58 h 887412"/>
                <a:gd name="connsiteX0" fmla="*/ 1088131 w 1219521"/>
                <a:gd name="connsiteY0" fmla="*/ 58 h 887412"/>
                <a:gd name="connsiteX1" fmla="*/ 1106852 w 1219521"/>
                <a:gd name="connsiteY1" fmla="*/ 2258 h 887412"/>
                <a:gd name="connsiteX2" fmla="*/ 988113 w 1219521"/>
                <a:gd name="connsiteY2" fmla="*/ 166360 h 887412"/>
                <a:gd name="connsiteX3" fmla="*/ 1219431 w 1219521"/>
                <a:gd name="connsiteY3" fmla="*/ 199937 h 887412"/>
                <a:gd name="connsiteX4" fmla="*/ 1007039 w 1219521"/>
                <a:gd name="connsiteY4" fmla="*/ 354788 h 887412"/>
                <a:gd name="connsiteX5" fmla="*/ 403436 w 1219521"/>
                <a:gd name="connsiteY5" fmla="*/ 344246 h 887412"/>
                <a:gd name="connsiteX6" fmla="*/ 255021 w 1219521"/>
                <a:gd name="connsiteY6" fmla="*/ 599067 h 887412"/>
                <a:gd name="connsiteX7" fmla="*/ 253432 w 1219521"/>
                <a:gd name="connsiteY7" fmla="*/ 600555 h 887412"/>
                <a:gd name="connsiteX8" fmla="*/ 226490 w 1219521"/>
                <a:gd name="connsiteY8" fmla="*/ 553973 h 887412"/>
                <a:gd name="connsiteX9" fmla="*/ 157276 w 1219521"/>
                <a:gd name="connsiteY9" fmla="*/ 512224 h 887412"/>
                <a:gd name="connsiteX10" fmla="*/ 132175 w 1219521"/>
                <a:gd name="connsiteY10" fmla="*/ 724810 h 887412"/>
                <a:gd name="connsiteX11" fmla="*/ 146718 w 1219521"/>
                <a:gd name="connsiteY11" fmla="*/ 765648 h 887412"/>
                <a:gd name="connsiteX12" fmla="*/ 146687 w 1219521"/>
                <a:gd name="connsiteY12" fmla="*/ 766257 h 887412"/>
                <a:gd name="connsiteX13" fmla="*/ 119517 w 1219521"/>
                <a:gd name="connsiteY13" fmla="*/ 887040 h 887412"/>
                <a:gd name="connsiteX14" fmla="*/ 39209 w 1219521"/>
                <a:gd name="connsiteY14" fmla="*/ 760346 h 887412"/>
                <a:gd name="connsiteX15" fmla="*/ 8827 w 1219521"/>
                <a:gd name="connsiteY15" fmla="*/ 495274 h 887412"/>
                <a:gd name="connsiteX16" fmla="*/ 195216 w 1219521"/>
                <a:gd name="connsiteY16" fmla="*/ 214819 h 887412"/>
                <a:gd name="connsiteX17" fmla="*/ 769716 w 1219521"/>
                <a:gd name="connsiteY17" fmla="*/ 79965 h 887412"/>
                <a:gd name="connsiteX18" fmla="*/ 1088131 w 1219521"/>
                <a:gd name="connsiteY18" fmla="*/ 58 h 887412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71808 w 1221613"/>
                <a:gd name="connsiteY17" fmla="*/ 79965 h 887427"/>
                <a:gd name="connsiteX18" fmla="*/ 1090223 w 1221613"/>
                <a:gd name="connsiteY18" fmla="*/ 58 h 887427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45614 w 1221613"/>
                <a:gd name="connsiteY17" fmla="*/ 87109 h 887427"/>
                <a:gd name="connsiteX18" fmla="*/ 1090223 w 1221613"/>
                <a:gd name="connsiteY18" fmla="*/ 58 h 887427"/>
                <a:gd name="connsiteX0" fmla="*/ 1090223 w 1221613"/>
                <a:gd name="connsiteY0" fmla="*/ 58 h 887046"/>
                <a:gd name="connsiteX1" fmla="*/ 1108944 w 1221613"/>
                <a:gd name="connsiteY1" fmla="*/ 2258 h 887046"/>
                <a:gd name="connsiteX2" fmla="*/ 990205 w 1221613"/>
                <a:gd name="connsiteY2" fmla="*/ 166360 h 887046"/>
                <a:gd name="connsiteX3" fmla="*/ 1221523 w 1221613"/>
                <a:gd name="connsiteY3" fmla="*/ 199937 h 887046"/>
                <a:gd name="connsiteX4" fmla="*/ 1009131 w 1221613"/>
                <a:gd name="connsiteY4" fmla="*/ 354788 h 887046"/>
                <a:gd name="connsiteX5" fmla="*/ 405528 w 1221613"/>
                <a:gd name="connsiteY5" fmla="*/ 344246 h 887046"/>
                <a:gd name="connsiteX6" fmla="*/ 257113 w 1221613"/>
                <a:gd name="connsiteY6" fmla="*/ 599067 h 887046"/>
                <a:gd name="connsiteX7" fmla="*/ 255524 w 1221613"/>
                <a:gd name="connsiteY7" fmla="*/ 600555 h 887046"/>
                <a:gd name="connsiteX8" fmla="*/ 228582 w 1221613"/>
                <a:gd name="connsiteY8" fmla="*/ 553973 h 887046"/>
                <a:gd name="connsiteX9" fmla="*/ 159368 w 1221613"/>
                <a:gd name="connsiteY9" fmla="*/ 512224 h 887046"/>
                <a:gd name="connsiteX10" fmla="*/ 134267 w 1221613"/>
                <a:gd name="connsiteY10" fmla="*/ 724810 h 887046"/>
                <a:gd name="connsiteX11" fmla="*/ 148810 w 1221613"/>
                <a:gd name="connsiteY11" fmla="*/ 765648 h 887046"/>
                <a:gd name="connsiteX12" fmla="*/ 121609 w 1221613"/>
                <a:gd name="connsiteY12" fmla="*/ 887040 h 887046"/>
                <a:gd name="connsiteX13" fmla="*/ 41301 w 1221613"/>
                <a:gd name="connsiteY13" fmla="*/ 760346 h 887046"/>
                <a:gd name="connsiteX14" fmla="*/ 8538 w 1221613"/>
                <a:gd name="connsiteY14" fmla="*/ 478605 h 887046"/>
                <a:gd name="connsiteX15" fmla="*/ 197308 w 1221613"/>
                <a:gd name="connsiteY15" fmla="*/ 214819 h 887046"/>
                <a:gd name="connsiteX16" fmla="*/ 745614 w 1221613"/>
                <a:gd name="connsiteY16" fmla="*/ 87109 h 887046"/>
                <a:gd name="connsiteX17" fmla="*/ 1090223 w 1221613"/>
                <a:gd name="connsiteY17" fmla="*/ 58 h 887046"/>
                <a:gd name="connsiteX0" fmla="*/ 1090128 w 1221518"/>
                <a:gd name="connsiteY0" fmla="*/ 58 h 910478"/>
                <a:gd name="connsiteX1" fmla="*/ 1108849 w 1221518"/>
                <a:gd name="connsiteY1" fmla="*/ 2258 h 910478"/>
                <a:gd name="connsiteX2" fmla="*/ 990110 w 1221518"/>
                <a:gd name="connsiteY2" fmla="*/ 166360 h 910478"/>
                <a:gd name="connsiteX3" fmla="*/ 1221428 w 1221518"/>
                <a:gd name="connsiteY3" fmla="*/ 199937 h 910478"/>
                <a:gd name="connsiteX4" fmla="*/ 1009036 w 1221518"/>
                <a:gd name="connsiteY4" fmla="*/ 354788 h 910478"/>
                <a:gd name="connsiteX5" fmla="*/ 405433 w 1221518"/>
                <a:gd name="connsiteY5" fmla="*/ 344246 h 910478"/>
                <a:gd name="connsiteX6" fmla="*/ 257018 w 1221518"/>
                <a:gd name="connsiteY6" fmla="*/ 599067 h 910478"/>
                <a:gd name="connsiteX7" fmla="*/ 255429 w 1221518"/>
                <a:gd name="connsiteY7" fmla="*/ 600555 h 910478"/>
                <a:gd name="connsiteX8" fmla="*/ 228487 w 1221518"/>
                <a:gd name="connsiteY8" fmla="*/ 553973 h 910478"/>
                <a:gd name="connsiteX9" fmla="*/ 159273 w 1221518"/>
                <a:gd name="connsiteY9" fmla="*/ 512224 h 910478"/>
                <a:gd name="connsiteX10" fmla="*/ 134172 w 1221518"/>
                <a:gd name="connsiteY10" fmla="*/ 724810 h 910478"/>
                <a:gd name="connsiteX11" fmla="*/ 148715 w 1221518"/>
                <a:gd name="connsiteY11" fmla="*/ 765648 h 910478"/>
                <a:gd name="connsiteX12" fmla="*/ 116828 w 1221518"/>
                <a:gd name="connsiteY12" fmla="*/ 910474 h 910478"/>
                <a:gd name="connsiteX13" fmla="*/ 41206 w 1221518"/>
                <a:gd name="connsiteY13" fmla="*/ 760346 h 910478"/>
                <a:gd name="connsiteX14" fmla="*/ 8443 w 1221518"/>
                <a:gd name="connsiteY14" fmla="*/ 478605 h 910478"/>
                <a:gd name="connsiteX15" fmla="*/ 197213 w 1221518"/>
                <a:gd name="connsiteY15" fmla="*/ 214819 h 910478"/>
                <a:gd name="connsiteX16" fmla="*/ 745519 w 1221518"/>
                <a:gd name="connsiteY16" fmla="*/ 87109 h 910478"/>
                <a:gd name="connsiteX17" fmla="*/ 1090128 w 1221518"/>
                <a:gd name="connsiteY17" fmla="*/ 58 h 910478"/>
                <a:gd name="connsiteX0" fmla="*/ 1090128 w 1221518"/>
                <a:gd name="connsiteY0" fmla="*/ 58 h 910478"/>
                <a:gd name="connsiteX1" fmla="*/ 1108849 w 1221518"/>
                <a:gd name="connsiteY1" fmla="*/ 2258 h 910478"/>
                <a:gd name="connsiteX2" fmla="*/ 990110 w 1221518"/>
                <a:gd name="connsiteY2" fmla="*/ 166360 h 910478"/>
                <a:gd name="connsiteX3" fmla="*/ 1221428 w 1221518"/>
                <a:gd name="connsiteY3" fmla="*/ 199937 h 910478"/>
                <a:gd name="connsiteX4" fmla="*/ 1009036 w 1221518"/>
                <a:gd name="connsiteY4" fmla="*/ 354788 h 910478"/>
                <a:gd name="connsiteX5" fmla="*/ 405433 w 1221518"/>
                <a:gd name="connsiteY5" fmla="*/ 344246 h 910478"/>
                <a:gd name="connsiteX6" fmla="*/ 257018 w 1221518"/>
                <a:gd name="connsiteY6" fmla="*/ 599067 h 910478"/>
                <a:gd name="connsiteX7" fmla="*/ 240775 w 1221518"/>
                <a:gd name="connsiteY7" fmla="*/ 704763 h 910478"/>
                <a:gd name="connsiteX8" fmla="*/ 228487 w 1221518"/>
                <a:gd name="connsiteY8" fmla="*/ 553973 h 910478"/>
                <a:gd name="connsiteX9" fmla="*/ 159273 w 1221518"/>
                <a:gd name="connsiteY9" fmla="*/ 512224 h 910478"/>
                <a:gd name="connsiteX10" fmla="*/ 134172 w 1221518"/>
                <a:gd name="connsiteY10" fmla="*/ 724810 h 910478"/>
                <a:gd name="connsiteX11" fmla="*/ 148715 w 1221518"/>
                <a:gd name="connsiteY11" fmla="*/ 765648 h 910478"/>
                <a:gd name="connsiteX12" fmla="*/ 116828 w 1221518"/>
                <a:gd name="connsiteY12" fmla="*/ 910474 h 910478"/>
                <a:gd name="connsiteX13" fmla="*/ 41206 w 1221518"/>
                <a:gd name="connsiteY13" fmla="*/ 760346 h 910478"/>
                <a:gd name="connsiteX14" fmla="*/ 8443 w 1221518"/>
                <a:gd name="connsiteY14" fmla="*/ 478605 h 910478"/>
                <a:gd name="connsiteX15" fmla="*/ 197213 w 1221518"/>
                <a:gd name="connsiteY15" fmla="*/ 214819 h 910478"/>
                <a:gd name="connsiteX16" fmla="*/ 745519 w 1221518"/>
                <a:gd name="connsiteY16" fmla="*/ 87109 h 910478"/>
                <a:gd name="connsiteX17" fmla="*/ 1090128 w 1221518"/>
                <a:gd name="connsiteY17" fmla="*/ 58 h 910478"/>
                <a:gd name="connsiteX0" fmla="*/ 1090128 w 1221518"/>
                <a:gd name="connsiteY0" fmla="*/ 58 h 910478"/>
                <a:gd name="connsiteX1" fmla="*/ 1108849 w 1221518"/>
                <a:gd name="connsiteY1" fmla="*/ 2258 h 910478"/>
                <a:gd name="connsiteX2" fmla="*/ 990110 w 1221518"/>
                <a:gd name="connsiteY2" fmla="*/ 166360 h 910478"/>
                <a:gd name="connsiteX3" fmla="*/ 1221428 w 1221518"/>
                <a:gd name="connsiteY3" fmla="*/ 199937 h 910478"/>
                <a:gd name="connsiteX4" fmla="*/ 1009036 w 1221518"/>
                <a:gd name="connsiteY4" fmla="*/ 354788 h 910478"/>
                <a:gd name="connsiteX5" fmla="*/ 405433 w 1221518"/>
                <a:gd name="connsiteY5" fmla="*/ 344246 h 910478"/>
                <a:gd name="connsiteX6" fmla="*/ 271672 w 1221518"/>
                <a:gd name="connsiteY6" fmla="*/ 535566 h 910478"/>
                <a:gd name="connsiteX7" fmla="*/ 240775 w 1221518"/>
                <a:gd name="connsiteY7" fmla="*/ 704763 h 910478"/>
                <a:gd name="connsiteX8" fmla="*/ 228487 w 1221518"/>
                <a:gd name="connsiteY8" fmla="*/ 553973 h 910478"/>
                <a:gd name="connsiteX9" fmla="*/ 159273 w 1221518"/>
                <a:gd name="connsiteY9" fmla="*/ 512224 h 910478"/>
                <a:gd name="connsiteX10" fmla="*/ 134172 w 1221518"/>
                <a:gd name="connsiteY10" fmla="*/ 724810 h 910478"/>
                <a:gd name="connsiteX11" fmla="*/ 148715 w 1221518"/>
                <a:gd name="connsiteY11" fmla="*/ 765648 h 910478"/>
                <a:gd name="connsiteX12" fmla="*/ 116828 w 1221518"/>
                <a:gd name="connsiteY12" fmla="*/ 910474 h 910478"/>
                <a:gd name="connsiteX13" fmla="*/ 41206 w 1221518"/>
                <a:gd name="connsiteY13" fmla="*/ 760346 h 910478"/>
                <a:gd name="connsiteX14" fmla="*/ 8443 w 1221518"/>
                <a:gd name="connsiteY14" fmla="*/ 478605 h 910478"/>
                <a:gd name="connsiteX15" fmla="*/ 197213 w 1221518"/>
                <a:gd name="connsiteY15" fmla="*/ 214819 h 910478"/>
                <a:gd name="connsiteX16" fmla="*/ 745519 w 1221518"/>
                <a:gd name="connsiteY16" fmla="*/ 87109 h 910478"/>
                <a:gd name="connsiteX17" fmla="*/ 1090128 w 1221518"/>
                <a:gd name="connsiteY17" fmla="*/ 58 h 910478"/>
                <a:gd name="connsiteX0" fmla="*/ 1090128 w 1221502"/>
                <a:gd name="connsiteY0" fmla="*/ 58 h 910478"/>
                <a:gd name="connsiteX1" fmla="*/ 1108849 w 1221502"/>
                <a:gd name="connsiteY1" fmla="*/ 2258 h 910478"/>
                <a:gd name="connsiteX2" fmla="*/ 990110 w 1221502"/>
                <a:gd name="connsiteY2" fmla="*/ 166360 h 910478"/>
                <a:gd name="connsiteX3" fmla="*/ 1221428 w 1221502"/>
                <a:gd name="connsiteY3" fmla="*/ 199937 h 910478"/>
                <a:gd name="connsiteX4" fmla="*/ 1009036 w 1221502"/>
                <a:gd name="connsiteY4" fmla="*/ 354788 h 910478"/>
                <a:gd name="connsiteX5" fmla="*/ 516425 w 1221502"/>
                <a:gd name="connsiteY5" fmla="*/ 335418 h 910478"/>
                <a:gd name="connsiteX6" fmla="*/ 405433 w 1221502"/>
                <a:gd name="connsiteY6" fmla="*/ 344246 h 910478"/>
                <a:gd name="connsiteX7" fmla="*/ 271672 w 1221502"/>
                <a:gd name="connsiteY7" fmla="*/ 535566 h 910478"/>
                <a:gd name="connsiteX8" fmla="*/ 240775 w 1221502"/>
                <a:gd name="connsiteY8" fmla="*/ 704763 h 910478"/>
                <a:gd name="connsiteX9" fmla="*/ 228487 w 1221502"/>
                <a:gd name="connsiteY9" fmla="*/ 553973 h 910478"/>
                <a:gd name="connsiteX10" fmla="*/ 159273 w 1221502"/>
                <a:gd name="connsiteY10" fmla="*/ 512224 h 910478"/>
                <a:gd name="connsiteX11" fmla="*/ 134172 w 1221502"/>
                <a:gd name="connsiteY11" fmla="*/ 724810 h 910478"/>
                <a:gd name="connsiteX12" fmla="*/ 148715 w 1221502"/>
                <a:gd name="connsiteY12" fmla="*/ 765648 h 910478"/>
                <a:gd name="connsiteX13" fmla="*/ 116828 w 1221502"/>
                <a:gd name="connsiteY13" fmla="*/ 910474 h 910478"/>
                <a:gd name="connsiteX14" fmla="*/ 41206 w 1221502"/>
                <a:gd name="connsiteY14" fmla="*/ 760346 h 910478"/>
                <a:gd name="connsiteX15" fmla="*/ 8443 w 1221502"/>
                <a:gd name="connsiteY15" fmla="*/ 478605 h 910478"/>
                <a:gd name="connsiteX16" fmla="*/ 197213 w 1221502"/>
                <a:gd name="connsiteY16" fmla="*/ 214819 h 910478"/>
                <a:gd name="connsiteX17" fmla="*/ 745519 w 1221502"/>
                <a:gd name="connsiteY17" fmla="*/ 87109 h 910478"/>
                <a:gd name="connsiteX18" fmla="*/ 1090128 w 1221502"/>
                <a:gd name="connsiteY18" fmla="*/ 58 h 910478"/>
                <a:gd name="connsiteX0" fmla="*/ 1090128 w 1221499"/>
                <a:gd name="connsiteY0" fmla="*/ 58 h 910478"/>
                <a:gd name="connsiteX1" fmla="*/ 1108849 w 1221499"/>
                <a:gd name="connsiteY1" fmla="*/ 2258 h 910478"/>
                <a:gd name="connsiteX2" fmla="*/ 990110 w 1221499"/>
                <a:gd name="connsiteY2" fmla="*/ 166360 h 910478"/>
                <a:gd name="connsiteX3" fmla="*/ 1221428 w 1221499"/>
                <a:gd name="connsiteY3" fmla="*/ 199937 h 910478"/>
                <a:gd name="connsiteX4" fmla="*/ 1009036 w 1221499"/>
                <a:gd name="connsiteY4" fmla="*/ 354788 h 910478"/>
                <a:gd name="connsiteX5" fmla="*/ 539220 w 1221499"/>
                <a:gd name="connsiteY5" fmla="*/ 384265 h 910478"/>
                <a:gd name="connsiteX6" fmla="*/ 405433 w 1221499"/>
                <a:gd name="connsiteY6" fmla="*/ 344246 h 910478"/>
                <a:gd name="connsiteX7" fmla="*/ 271672 w 1221499"/>
                <a:gd name="connsiteY7" fmla="*/ 535566 h 910478"/>
                <a:gd name="connsiteX8" fmla="*/ 240775 w 1221499"/>
                <a:gd name="connsiteY8" fmla="*/ 704763 h 910478"/>
                <a:gd name="connsiteX9" fmla="*/ 228487 w 1221499"/>
                <a:gd name="connsiteY9" fmla="*/ 553973 h 910478"/>
                <a:gd name="connsiteX10" fmla="*/ 159273 w 1221499"/>
                <a:gd name="connsiteY10" fmla="*/ 512224 h 910478"/>
                <a:gd name="connsiteX11" fmla="*/ 134172 w 1221499"/>
                <a:gd name="connsiteY11" fmla="*/ 724810 h 910478"/>
                <a:gd name="connsiteX12" fmla="*/ 148715 w 1221499"/>
                <a:gd name="connsiteY12" fmla="*/ 765648 h 910478"/>
                <a:gd name="connsiteX13" fmla="*/ 116828 w 1221499"/>
                <a:gd name="connsiteY13" fmla="*/ 910474 h 910478"/>
                <a:gd name="connsiteX14" fmla="*/ 41206 w 1221499"/>
                <a:gd name="connsiteY14" fmla="*/ 760346 h 910478"/>
                <a:gd name="connsiteX15" fmla="*/ 8443 w 1221499"/>
                <a:gd name="connsiteY15" fmla="*/ 478605 h 910478"/>
                <a:gd name="connsiteX16" fmla="*/ 197213 w 1221499"/>
                <a:gd name="connsiteY16" fmla="*/ 214819 h 910478"/>
                <a:gd name="connsiteX17" fmla="*/ 745519 w 1221499"/>
                <a:gd name="connsiteY17" fmla="*/ 87109 h 910478"/>
                <a:gd name="connsiteX18" fmla="*/ 1090128 w 1221499"/>
                <a:gd name="connsiteY18" fmla="*/ 58 h 910478"/>
                <a:gd name="connsiteX0" fmla="*/ 1090128 w 1221497"/>
                <a:gd name="connsiteY0" fmla="*/ 58 h 910478"/>
                <a:gd name="connsiteX1" fmla="*/ 1108849 w 1221497"/>
                <a:gd name="connsiteY1" fmla="*/ 2258 h 910478"/>
                <a:gd name="connsiteX2" fmla="*/ 990110 w 1221497"/>
                <a:gd name="connsiteY2" fmla="*/ 166360 h 910478"/>
                <a:gd name="connsiteX3" fmla="*/ 1221428 w 1221497"/>
                <a:gd name="connsiteY3" fmla="*/ 199937 h 910478"/>
                <a:gd name="connsiteX4" fmla="*/ 1009036 w 1221497"/>
                <a:gd name="connsiteY4" fmla="*/ 354788 h 910478"/>
                <a:gd name="connsiteX5" fmla="*/ 553874 w 1221497"/>
                <a:gd name="connsiteY5" fmla="*/ 394034 h 910478"/>
                <a:gd name="connsiteX6" fmla="*/ 405433 w 1221497"/>
                <a:gd name="connsiteY6" fmla="*/ 344246 h 910478"/>
                <a:gd name="connsiteX7" fmla="*/ 271672 w 1221497"/>
                <a:gd name="connsiteY7" fmla="*/ 535566 h 910478"/>
                <a:gd name="connsiteX8" fmla="*/ 240775 w 1221497"/>
                <a:gd name="connsiteY8" fmla="*/ 704763 h 910478"/>
                <a:gd name="connsiteX9" fmla="*/ 228487 w 1221497"/>
                <a:gd name="connsiteY9" fmla="*/ 553973 h 910478"/>
                <a:gd name="connsiteX10" fmla="*/ 159273 w 1221497"/>
                <a:gd name="connsiteY10" fmla="*/ 512224 h 910478"/>
                <a:gd name="connsiteX11" fmla="*/ 134172 w 1221497"/>
                <a:gd name="connsiteY11" fmla="*/ 724810 h 910478"/>
                <a:gd name="connsiteX12" fmla="*/ 148715 w 1221497"/>
                <a:gd name="connsiteY12" fmla="*/ 765648 h 910478"/>
                <a:gd name="connsiteX13" fmla="*/ 116828 w 1221497"/>
                <a:gd name="connsiteY13" fmla="*/ 910474 h 910478"/>
                <a:gd name="connsiteX14" fmla="*/ 41206 w 1221497"/>
                <a:gd name="connsiteY14" fmla="*/ 760346 h 910478"/>
                <a:gd name="connsiteX15" fmla="*/ 8443 w 1221497"/>
                <a:gd name="connsiteY15" fmla="*/ 478605 h 910478"/>
                <a:gd name="connsiteX16" fmla="*/ 197213 w 1221497"/>
                <a:gd name="connsiteY16" fmla="*/ 214819 h 910478"/>
                <a:gd name="connsiteX17" fmla="*/ 745519 w 1221497"/>
                <a:gd name="connsiteY17" fmla="*/ 87109 h 910478"/>
                <a:gd name="connsiteX18" fmla="*/ 1090128 w 1221497"/>
                <a:gd name="connsiteY18" fmla="*/ 58 h 910478"/>
                <a:gd name="connsiteX0" fmla="*/ 1090128 w 1221488"/>
                <a:gd name="connsiteY0" fmla="*/ 58 h 910478"/>
                <a:gd name="connsiteX1" fmla="*/ 1108849 w 1221488"/>
                <a:gd name="connsiteY1" fmla="*/ 2258 h 910478"/>
                <a:gd name="connsiteX2" fmla="*/ 990110 w 1221488"/>
                <a:gd name="connsiteY2" fmla="*/ 166360 h 910478"/>
                <a:gd name="connsiteX3" fmla="*/ 1221428 w 1221488"/>
                <a:gd name="connsiteY3" fmla="*/ 199937 h 910478"/>
                <a:gd name="connsiteX4" fmla="*/ 1009036 w 1221488"/>
                <a:gd name="connsiteY4" fmla="*/ 354788 h 910478"/>
                <a:gd name="connsiteX5" fmla="*/ 649941 w 1221488"/>
                <a:gd name="connsiteY5" fmla="*/ 387521 h 910478"/>
                <a:gd name="connsiteX6" fmla="*/ 553874 w 1221488"/>
                <a:gd name="connsiteY6" fmla="*/ 394034 h 910478"/>
                <a:gd name="connsiteX7" fmla="*/ 405433 w 1221488"/>
                <a:gd name="connsiteY7" fmla="*/ 344246 h 910478"/>
                <a:gd name="connsiteX8" fmla="*/ 271672 w 1221488"/>
                <a:gd name="connsiteY8" fmla="*/ 535566 h 910478"/>
                <a:gd name="connsiteX9" fmla="*/ 240775 w 1221488"/>
                <a:gd name="connsiteY9" fmla="*/ 704763 h 910478"/>
                <a:gd name="connsiteX10" fmla="*/ 228487 w 1221488"/>
                <a:gd name="connsiteY10" fmla="*/ 553973 h 910478"/>
                <a:gd name="connsiteX11" fmla="*/ 159273 w 1221488"/>
                <a:gd name="connsiteY11" fmla="*/ 512224 h 910478"/>
                <a:gd name="connsiteX12" fmla="*/ 134172 w 1221488"/>
                <a:gd name="connsiteY12" fmla="*/ 724810 h 910478"/>
                <a:gd name="connsiteX13" fmla="*/ 148715 w 1221488"/>
                <a:gd name="connsiteY13" fmla="*/ 765648 h 910478"/>
                <a:gd name="connsiteX14" fmla="*/ 116828 w 1221488"/>
                <a:gd name="connsiteY14" fmla="*/ 910474 h 910478"/>
                <a:gd name="connsiteX15" fmla="*/ 41206 w 1221488"/>
                <a:gd name="connsiteY15" fmla="*/ 760346 h 910478"/>
                <a:gd name="connsiteX16" fmla="*/ 8443 w 1221488"/>
                <a:gd name="connsiteY16" fmla="*/ 478605 h 910478"/>
                <a:gd name="connsiteX17" fmla="*/ 197213 w 1221488"/>
                <a:gd name="connsiteY17" fmla="*/ 214819 h 910478"/>
                <a:gd name="connsiteX18" fmla="*/ 745519 w 1221488"/>
                <a:gd name="connsiteY18" fmla="*/ 87109 h 910478"/>
                <a:gd name="connsiteX19" fmla="*/ 1090128 w 1221488"/>
                <a:gd name="connsiteY19" fmla="*/ 58 h 910478"/>
                <a:gd name="connsiteX0" fmla="*/ 1090128 w 1221490"/>
                <a:gd name="connsiteY0" fmla="*/ 58 h 910478"/>
                <a:gd name="connsiteX1" fmla="*/ 1108849 w 1221490"/>
                <a:gd name="connsiteY1" fmla="*/ 2258 h 910478"/>
                <a:gd name="connsiteX2" fmla="*/ 990110 w 1221490"/>
                <a:gd name="connsiteY2" fmla="*/ 166360 h 910478"/>
                <a:gd name="connsiteX3" fmla="*/ 1221428 w 1221490"/>
                <a:gd name="connsiteY3" fmla="*/ 199937 h 910478"/>
                <a:gd name="connsiteX4" fmla="*/ 1009036 w 1221490"/>
                <a:gd name="connsiteY4" fmla="*/ 354788 h 910478"/>
                <a:gd name="connsiteX5" fmla="*/ 633658 w 1221490"/>
                <a:gd name="connsiteY5" fmla="*/ 348443 h 910478"/>
                <a:gd name="connsiteX6" fmla="*/ 553874 w 1221490"/>
                <a:gd name="connsiteY6" fmla="*/ 394034 h 910478"/>
                <a:gd name="connsiteX7" fmla="*/ 405433 w 1221490"/>
                <a:gd name="connsiteY7" fmla="*/ 344246 h 910478"/>
                <a:gd name="connsiteX8" fmla="*/ 271672 w 1221490"/>
                <a:gd name="connsiteY8" fmla="*/ 535566 h 910478"/>
                <a:gd name="connsiteX9" fmla="*/ 240775 w 1221490"/>
                <a:gd name="connsiteY9" fmla="*/ 704763 h 910478"/>
                <a:gd name="connsiteX10" fmla="*/ 228487 w 1221490"/>
                <a:gd name="connsiteY10" fmla="*/ 553973 h 910478"/>
                <a:gd name="connsiteX11" fmla="*/ 159273 w 1221490"/>
                <a:gd name="connsiteY11" fmla="*/ 512224 h 910478"/>
                <a:gd name="connsiteX12" fmla="*/ 134172 w 1221490"/>
                <a:gd name="connsiteY12" fmla="*/ 724810 h 910478"/>
                <a:gd name="connsiteX13" fmla="*/ 148715 w 1221490"/>
                <a:gd name="connsiteY13" fmla="*/ 765648 h 910478"/>
                <a:gd name="connsiteX14" fmla="*/ 116828 w 1221490"/>
                <a:gd name="connsiteY14" fmla="*/ 910474 h 910478"/>
                <a:gd name="connsiteX15" fmla="*/ 41206 w 1221490"/>
                <a:gd name="connsiteY15" fmla="*/ 760346 h 910478"/>
                <a:gd name="connsiteX16" fmla="*/ 8443 w 1221490"/>
                <a:gd name="connsiteY16" fmla="*/ 478605 h 910478"/>
                <a:gd name="connsiteX17" fmla="*/ 197213 w 1221490"/>
                <a:gd name="connsiteY17" fmla="*/ 214819 h 910478"/>
                <a:gd name="connsiteX18" fmla="*/ 745519 w 1221490"/>
                <a:gd name="connsiteY18" fmla="*/ 87109 h 910478"/>
                <a:gd name="connsiteX19" fmla="*/ 1090128 w 1221490"/>
                <a:gd name="connsiteY19" fmla="*/ 58 h 910478"/>
                <a:gd name="connsiteX0" fmla="*/ 1090128 w 1221490"/>
                <a:gd name="connsiteY0" fmla="*/ 58 h 910478"/>
                <a:gd name="connsiteX1" fmla="*/ 1108849 w 1221490"/>
                <a:gd name="connsiteY1" fmla="*/ 2258 h 910478"/>
                <a:gd name="connsiteX2" fmla="*/ 990110 w 1221490"/>
                <a:gd name="connsiteY2" fmla="*/ 166360 h 910478"/>
                <a:gd name="connsiteX3" fmla="*/ 1221428 w 1221490"/>
                <a:gd name="connsiteY3" fmla="*/ 199937 h 910478"/>
                <a:gd name="connsiteX4" fmla="*/ 1009036 w 1221490"/>
                <a:gd name="connsiteY4" fmla="*/ 354788 h 910478"/>
                <a:gd name="connsiteX5" fmla="*/ 633658 w 1221490"/>
                <a:gd name="connsiteY5" fmla="*/ 348443 h 910478"/>
                <a:gd name="connsiteX6" fmla="*/ 573413 w 1221490"/>
                <a:gd name="connsiteY6" fmla="*/ 410316 h 910478"/>
                <a:gd name="connsiteX7" fmla="*/ 405433 w 1221490"/>
                <a:gd name="connsiteY7" fmla="*/ 344246 h 910478"/>
                <a:gd name="connsiteX8" fmla="*/ 271672 w 1221490"/>
                <a:gd name="connsiteY8" fmla="*/ 535566 h 910478"/>
                <a:gd name="connsiteX9" fmla="*/ 240775 w 1221490"/>
                <a:gd name="connsiteY9" fmla="*/ 704763 h 910478"/>
                <a:gd name="connsiteX10" fmla="*/ 228487 w 1221490"/>
                <a:gd name="connsiteY10" fmla="*/ 553973 h 910478"/>
                <a:gd name="connsiteX11" fmla="*/ 159273 w 1221490"/>
                <a:gd name="connsiteY11" fmla="*/ 512224 h 910478"/>
                <a:gd name="connsiteX12" fmla="*/ 134172 w 1221490"/>
                <a:gd name="connsiteY12" fmla="*/ 724810 h 910478"/>
                <a:gd name="connsiteX13" fmla="*/ 148715 w 1221490"/>
                <a:gd name="connsiteY13" fmla="*/ 765648 h 910478"/>
                <a:gd name="connsiteX14" fmla="*/ 116828 w 1221490"/>
                <a:gd name="connsiteY14" fmla="*/ 910474 h 910478"/>
                <a:gd name="connsiteX15" fmla="*/ 41206 w 1221490"/>
                <a:gd name="connsiteY15" fmla="*/ 760346 h 910478"/>
                <a:gd name="connsiteX16" fmla="*/ 8443 w 1221490"/>
                <a:gd name="connsiteY16" fmla="*/ 478605 h 910478"/>
                <a:gd name="connsiteX17" fmla="*/ 197213 w 1221490"/>
                <a:gd name="connsiteY17" fmla="*/ 214819 h 910478"/>
                <a:gd name="connsiteX18" fmla="*/ 745519 w 1221490"/>
                <a:gd name="connsiteY18" fmla="*/ 87109 h 910478"/>
                <a:gd name="connsiteX19" fmla="*/ 1090128 w 1221490"/>
                <a:gd name="connsiteY19" fmla="*/ 58 h 910478"/>
                <a:gd name="connsiteX0" fmla="*/ 1090128 w 1221490"/>
                <a:gd name="connsiteY0" fmla="*/ 58 h 910478"/>
                <a:gd name="connsiteX1" fmla="*/ 1108849 w 1221490"/>
                <a:gd name="connsiteY1" fmla="*/ 2258 h 910478"/>
                <a:gd name="connsiteX2" fmla="*/ 990110 w 1221490"/>
                <a:gd name="connsiteY2" fmla="*/ 166360 h 910478"/>
                <a:gd name="connsiteX3" fmla="*/ 1221428 w 1221490"/>
                <a:gd name="connsiteY3" fmla="*/ 199937 h 910478"/>
                <a:gd name="connsiteX4" fmla="*/ 1009036 w 1221490"/>
                <a:gd name="connsiteY4" fmla="*/ 354788 h 910478"/>
                <a:gd name="connsiteX5" fmla="*/ 633658 w 1221490"/>
                <a:gd name="connsiteY5" fmla="*/ 348443 h 910478"/>
                <a:gd name="connsiteX6" fmla="*/ 573413 w 1221490"/>
                <a:gd name="connsiteY6" fmla="*/ 410316 h 910478"/>
                <a:gd name="connsiteX7" fmla="*/ 405433 w 1221490"/>
                <a:gd name="connsiteY7" fmla="*/ 367041 h 910478"/>
                <a:gd name="connsiteX8" fmla="*/ 271672 w 1221490"/>
                <a:gd name="connsiteY8" fmla="*/ 535566 h 910478"/>
                <a:gd name="connsiteX9" fmla="*/ 240775 w 1221490"/>
                <a:gd name="connsiteY9" fmla="*/ 704763 h 910478"/>
                <a:gd name="connsiteX10" fmla="*/ 228487 w 1221490"/>
                <a:gd name="connsiteY10" fmla="*/ 553973 h 910478"/>
                <a:gd name="connsiteX11" fmla="*/ 159273 w 1221490"/>
                <a:gd name="connsiteY11" fmla="*/ 512224 h 910478"/>
                <a:gd name="connsiteX12" fmla="*/ 134172 w 1221490"/>
                <a:gd name="connsiteY12" fmla="*/ 724810 h 910478"/>
                <a:gd name="connsiteX13" fmla="*/ 148715 w 1221490"/>
                <a:gd name="connsiteY13" fmla="*/ 765648 h 910478"/>
                <a:gd name="connsiteX14" fmla="*/ 116828 w 1221490"/>
                <a:gd name="connsiteY14" fmla="*/ 910474 h 910478"/>
                <a:gd name="connsiteX15" fmla="*/ 41206 w 1221490"/>
                <a:gd name="connsiteY15" fmla="*/ 760346 h 910478"/>
                <a:gd name="connsiteX16" fmla="*/ 8443 w 1221490"/>
                <a:gd name="connsiteY16" fmla="*/ 478605 h 910478"/>
                <a:gd name="connsiteX17" fmla="*/ 197213 w 1221490"/>
                <a:gd name="connsiteY17" fmla="*/ 214819 h 910478"/>
                <a:gd name="connsiteX18" fmla="*/ 745519 w 1221490"/>
                <a:gd name="connsiteY18" fmla="*/ 87109 h 910478"/>
                <a:gd name="connsiteX19" fmla="*/ 1090128 w 1221490"/>
                <a:gd name="connsiteY19" fmla="*/ 58 h 910478"/>
                <a:gd name="connsiteX0" fmla="*/ 1090128 w 1221483"/>
                <a:gd name="connsiteY0" fmla="*/ 58 h 910478"/>
                <a:gd name="connsiteX1" fmla="*/ 1108849 w 1221483"/>
                <a:gd name="connsiteY1" fmla="*/ 2258 h 910478"/>
                <a:gd name="connsiteX2" fmla="*/ 990110 w 1221483"/>
                <a:gd name="connsiteY2" fmla="*/ 166360 h 910478"/>
                <a:gd name="connsiteX3" fmla="*/ 1221428 w 1221483"/>
                <a:gd name="connsiteY3" fmla="*/ 199937 h 910478"/>
                <a:gd name="connsiteX4" fmla="*/ 1009036 w 1221483"/>
                <a:gd name="connsiteY4" fmla="*/ 354788 h 910478"/>
                <a:gd name="connsiteX5" fmla="*/ 721584 w 1221483"/>
                <a:gd name="connsiteY5" fmla="*/ 358213 h 910478"/>
                <a:gd name="connsiteX6" fmla="*/ 633658 w 1221483"/>
                <a:gd name="connsiteY6" fmla="*/ 348443 h 910478"/>
                <a:gd name="connsiteX7" fmla="*/ 573413 w 1221483"/>
                <a:gd name="connsiteY7" fmla="*/ 410316 h 910478"/>
                <a:gd name="connsiteX8" fmla="*/ 405433 w 1221483"/>
                <a:gd name="connsiteY8" fmla="*/ 367041 h 910478"/>
                <a:gd name="connsiteX9" fmla="*/ 271672 w 1221483"/>
                <a:gd name="connsiteY9" fmla="*/ 535566 h 910478"/>
                <a:gd name="connsiteX10" fmla="*/ 240775 w 1221483"/>
                <a:gd name="connsiteY10" fmla="*/ 704763 h 910478"/>
                <a:gd name="connsiteX11" fmla="*/ 228487 w 1221483"/>
                <a:gd name="connsiteY11" fmla="*/ 553973 h 910478"/>
                <a:gd name="connsiteX12" fmla="*/ 159273 w 1221483"/>
                <a:gd name="connsiteY12" fmla="*/ 512224 h 910478"/>
                <a:gd name="connsiteX13" fmla="*/ 134172 w 1221483"/>
                <a:gd name="connsiteY13" fmla="*/ 724810 h 910478"/>
                <a:gd name="connsiteX14" fmla="*/ 148715 w 1221483"/>
                <a:gd name="connsiteY14" fmla="*/ 765648 h 910478"/>
                <a:gd name="connsiteX15" fmla="*/ 116828 w 1221483"/>
                <a:gd name="connsiteY15" fmla="*/ 910474 h 910478"/>
                <a:gd name="connsiteX16" fmla="*/ 41206 w 1221483"/>
                <a:gd name="connsiteY16" fmla="*/ 760346 h 910478"/>
                <a:gd name="connsiteX17" fmla="*/ 8443 w 1221483"/>
                <a:gd name="connsiteY17" fmla="*/ 478605 h 910478"/>
                <a:gd name="connsiteX18" fmla="*/ 197213 w 1221483"/>
                <a:gd name="connsiteY18" fmla="*/ 214819 h 910478"/>
                <a:gd name="connsiteX19" fmla="*/ 745519 w 1221483"/>
                <a:gd name="connsiteY19" fmla="*/ 87109 h 910478"/>
                <a:gd name="connsiteX20" fmla="*/ 1090128 w 1221483"/>
                <a:gd name="connsiteY20" fmla="*/ 58 h 910478"/>
                <a:gd name="connsiteX0" fmla="*/ 1090128 w 1221482"/>
                <a:gd name="connsiteY0" fmla="*/ 58 h 910478"/>
                <a:gd name="connsiteX1" fmla="*/ 1108849 w 1221482"/>
                <a:gd name="connsiteY1" fmla="*/ 2258 h 910478"/>
                <a:gd name="connsiteX2" fmla="*/ 990110 w 1221482"/>
                <a:gd name="connsiteY2" fmla="*/ 166360 h 910478"/>
                <a:gd name="connsiteX3" fmla="*/ 1221428 w 1221482"/>
                <a:gd name="connsiteY3" fmla="*/ 199937 h 910478"/>
                <a:gd name="connsiteX4" fmla="*/ 1009036 w 1221482"/>
                <a:gd name="connsiteY4" fmla="*/ 354788 h 910478"/>
                <a:gd name="connsiteX5" fmla="*/ 737866 w 1221482"/>
                <a:gd name="connsiteY5" fmla="*/ 387521 h 910478"/>
                <a:gd name="connsiteX6" fmla="*/ 633658 w 1221482"/>
                <a:gd name="connsiteY6" fmla="*/ 348443 h 910478"/>
                <a:gd name="connsiteX7" fmla="*/ 573413 w 1221482"/>
                <a:gd name="connsiteY7" fmla="*/ 410316 h 910478"/>
                <a:gd name="connsiteX8" fmla="*/ 405433 w 1221482"/>
                <a:gd name="connsiteY8" fmla="*/ 367041 h 910478"/>
                <a:gd name="connsiteX9" fmla="*/ 271672 w 1221482"/>
                <a:gd name="connsiteY9" fmla="*/ 535566 h 910478"/>
                <a:gd name="connsiteX10" fmla="*/ 240775 w 1221482"/>
                <a:gd name="connsiteY10" fmla="*/ 704763 h 910478"/>
                <a:gd name="connsiteX11" fmla="*/ 228487 w 1221482"/>
                <a:gd name="connsiteY11" fmla="*/ 553973 h 910478"/>
                <a:gd name="connsiteX12" fmla="*/ 159273 w 1221482"/>
                <a:gd name="connsiteY12" fmla="*/ 512224 h 910478"/>
                <a:gd name="connsiteX13" fmla="*/ 134172 w 1221482"/>
                <a:gd name="connsiteY13" fmla="*/ 724810 h 910478"/>
                <a:gd name="connsiteX14" fmla="*/ 148715 w 1221482"/>
                <a:gd name="connsiteY14" fmla="*/ 765648 h 910478"/>
                <a:gd name="connsiteX15" fmla="*/ 116828 w 1221482"/>
                <a:gd name="connsiteY15" fmla="*/ 910474 h 910478"/>
                <a:gd name="connsiteX16" fmla="*/ 41206 w 1221482"/>
                <a:gd name="connsiteY16" fmla="*/ 760346 h 910478"/>
                <a:gd name="connsiteX17" fmla="*/ 8443 w 1221482"/>
                <a:gd name="connsiteY17" fmla="*/ 478605 h 910478"/>
                <a:gd name="connsiteX18" fmla="*/ 197213 w 1221482"/>
                <a:gd name="connsiteY18" fmla="*/ 214819 h 910478"/>
                <a:gd name="connsiteX19" fmla="*/ 745519 w 1221482"/>
                <a:gd name="connsiteY19" fmla="*/ 87109 h 910478"/>
                <a:gd name="connsiteX20" fmla="*/ 1090128 w 1221482"/>
                <a:gd name="connsiteY20" fmla="*/ 58 h 910478"/>
                <a:gd name="connsiteX0" fmla="*/ 1090128 w 1221482"/>
                <a:gd name="connsiteY0" fmla="*/ 58 h 910478"/>
                <a:gd name="connsiteX1" fmla="*/ 1108849 w 1221482"/>
                <a:gd name="connsiteY1" fmla="*/ 2258 h 910478"/>
                <a:gd name="connsiteX2" fmla="*/ 990110 w 1221482"/>
                <a:gd name="connsiteY2" fmla="*/ 166360 h 910478"/>
                <a:gd name="connsiteX3" fmla="*/ 1221428 w 1221482"/>
                <a:gd name="connsiteY3" fmla="*/ 199937 h 910478"/>
                <a:gd name="connsiteX4" fmla="*/ 1009036 w 1221482"/>
                <a:gd name="connsiteY4" fmla="*/ 354788 h 910478"/>
                <a:gd name="connsiteX5" fmla="*/ 737866 w 1221482"/>
                <a:gd name="connsiteY5" fmla="*/ 387521 h 910478"/>
                <a:gd name="connsiteX6" fmla="*/ 620632 w 1221482"/>
                <a:gd name="connsiteY6" fmla="*/ 345187 h 910478"/>
                <a:gd name="connsiteX7" fmla="*/ 573413 w 1221482"/>
                <a:gd name="connsiteY7" fmla="*/ 410316 h 910478"/>
                <a:gd name="connsiteX8" fmla="*/ 405433 w 1221482"/>
                <a:gd name="connsiteY8" fmla="*/ 367041 h 910478"/>
                <a:gd name="connsiteX9" fmla="*/ 271672 w 1221482"/>
                <a:gd name="connsiteY9" fmla="*/ 535566 h 910478"/>
                <a:gd name="connsiteX10" fmla="*/ 240775 w 1221482"/>
                <a:gd name="connsiteY10" fmla="*/ 704763 h 910478"/>
                <a:gd name="connsiteX11" fmla="*/ 228487 w 1221482"/>
                <a:gd name="connsiteY11" fmla="*/ 553973 h 910478"/>
                <a:gd name="connsiteX12" fmla="*/ 159273 w 1221482"/>
                <a:gd name="connsiteY12" fmla="*/ 512224 h 910478"/>
                <a:gd name="connsiteX13" fmla="*/ 134172 w 1221482"/>
                <a:gd name="connsiteY13" fmla="*/ 724810 h 910478"/>
                <a:gd name="connsiteX14" fmla="*/ 148715 w 1221482"/>
                <a:gd name="connsiteY14" fmla="*/ 765648 h 910478"/>
                <a:gd name="connsiteX15" fmla="*/ 116828 w 1221482"/>
                <a:gd name="connsiteY15" fmla="*/ 910474 h 910478"/>
                <a:gd name="connsiteX16" fmla="*/ 41206 w 1221482"/>
                <a:gd name="connsiteY16" fmla="*/ 760346 h 910478"/>
                <a:gd name="connsiteX17" fmla="*/ 8443 w 1221482"/>
                <a:gd name="connsiteY17" fmla="*/ 478605 h 910478"/>
                <a:gd name="connsiteX18" fmla="*/ 197213 w 1221482"/>
                <a:gd name="connsiteY18" fmla="*/ 214819 h 910478"/>
                <a:gd name="connsiteX19" fmla="*/ 745519 w 1221482"/>
                <a:gd name="connsiteY19" fmla="*/ 87109 h 910478"/>
                <a:gd name="connsiteX20" fmla="*/ 1090128 w 1221482"/>
                <a:gd name="connsiteY20" fmla="*/ 58 h 910478"/>
                <a:gd name="connsiteX0" fmla="*/ 1090128 w 1221481"/>
                <a:gd name="connsiteY0" fmla="*/ 58 h 910478"/>
                <a:gd name="connsiteX1" fmla="*/ 1108849 w 1221481"/>
                <a:gd name="connsiteY1" fmla="*/ 2258 h 910478"/>
                <a:gd name="connsiteX2" fmla="*/ 990110 w 1221481"/>
                <a:gd name="connsiteY2" fmla="*/ 166360 h 910478"/>
                <a:gd name="connsiteX3" fmla="*/ 1221428 w 1221481"/>
                <a:gd name="connsiteY3" fmla="*/ 199937 h 910478"/>
                <a:gd name="connsiteX4" fmla="*/ 1009036 w 1221481"/>
                <a:gd name="connsiteY4" fmla="*/ 354788 h 910478"/>
                <a:gd name="connsiteX5" fmla="*/ 752520 w 1221481"/>
                <a:gd name="connsiteY5" fmla="*/ 404617 h 910478"/>
                <a:gd name="connsiteX6" fmla="*/ 620632 w 1221481"/>
                <a:gd name="connsiteY6" fmla="*/ 345187 h 910478"/>
                <a:gd name="connsiteX7" fmla="*/ 573413 w 1221481"/>
                <a:gd name="connsiteY7" fmla="*/ 410316 h 910478"/>
                <a:gd name="connsiteX8" fmla="*/ 405433 w 1221481"/>
                <a:gd name="connsiteY8" fmla="*/ 367041 h 910478"/>
                <a:gd name="connsiteX9" fmla="*/ 271672 w 1221481"/>
                <a:gd name="connsiteY9" fmla="*/ 535566 h 910478"/>
                <a:gd name="connsiteX10" fmla="*/ 240775 w 1221481"/>
                <a:gd name="connsiteY10" fmla="*/ 704763 h 910478"/>
                <a:gd name="connsiteX11" fmla="*/ 228487 w 1221481"/>
                <a:gd name="connsiteY11" fmla="*/ 553973 h 910478"/>
                <a:gd name="connsiteX12" fmla="*/ 159273 w 1221481"/>
                <a:gd name="connsiteY12" fmla="*/ 512224 h 910478"/>
                <a:gd name="connsiteX13" fmla="*/ 134172 w 1221481"/>
                <a:gd name="connsiteY13" fmla="*/ 724810 h 910478"/>
                <a:gd name="connsiteX14" fmla="*/ 148715 w 1221481"/>
                <a:gd name="connsiteY14" fmla="*/ 765648 h 910478"/>
                <a:gd name="connsiteX15" fmla="*/ 116828 w 1221481"/>
                <a:gd name="connsiteY15" fmla="*/ 910474 h 910478"/>
                <a:gd name="connsiteX16" fmla="*/ 41206 w 1221481"/>
                <a:gd name="connsiteY16" fmla="*/ 760346 h 910478"/>
                <a:gd name="connsiteX17" fmla="*/ 8443 w 1221481"/>
                <a:gd name="connsiteY17" fmla="*/ 478605 h 910478"/>
                <a:gd name="connsiteX18" fmla="*/ 197213 w 1221481"/>
                <a:gd name="connsiteY18" fmla="*/ 214819 h 910478"/>
                <a:gd name="connsiteX19" fmla="*/ 745519 w 1221481"/>
                <a:gd name="connsiteY19" fmla="*/ 87109 h 910478"/>
                <a:gd name="connsiteX20" fmla="*/ 1090128 w 1221481"/>
                <a:gd name="connsiteY20" fmla="*/ 58 h 910478"/>
                <a:gd name="connsiteX0" fmla="*/ 1090128 w 1223720"/>
                <a:gd name="connsiteY0" fmla="*/ 58 h 910478"/>
                <a:gd name="connsiteX1" fmla="*/ 1108849 w 1223720"/>
                <a:gd name="connsiteY1" fmla="*/ 2258 h 910478"/>
                <a:gd name="connsiteX2" fmla="*/ 990110 w 1223720"/>
                <a:gd name="connsiteY2" fmla="*/ 166360 h 910478"/>
                <a:gd name="connsiteX3" fmla="*/ 1221428 w 1223720"/>
                <a:gd name="connsiteY3" fmla="*/ 199937 h 910478"/>
                <a:gd name="connsiteX4" fmla="*/ 820974 w 1223720"/>
                <a:gd name="connsiteY4" fmla="*/ 298614 h 910478"/>
                <a:gd name="connsiteX5" fmla="*/ 752520 w 1223720"/>
                <a:gd name="connsiteY5" fmla="*/ 404617 h 910478"/>
                <a:gd name="connsiteX6" fmla="*/ 620632 w 1223720"/>
                <a:gd name="connsiteY6" fmla="*/ 345187 h 910478"/>
                <a:gd name="connsiteX7" fmla="*/ 573413 w 1223720"/>
                <a:gd name="connsiteY7" fmla="*/ 410316 h 910478"/>
                <a:gd name="connsiteX8" fmla="*/ 405433 w 1223720"/>
                <a:gd name="connsiteY8" fmla="*/ 367041 h 910478"/>
                <a:gd name="connsiteX9" fmla="*/ 271672 w 1223720"/>
                <a:gd name="connsiteY9" fmla="*/ 535566 h 910478"/>
                <a:gd name="connsiteX10" fmla="*/ 240775 w 1223720"/>
                <a:gd name="connsiteY10" fmla="*/ 704763 h 910478"/>
                <a:gd name="connsiteX11" fmla="*/ 228487 w 1223720"/>
                <a:gd name="connsiteY11" fmla="*/ 553973 h 910478"/>
                <a:gd name="connsiteX12" fmla="*/ 159273 w 1223720"/>
                <a:gd name="connsiteY12" fmla="*/ 512224 h 910478"/>
                <a:gd name="connsiteX13" fmla="*/ 134172 w 1223720"/>
                <a:gd name="connsiteY13" fmla="*/ 724810 h 910478"/>
                <a:gd name="connsiteX14" fmla="*/ 148715 w 1223720"/>
                <a:gd name="connsiteY14" fmla="*/ 765648 h 910478"/>
                <a:gd name="connsiteX15" fmla="*/ 116828 w 1223720"/>
                <a:gd name="connsiteY15" fmla="*/ 910474 h 910478"/>
                <a:gd name="connsiteX16" fmla="*/ 41206 w 1223720"/>
                <a:gd name="connsiteY16" fmla="*/ 760346 h 910478"/>
                <a:gd name="connsiteX17" fmla="*/ 8443 w 1223720"/>
                <a:gd name="connsiteY17" fmla="*/ 478605 h 910478"/>
                <a:gd name="connsiteX18" fmla="*/ 197213 w 1223720"/>
                <a:gd name="connsiteY18" fmla="*/ 214819 h 910478"/>
                <a:gd name="connsiteX19" fmla="*/ 745519 w 1223720"/>
                <a:gd name="connsiteY19" fmla="*/ 87109 h 910478"/>
                <a:gd name="connsiteX20" fmla="*/ 1090128 w 1223720"/>
                <a:gd name="connsiteY20" fmla="*/ 58 h 910478"/>
                <a:gd name="connsiteX0" fmla="*/ 1090128 w 1114890"/>
                <a:gd name="connsiteY0" fmla="*/ 58 h 910478"/>
                <a:gd name="connsiteX1" fmla="*/ 1108849 w 1114890"/>
                <a:gd name="connsiteY1" fmla="*/ 2258 h 910478"/>
                <a:gd name="connsiteX2" fmla="*/ 990110 w 1114890"/>
                <a:gd name="connsiteY2" fmla="*/ 166360 h 910478"/>
                <a:gd name="connsiteX3" fmla="*/ 1013827 w 1114890"/>
                <a:gd name="connsiteY3" fmla="*/ 378229 h 910478"/>
                <a:gd name="connsiteX4" fmla="*/ 820974 w 1114890"/>
                <a:gd name="connsiteY4" fmla="*/ 298614 h 910478"/>
                <a:gd name="connsiteX5" fmla="*/ 752520 w 1114890"/>
                <a:gd name="connsiteY5" fmla="*/ 404617 h 910478"/>
                <a:gd name="connsiteX6" fmla="*/ 620632 w 1114890"/>
                <a:gd name="connsiteY6" fmla="*/ 345187 h 910478"/>
                <a:gd name="connsiteX7" fmla="*/ 573413 w 1114890"/>
                <a:gd name="connsiteY7" fmla="*/ 410316 h 910478"/>
                <a:gd name="connsiteX8" fmla="*/ 405433 w 1114890"/>
                <a:gd name="connsiteY8" fmla="*/ 367041 h 910478"/>
                <a:gd name="connsiteX9" fmla="*/ 271672 w 1114890"/>
                <a:gd name="connsiteY9" fmla="*/ 535566 h 910478"/>
                <a:gd name="connsiteX10" fmla="*/ 240775 w 1114890"/>
                <a:gd name="connsiteY10" fmla="*/ 704763 h 910478"/>
                <a:gd name="connsiteX11" fmla="*/ 228487 w 1114890"/>
                <a:gd name="connsiteY11" fmla="*/ 553973 h 910478"/>
                <a:gd name="connsiteX12" fmla="*/ 159273 w 1114890"/>
                <a:gd name="connsiteY12" fmla="*/ 512224 h 910478"/>
                <a:gd name="connsiteX13" fmla="*/ 134172 w 1114890"/>
                <a:gd name="connsiteY13" fmla="*/ 724810 h 910478"/>
                <a:gd name="connsiteX14" fmla="*/ 148715 w 1114890"/>
                <a:gd name="connsiteY14" fmla="*/ 765648 h 910478"/>
                <a:gd name="connsiteX15" fmla="*/ 116828 w 1114890"/>
                <a:gd name="connsiteY15" fmla="*/ 910474 h 910478"/>
                <a:gd name="connsiteX16" fmla="*/ 41206 w 1114890"/>
                <a:gd name="connsiteY16" fmla="*/ 760346 h 910478"/>
                <a:gd name="connsiteX17" fmla="*/ 8443 w 1114890"/>
                <a:gd name="connsiteY17" fmla="*/ 478605 h 910478"/>
                <a:gd name="connsiteX18" fmla="*/ 197213 w 1114890"/>
                <a:gd name="connsiteY18" fmla="*/ 214819 h 910478"/>
                <a:gd name="connsiteX19" fmla="*/ 745519 w 1114890"/>
                <a:gd name="connsiteY19" fmla="*/ 87109 h 910478"/>
                <a:gd name="connsiteX20" fmla="*/ 1090128 w 1114890"/>
                <a:gd name="connsiteY20" fmla="*/ 58 h 910478"/>
                <a:gd name="connsiteX0" fmla="*/ 1090128 w 1114890"/>
                <a:gd name="connsiteY0" fmla="*/ 58 h 910478"/>
                <a:gd name="connsiteX1" fmla="*/ 1108849 w 1114890"/>
                <a:gd name="connsiteY1" fmla="*/ 2258 h 910478"/>
                <a:gd name="connsiteX2" fmla="*/ 990110 w 1114890"/>
                <a:gd name="connsiteY2" fmla="*/ 166360 h 910478"/>
                <a:gd name="connsiteX3" fmla="*/ 1013827 w 1114890"/>
                <a:gd name="connsiteY3" fmla="*/ 378229 h 910478"/>
                <a:gd name="connsiteX4" fmla="*/ 829863 w 1114890"/>
                <a:gd name="connsiteY4" fmla="*/ 317507 h 910478"/>
                <a:gd name="connsiteX5" fmla="*/ 820974 w 1114890"/>
                <a:gd name="connsiteY5" fmla="*/ 298614 h 910478"/>
                <a:gd name="connsiteX6" fmla="*/ 752520 w 1114890"/>
                <a:gd name="connsiteY6" fmla="*/ 404617 h 910478"/>
                <a:gd name="connsiteX7" fmla="*/ 620632 w 1114890"/>
                <a:gd name="connsiteY7" fmla="*/ 345187 h 910478"/>
                <a:gd name="connsiteX8" fmla="*/ 573413 w 1114890"/>
                <a:gd name="connsiteY8" fmla="*/ 410316 h 910478"/>
                <a:gd name="connsiteX9" fmla="*/ 405433 w 1114890"/>
                <a:gd name="connsiteY9" fmla="*/ 367041 h 910478"/>
                <a:gd name="connsiteX10" fmla="*/ 271672 w 1114890"/>
                <a:gd name="connsiteY10" fmla="*/ 535566 h 910478"/>
                <a:gd name="connsiteX11" fmla="*/ 240775 w 1114890"/>
                <a:gd name="connsiteY11" fmla="*/ 704763 h 910478"/>
                <a:gd name="connsiteX12" fmla="*/ 228487 w 1114890"/>
                <a:gd name="connsiteY12" fmla="*/ 553973 h 910478"/>
                <a:gd name="connsiteX13" fmla="*/ 159273 w 1114890"/>
                <a:gd name="connsiteY13" fmla="*/ 512224 h 910478"/>
                <a:gd name="connsiteX14" fmla="*/ 134172 w 1114890"/>
                <a:gd name="connsiteY14" fmla="*/ 724810 h 910478"/>
                <a:gd name="connsiteX15" fmla="*/ 148715 w 1114890"/>
                <a:gd name="connsiteY15" fmla="*/ 765648 h 910478"/>
                <a:gd name="connsiteX16" fmla="*/ 116828 w 1114890"/>
                <a:gd name="connsiteY16" fmla="*/ 910474 h 910478"/>
                <a:gd name="connsiteX17" fmla="*/ 41206 w 1114890"/>
                <a:gd name="connsiteY17" fmla="*/ 760346 h 910478"/>
                <a:gd name="connsiteX18" fmla="*/ 8443 w 1114890"/>
                <a:gd name="connsiteY18" fmla="*/ 478605 h 910478"/>
                <a:gd name="connsiteX19" fmla="*/ 197213 w 1114890"/>
                <a:gd name="connsiteY19" fmla="*/ 214819 h 910478"/>
                <a:gd name="connsiteX20" fmla="*/ 745519 w 1114890"/>
                <a:gd name="connsiteY20" fmla="*/ 87109 h 910478"/>
                <a:gd name="connsiteX21" fmla="*/ 1090128 w 1114890"/>
                <a:gd name="connsiteY21" fmla="*/ 58 h 910478"/>
                <a:gd name="connsiteX0" fmla="*/ 1090128 w 1112974"/>
                <a:gd name="connsiteY0" fmla="*/ 11864 h 922284"/>
                <a:gd name="connsiteX1" fmla="*/ 1108849 w 1112974"/>
                <a:gd name="connsiteY1" fmla="*/ 14064 h 922284"/>
                <a:gd name="connsiteX2" fmla="*/ 1007206 w 1112974"/>
                <a:gd name="connsiteY2" fmla="*/ 192820 h 922284"/>
                <a:gd name="connsiteX3" fmla="*/ 1013827 w 1112974"/>
                <a:gd name="connsiteY3" fmla="*/ 390035 h 922284"/>
                <a:gd name="connsiteX4" fmla="*/ 829863 w 1112974"/>
                <a:gd name="connsiteY4" fmla="*/ 329313 h 922284"/>
                <a:gd name="connsiteX5" fmla="*/ 820974 w 1112974"/>
                <a:gd name="connsiteY5" fmla="*/ 310420 h 922284"/>
                <a:gd name="connsiteX6" fmla="*/ 752520 w 1112974"/>
                <a:gd name="connsiteY6" fmla="*/ 416423 h 922284"/>
                <a:gd name="connsiteX7" fmla="*/ 620632 w 1112974"/>
                <a:gd name="connsiteY7" fmla="*/ 356993 h 922284"/>
                <a:gd name="connsiteX8" fmla="*/ 573413 w 1112974"/>
                <a:gd name="connsiteY8" fmla="*/ 422122 h 922284"/>
                <a:gd name="connsiteX9" fmla="*/ 405433 w 1112974"/>
                <a:gd name="connsiteY9" fmla="*/ 378847 h 922284"/>
                <a:gd name="connsiteX10" fmla="*/ 271672 w 1112974"/>
                <a:gd name="connsiteY10" fmla="*/ 547372 h 922284"/>
                <a:gd name="connsiteX11" fmla="*/ 240775 w 1112974"/>
                <a:gd name="connsiteY11" fmla="*/ 716569 h 922284"/>
                <a:gd name="connsiteX12" fmla="*/ 228487 w 1112974"/>
                <a:gd name="connsiteY12" fmla="*/ 565779 h 922284"/>
                <a:gd name="connsiteX13" fmla="*/ 159273 w 1112974"/>
                <a:gd name="connsiteY13" fmla="*/ 524030 h 922284"/>
                <a:gd name="connsiteX14" fmla="*/ 134172 w 1112974"/>
                <a:gd name="connsiteY14" fmla="*/ 736616 h 922284"/>
                <a:gd name="connsiteX15" fmla="*/ 148715 w 1112974"/>
                <a:gd name="connsiteY15" fmla="*/ 777454 h 922284"/>
                <a:gd name="connsiteX16" fmla="*/ 116828 w 1112974"/>
                <a:gd name="connsiteY16" fmla="*/ 922280 h 922284"/>
                <a:gd name="connsiteX17" fmla="*/ 41206 w 1112974"/>
                <a:gd name="connsiteY17" fmla="*/ 772152 h 922284"/>
                <a:gd name="connsiteX18" fmla="*/ 8443 w 1112974"/>
                <a:gd name="connsiteY18" fmla="*/ 490411 h 922284"/>
                <a:gd name="connsiteX19" fmla="*/ 197213 w 1112974"/>
                <a:gd name="connsiteY19" fmla="*/ 226625 h 922284"/>
                <a:gd name="connsiteX20" fmla="*/ 745519 w 1112974"/>
                <a:gd name="connsiteY20" fmla="*/ 98915 h 922284"/>
                <a:gd name="connsiteX21" fmla="*/ 1090128 w 1112974"/>
                <a:gd name="connsiteY21" fmla="*/ 11864 h 922284"/>
                <a:gd name="connsiteX0" fmla="*/ 858103 w 1112469"/>
                <a:gd name="connsiteY0" fmla="*/ 96714 h 909440"/>
                <a:gd name="connsiteX1" fmla="*/ 1108849 w 1112469"/>
                <a:gd name="connsiteY1" fmla="*/ 1220 h 909440"/>
                <a:gd name="connsiteX2" fmla="*/ 1007206 w 1112469"/>
                <a:gd name="connsiteY2" fmla="*/ 179976 h 909440"/>
                <a:gd name="connsiteX3" fmla="*/ 1013827 w 1112469"/>
                <a:gd name="connsiteY3" fmla="*/ 377191 h 909440"/>
                <a:gd name="connsiteX4" fmla="*/ 829863 w 1112469"/>
                <a:gd name="connsiteY4" fmla="*/ 316469 h 909440"/>
                <a:gd name="connsiteX5" fmla="*/ 820974 w 1112469"/>
                <a:gd name="connsiteY5" fmla="*/ 297576 h 909440"/>
                <a:gd name="connsiteX6" fmla="*/ 752520 w 1112469"/>
                <a:gd name="connsiteY6" fmla="*/ 403579 h 909440"/>
                <a:gd name="connsiteX7" fmla="*/ 620632 w 1112469"/>
                <a:gd name="connsiteY7" fmla="*/ 344149 h 909440"/>
                <a:gd name="connsiteX8" fmla="*/ 573413 w 1112469"/>
                <a:gd name="connsiteY8" fmla="*/ 409278 h 909440"/>
                <a:gd name="connsiteX9" fmla="*/ 405433 w 1112469"/>
                <a:gd name="connsiteY9" fmla="*/ 366003 h 909440"/>
                <a:gd name="connsiteX10" fmla="*/ 271672 w 1112469"/>
                <a:gd name="connsiteY10" fmla="*/ 534528 h 909440"/>
                <a:gd name="connsiteX11" fmla="*/ 240775 w 1112469"/>
                <a:gd name="connsiteY11" fmla="*/ 703725 h 909440"/>
                <a:gd name="connsiteX12" fmla="*/ 228487 w 1112469"/>
                <a:gd name="connsiteY12" fmla="*/ 552935 h 909440"/>
                <a:gd name="connsiteX13" fmla="*/ 159273 w 1112469"/>
                <a:gd name="connsiteY13" fmla="*/ 511186 h 909440"/>
                <a:gd name="connsiteX14" fmla="*/ 134172 w 1112469"/>
                <a:gd name="connsiteY14" fmla="*/ 723772 h 909440"/>
                <a:gd name="connsiteX15" fmla="*/ 148715 w 1112469"/>
                <a:gd name="connsiteY15" fmla="*/ 764610 h 909440"/>
                <a:gd name="connsiteX16" fmla="*/ 116828 w 1112469"/>
                <a:gd name="connsiteY16" fmla="*/ 909436 h 909440"/>
                <a:gd name="connsiteX17" fmla="*/ 41206 w 1112469"/>
                <a:gd name="connsiteY17" fmla="*/ 759308 h 909440"/>
                <a:gd name="connsiteX18" fmla="*/ 8443 w 1112469"/>
                <a:gd name="connsiteY18" fmla="*/ 477567 h 909440"/>
                <a:gd name="connsiteX19" fmla="*/ 197213 w 1112469"/>
                <a:gd name="connsiteY19" fmla="*/ 213781 h 909440"/>
                <a:gd name="connsiteX20" fmla="*/ 745519 w 1112469"/>
                <a:gd name="connsiteY20" fmla="*/ 86071 h 909440"/>
                <a:gd name="connsiteX21" fmla="*/ 858103 w 1112469"/>
                <a:gd name="connsiteY21" fmla="*/ 96714 h 909440"/>
                <a:gd name="connsiteX0" fmla="*/ 745519 w 1117782"/>
                <a:gd name="connsiteY0" fmla="*/ 87238 h 910607"/>
                <a:gd name="connsiteX1" fmla="*/ 1108849 w 1117782"/>
                <a:gd name="connsiteY1" fmla="*/ 2387 h 910607"/>
                <a:gd name="connsiteX2" fmla="*/ 1007206 w 1117782"/>
                <a:gd name="connsiteY2" fmla="*/ 181143 h 910607"/>
                <a:gd name="connsiteX3" fmla="*/ 1013827 w 1117782"/>
                <a:gd name="connsiteY3" fmla="*/ 378358 h 910607"/>
                <a:gd name="connsiteX4" fmla="*/ 829863 w 1117782"/>
                <a:gd name="connsiteY4" fmla="*/ 317636 h 910607"/>
                <a:gd name="connsiteX5" fmla="*/ 820974 w 1117782"/>
                <a:gd name="connsiteY5" fmla="*/ 298743 h 910607"/>
                <a:gd name="connsiteX6" fmla="*/ 752520 w 1117782"/>
                <a:gd name="connsiteY6" fmla="*/ 404746 h 910607"/>
                <a:gd name="connsiteX7" fmla="*/ 620632 w 1117782"/>
                <a:gd name="connsiteY7" fmla="*/ 345316 h 910607"/>
                <a:gd name="connsiteX8" fmla="*/ 573413 w 1117782"/>
                <a:gd name="connsiteY8" fmla="*/ 410445 h 910607"/>
                <a:gd name="connsiteX9" fmla="*/ 405433 w 1117782"/>
                <a:gd name="connsiteY9" fmla="*/ 367170 h 910607"/>
                <a:gd name="connsiteX10" fmla="*/ 271672 w 1117782"/>
                <a:gd name="connsiteY10" fmla="*/ 535695 h 910607"/>
                <a:gd name="connsiteX11" fmla="*/ 240775 w 1117782"/>
                <a:gd name="connsiteY11" fmla="*/ 704892 h 910607"/>
                <a:gd name="connsiteX12" fmla="*/ 228487 w 1117782"/>
                <a:gd name="connsiteY12" fmla="*/ 554102 h 910607"/>
                <a:gd name="connsiteX13" fmla="*/ 159273 w 1117782"/>
                <a:gd name="connsiteY13" fmla="*/ 512353 h 910607"/>
                <a:gd name="connsiteX14" fmla="*/ 134172 w 1117782"/>
                <a:gd name="connsiteY14" fmla="*/ 724939 h 910607"/>
                <a:gd name="connsiteX15" fmla="*/ 148715 w 1117782"/>
                <a:gd name="connsiteY15" fmla="*/ 765777 h 910607"/>
                <a:gd name="connsiteX16" fmla="*/ 116828 w 1117782"/>
                <a:gd name="connsiteY16" fmla="*/ 910603 h 910607"/>
                <a:gd name="connsiteX17" fmla="*/ 41206 w 1117782"/>
                <a:gd name="connsiteY17" fmla="*/ 760475 h 910607"/>
                <a:gd name="connsiteX18" fmla="*/ 8443 w 1117782"/>
                <a:gd name="connsiteY18" fmla="*/ 478734 h 910607"/>
                <a:gd name="connsiteX19" fmla="*/ 197213 w 1117782"/>
                <a:gd name="connsiteY19" fmla="*/ 214948 h 910607"/>
                <a:gd name="connsiteX20" fmla="*/ 745519 w 1117782"/>
                <a:gd name="connsiteY20" fmla="*/ 87238 h 910607"/>
                <a:gd name="connsiteX0" fmla="*/ 745519 w 1028707"/>
                <a:gd name="connsiteY0" fmla="*/ 14236 h 837605"/>
                <a:gd name="connsiteX1" fmla="*/ 923229 w 1028707"/>
                <a:gd name="connsiteY1" fmla="*/ 34407 h 837605"/>
                <a:gd name="connsiteX2" fmla="*/ 1007206 w 1028707"/>
                <a:gd name="connsiteY2" fmla="*/ 108141 h 837605"/>
                <a:gd name="connsiteX3" fmla="*/ 1013827 w 1028707"/>
                <a:gd name="connsiteY3" fmla="*/ 305356 h 837605"/>
                <a:gd name="connsiteX4" fmla="*/ 829863 w 1028707"/>
                <a:gd name="connsiteY4" fmla="*/ 244634 h 837605"/>
                <a:gd name="connsiteX5" fmla="*/ 820974 w 1028707"/>
                <a:gd name="connsiteY5" fmla="*/ 225741 h 837605"/>
                <a:gd name="connsiteX6" fmla="*/ 752520 w 1028707"/>
                <a:gd name="connsiteY6" fmla="*/ 331744 h 837605"/>
                <a:gd name="connsiteX7" fmla="*/ 620632 w 1028707"/>
                <a:gd name="connsiteY7" fmla="*/ 272314 h 837605"/>
                <a:gd name="connsiteX8" fmla="*/ 573413 w 1028707"/>
                <a:gd name="connsiteY8" fmla="*/ 337443 h 837605"/>
                <a:gd name="connsiteX9" fmla="*/ 405433 w 1028707"/>
                <a:gd name="connsiteY9" fmla="*/ 294168 h 837605"/>
                <a:gd name="connsiteX10" fmla="*/ 271672 w 1028707"/>
                <a:gd name="connsiteY10" fmla="*/ 462693 h 837605"/>
                <a:gd name="connsiteX11" fmla="*/ 240775 w 1028707"/>
                <a:gd name="connsiteY11" fmla="*/ 631890 h 837605"/>
                <a:gd name="connsiteX12" fmla="*/ 228487 w 1028707"/>
                <a:gd name="connsiteY12" fmla="*/ 481100 h 837605"/>
                <a:gd name="connsiteX13" fmla="*/ 159273 w 1028707"/>
                <a:gd name="connsiteY13" fmla="*/ 439351 h 837605"/>
                <a:gd name="connsiteX14" fmla="*/ 134172 w 1028707"/>
                <a:gd name="connsiteY14" fmla="*/ 651937 h 837605"/>
                <a:gd name="connsiteX15" fmla="*/ 148715 w 1028707"/>
                <a:gd name="connsiteY15" fmla="*/ 692775 h 837605"/>
                <a:gd name="connsiteX16" fmla="*/ 116828 w 1028707"/>
                <a:gd name="connsiteY16" fmla="*/ 837601 h 837605"/>
                <a:gd name="connsiteX17" fmla="*/ 41206 w 1028707"/>
                <a:gd name="connsiteY17" fmla="*/ 687473 h 837605"/>
                <a:gd name="connsiteX18" fmla="*/ 8443 w 1028707"/>
                <a:gd name="connsiteY18" fmla="*/ 405732 h 837605"/>
                <a:gd name="connsiteX19" fmla="*/ 197213 w 1028707"/>
                <a:gd name="connsiteY19" fmla="*/ 141946 h 837605"/>
                <a:gd name="connsiteX20" fmla="*/ 745519 w 1028707"/>
                <a:gd name="connsiteY20" fmla="*/ 14236 h 837605"/>
                <a:gd name="connsiteX0" fmla="*/ 528148 w 1028707"/>
                <a:gd name="connsiteY0" fmla="*/ 17971 h 824244"/>
                <a:gd name="connsiteX1" fmla="*/ 923229 w 1028707"/>
                <a:gd name="connsiteY1" fmla="*/ 21046 h 824244"/>
                <a:gd name="connsiteX2" fmla="*/ 1007206 w 1028707"/>
                <a:gd name="connsiteY2" fmla="*/ 94780 h 824244"/>
                <a:gd name="connsiteX3" fmla="*/ 1013827 w 1028707"/>
                <a:gd name="connsiteY3" fmla="*/ 291995 h 824244"/>
                <a:gd name="connsiteX4" fmla="*/ 829863 w 1028707"/>
                <a:gd name="connsiteY4" fmla="*/ 231273 h 824244"/>
                <a:gd name="connsiteX5" fmla="*/ 820974 w 1028707"/>
                <a:gd name="connsiteY5" fmla="*/ 212380 h 824244"/>
                <a:gd name="connsiteX6" fmla="*/ 752520 w 1028707"/>
                <a:gd name="connsiteY6" fmla="*/ 318383 h 824244"/>
                <a:gd name="connsiteX7" fmla="*/ 620632 w 1028707"/>
                <a:gd name="connsiteY7" fmla="*/ 258953 h 824244"/>
                <a:gd name="connsiteX8" fmla="*/ 573413 w 1028707"/>
                <a:gd name="connsiteY8" fmla="*/ 324082 h 824244"/>
                <a:gd name="connsiteX9" fmla="*/ 405433 w 1028707"/>
                <a:gd name="connsiteY9" fmla="*/ 280807 h 824244"/>
                <a:gd name="connsiteX10" fmla="*/ 271672 w 1028707"/>
                <a:gd name="connsiteY10" fmla="*/ 449332 h 824244"/>
                <a:gd name="connsiteX11" fmla="*/ 240775 w 1028707"/>
                <a:gd name="connsiteY11" fmla="*/ 618529 h 824244"/>
                <a:gd name="connsiteX12" fmla="*/ 228487 w 1028707"/>
                <a:gd name="connsiteY12" fmla="*/ 467739 h 824244"/>
                <a:gd name="connsiteX13" fmla="*/ 159273 w 1028707"/>
                <a:gd name="connsiteY13" fmla="*/ 425990 h 824244"/>
                <a:gd name="connsiteX14" fmla="*/ 134172 w 1028707"/>
                <a:gd name="connsiteY14" fmla="*/ 638576 h 824244"/>
                <a:gd name="connsiteX15" fmla="*/ 148715 w 1028707"/>
                <a:gd name="connsiteY15" fmla="*/ 679414 h 824244"/>
                <a:gd name="connsiteX16" fmla="*/ 116828 w 1028707"/>
                <a:gd name="connsiteY16" fmla="*/ 824240 h 824244"/>
                <a:gd name="connsiteX17" fmla="*/ 41206 w 1028707"/>
                <a:gd name="connsiteY17" fmla="*/ 674112 h 824244"/>
                <a:gd name="connsiteX18" fmla="*/ 8443 w 1028707"/>
                <a:gd name="connsiteY18" fmla="*/ 392371 h 824244"/>
                <a:gd name="connsiteX19" fmla="*/ 197213 w 1028707"/>
                <a:gd name="connsiteY19" fmla="*/ 128585 h 824244"/>
                <a:gd name="connsiteX20" fmla="*/ 528148 w 1028707"/>
                <a:gd name="connsiteY20" fmla="*/ 17971 h 824244"/>
                <a:gd name="connsiteX0" fmla="*/ 528148 w 1031093"/>
                <a:gd name="connsiteY0" fmla="*/ 17228 h 823501"/>
                <a:gd name="connsiteX1" fmla="*/ 871939 w 1031093"/>
                <a:gd name="connsiteY1" fmla="*/ 22745 h 823501"/>
                <a:gd name="connsiteX2" fmla="*/ 1007206 w 1031093"/>
                <a:gd name="connsiteY2" fmla="*/ 94037 h 823501"/>
                <a:gd name="connsiteX3" fmla="*/ 1013827 w 1031093"/>
                <a:gd name="connsiteY3" fmla="*/ 291252 h 823501"/>
                <a:gd name="connsiteX4" fmla="*/ 829863 w 1031093"/>
                <a:gd name="connsiteY4" fmla="*/ 230530 h 823501"/>
                <a:gd name="connsiteX5" fmla="*/ 820974 w 1031093"/>
                <a:gd name="connsiteY5" fmla="*/ 211637 h 823501"/>
                <a:gd name="connsiteX6" fmla="*/ 752520 w 1031093"/>
                <a:gd name="connsiteY6" fmla="*/ 317640 h 823501"/>
                <a:gd name="connsiteX7" fmla="*/ 620632 w 1031093"/>
                <a:gd name="connsiteY7" fmla="*/ 258210 h 823501"/>
                <a:gd name="connsiteX8" fmla="*/ 573413 w 1031093"/>
                <a:gd name="connsiteY8" fmla="*/ 323339 h 823501"/>
                <a:gd name="connsiteX9" fmla="*/ 405433 w 1031093"/>
                <a:gd name="connsiteY9" fmla="*/ 280064 h 823501"/>
                <a:gd name="connsiteX10" fmla="*/ 271672 w 1031093"/>
                <a:gd name="connsiteY10" fmla="*/ 448589 h 823501"/>
                <a:gd name="connsiteX11" fmla="*/ 240775 w 1031093"/>
                <a:gd name="connsiteY11" fmla="*/ 617786 h 823501"/>
                <a:gd name="connsiteX12" fmla="*/ 228487 w 1031093"/>
                <a:gd name="connsiteY12" fmla="*/ 466996 h 823501"/>
                <a:gd name="connsiteX13" fmla="*/ 159273 w 1031093"/>
                <a:gd name="connsiteY13" fmla="*/ 425247 h 823501"/>
                <a:gd name="connsiteX14" fmla="*/ 134172 w 1031093"/>
                <a:gd name="connsiteY14" fmla="*/ 637833 h 823501"/>
                <a:gd name="connsiteX15" fmla="*/ 148715 w 1031093"/>
                <a:gd name="connsiteY15" fmla="*/ 678671 h 823501"/>
                <a:gd name="connsiteX16" fmla="*/ 116828 w 1031093"/>
                <a:gd name="connsiteY16" fmla="*/ 823497 h 823501"/>
                <a:gd name="connsiteX17" fmla="*/ 41206 w 1031093"/>
                <a:gd name="connsiteY17" fmla="*/ 673369 h 823501"/>
                <a:gd name="connsiteX18" fmla="*/ 8443 w 1031093"/>
                <a:gd name="connsiteY18" fmla="*/ 391628 h 823501"/>
                <a:gd name="connsiteX19" fmla="*/ 197213 w 1031093"/>
                <a:gd name="connsiteY19" fmla="*/ 127842 h 823501"/>
                <a:gd name="connsiteX20" fmla="*/ 528148 w 1031093"/>
                <a:gd name="connsiteY20" fmla="*/ 17228 h 823501"/>
                <a:gd name="connsiteX0" fmla="*/ 528148 w 1032231"/>
                <a:gd name="connsiteY0" fmla="*/ 22690 h 828963"/>
                <a:gd name="connsiteX1" fmla="*/ 849958 w 1032231"/>
                <a:gd name="connsiteY1" fmla="*/ 13553 h 828963"/>
                <a:gd name="connsiteX2" fmla="*/ 1007206 w 1032231"/>
                <a:gd name="connsiteY2" fmla="*/ 99499 h 828963"/>
                <a:gd name="connsiteX3" fmla="*/ 1013827 w 1032231"/>
                <a:gd name="connsiteY3" fmla="*/ 296714 h 828963"/>
                <a:gd name="connsiteX4" fmla="*/ 829863 w 1032231"/>
                <a:gd name="connsiteY4" fmla="*/ 235992 h 828963"/>
                <a:gd name="connsiteX5" fmla="*/ 820974 w 1032231"/>
                <a:gd name="connsiteY5" fmla="*/ 217099 h 828963"/>
                <a:gd name="connsiteX6" fmla="*/ 752520 w 1032231"/>
                <a:gd name="connsiteY6" fmla="*/ 323102 h 828963"/>
                <a:gd name="connsiteX7" fmla="*/ 620632 w 1032231"/>
                <a:gd name="connsiteY7" fmla="*/ 263672 h 828963"/>
                <a:gd name="connsiteX8" fmla="*/ 573413 w 1032231"/>
                <a:gd name="connsiteY8" fmla="*/ 328801 h 828963"/>
                <a:gd name="connsiteX9" fmla="*/ 405433 w 1032231"/>
                <a:gd name="connsiteY9" fmla="*/ 285526 h 828963"/>
                <a:gd name="connsiteX10" fmla="*/ 271672 w 1032231"/>
                <a:gd name="connsiteY10" fmla="*/ 454051 h 828963"/>
                <a:gd name="connsiteX11" fmla="*/ 240775 w 1032231"/>
                <a:gd name="connsiteY11" fmla="*/ 623248 h 828963"/>
                <a:gd name="connsiteX12" fmla="*/ 228487 w 1032231"/>
                <a:gd name="connsiteY12" fmla="*/ 472458 h 828963"/>
                <a:gd name="connsiteX13" fmla="*/ 159273 w 1032231"/>
                <a:gd name="connsiteY13" fmla="*/ 430709 h 828963"/>
                <a:gd name="connsiteX14" fmla="*/ 134172 w 1032231"/>
                <a:gd name="connsiteY14" fmla="*/ 643295 h 828963"/>
                <a:gd name="connsiteX15" fmla="*/ 148715 w 1032231"/>
                <a:gd name="connsiteY15" fmla="*/ 684133 h 828963"/>
                <a:gd name="connsiteX16" fmla="*/ 116828 w 1032231"/>
                <a:gd name="connsiteY16" fmla="*/ 828959 h 828963"/>
                <a:gd name="connsiteX17" fmla="*/ 41206 w 1032231"/>
                <a:gd name="connsiteY17" fmla="*/ 678831 h 828963"/>
                <a:gd name="connsiteX18" fmla="*/ 8443 w 1032231"/>
                <a:gd name="connsiteY18" fmla="*/ 397090 h 828963"/>
                <a:gd name="connsiteX19" fmla="*/ 197213 w 1032231"/>
                <a:gd name="connsiteY19" fmla="*/ 133304 h 828963"/>
                <a:gd name="connsiteX20" fmla="*/ 528148 w 1032231"/>
                <a:gd name="connsiteY20" fmla="*/ 22690 h 828963"/>
                <a:gd name="connsiteX0" fmla="*/ 496397 w 1032231"/>
                <a:gd name="connsiteY0" fmla="*/ 19237 h 835280"/>
                <a:gd name="connsiteX1" fmla="*/ 849958 w 1032231"/>
                <a:gd name="connsiteY1" fmla="*/ 19870 h 835280"/>
                <a:gd name="connsiteX2" fmla="*/ 1007206 w 1032231"/>
                <a:gd name="connsiteY2" fmla="*/ 105816 h 835280"/>
                <a:gd name="connsiteX3" fmla="*/ 1013827 w 1032231"/>
                <a:gd name="connsiteY3" fmla="*/ 303031 h 835280"/>
                <a:gd name="connsiteX4" fmla="*/ 829863 w 1032231"/>
                <a:gd name="connsiteY4" fmla="*/ 242309 h 835280"/>
                <a:gd name="connsiteX5" fmla="*/ 820974 w 1032231"/>
                <a:gd name="connsiteY5" fmla="*/ 223416 h 835280"/>
                <a:gd name="connsiteX6" fmla="*/ 752520 w 1032231"/>
                <a:gd name="connsiteY6" fmla="*/ 329419 h 835280"/>
                <a:gd name="connsiteX7" fmla="*/ 620632 w 1032231"/>
                <a:gd name="connsiteY7" fmla="*/ 269989 h 835280"/>
                <a:gd name="connsiteX8" fmla="*/ 573413 w 1032231"/>
                <a:gd name="connsiteY8" fmla="*/ 335118 h 835280"/>
                <a:gd name="connsiteX9" fmla="*/ 405433 w 1032231"/>
                <a:gd name="connsiteY9" fmla="*/ 291843 h 835280"/>
                <a:gd name="connsiteX10" fmla="*/ 271672 w 1032231"/>
                <a:gd name="connsiteY10" fmla="*/ 460368 h 835280"/>
                <a:gd name="connsiteX11" fmla="*/ 240775 w 1032231"/>
                <a:gd name="connsiteY11" fmla="*/ 629565 h 835280"/>
                <a:gd name="connsiteX12" fmla="*/ 228487 w 1032231"/>
                <a:gd name="connsiteY12" fmla="*/ 478775 h 835280"/>
                <a:gd name="connsiteX13" fmla="*/ 159273 w 1032231"/>
                <a:gd name="connsiteY13" fmla="*/ 437026 h 835280"/>
                <a:gd name="connsiteX14" fmla="*/ 134172 w 1032231"/>
                <a:gd name="connsiteY14" fmla="*/ 649612 h 835280"/>
                <a:gd name="connsiteX15" fmla="*/ 148715 w 1032231"/>
                <a:gd name="connsiteY15" fmla="*/ 690450 h 835280"/>
                <a:gd name="connsiteX16" fmla="*/ 116828 w 1032231"/>
                <a:gd name="connsiteY16" fmla="*/ 835276 h 835280"/>
                <a:gd name="connsiteX17" fmla="*/ 41206 w 1032231"/>
                <a:gd name="connsiteY17" fmla="*/ 685148 h 835280"/>
                <a:gd name="connsiteX18" fmla="*/ 8443 w 1032231"/>
                <a:gd name="connsiteY18" fmla="*/ 403407 h 835280"/>
                <a:gd name="connsiteX19" fmla="*/ 197213 w 1032231"/>
                <a:gd name="connsiteY19" fmla="*/ 139621 h 835280"/>
                <a:gd name="connsiteX20" fmla="*/ 496397 w 1032231"/>
                <a:gd name="connsiteY20" fmla="*/ 19237 h 835280"/>
                <a:gd name="connsiteX0" fmla="*/ 496397 w 1032231"/>
                <a:gd name="connsiteY0" fmla="*/ 19237 h 835280"/>
                <a:gd name="connsiteX1" fmla="*/ 849958 w 1032231"/>
                <a:gd name="connsiteY1" fmla="*/ 19870 h 835280"/>
                <a:gd name="connsiteX2" fmla="*/ 1007206 w 1032231"/>
                <a:gd name="connsiteY2" fmla="*/ 105816 h 835280"/>
                <a:gd name="connsiteX3" fmla="*/ 1013827 w 1032231"/>
                <a:gd name="connsiteY3" fmla="*/ 303031 h 835280"/>
                <a:gd name="connsiteX4" fmla="*/ 829863 w 1032231"/>
                <a:gd name="connsiteY4" fmla="*/ 242309 h 835280"/>
                <a:gd name="connsiteX5" fmla="*/ 752520 w 1032231"/>
                <a:gd name="connsiteY5" fmla="*/ 329419 h 835280"/>
                <a:gd name="connsiteX6" fmla="*/ 620632 w 1032231"/>
                <a:gd name="connsiteY6" fmla="*/ 269989 h 835280"/>
                <a:gd name="connsiteX7" fmla="*/ 573413 w 1032231"/>
                <a:gd name="connsiteY7" fmla="*/ 335118 h 835280"/>
                <a:gd name="connsiteX8" fmla="*/ 405433 w 1032231"/>
                <a:gd name="connsiteY8" fmla="*/ 291843 h 835280"/>
                <a:gd name="connsiteX9" fmla="*/ 271672 w 1032231"/>
                <a:gd name="connsiteY9" fmla="*/ 460368 h 835280"/>
                <a:gd name="connsiteX10" fmla="*/ 240775 w 1032231"/>
                <a:gd name="connsiteY10" fmla="*/ 629565 h 835280"/>
                <a:gd name="connsiteX11" fmla="*/ 228487 w 1032231"/>
                <a:gd name="connsiteY11" fmla="*/ 478775 h 835280"/>
                <a:gd name="connsiteX12" fmla="*/ 159273 w 1032231"/>
                <a:gd name="connsiteY12" fmla="*/ 437026 h 835280"/>
                <a:gd name="connsiteX13" fmla="*/ 134172 w 1032231"/>
                <a:gd name="connsiteY13" fmla="*/ 649612 h 835280"/>
                <a:gd name="connsiteX14" fmla="*/ 148715 w 1032231"/>
                <a:gd name="connsiteY14" fmla="*/ 690450 h 835280"/>
                <a:gd name="connsiteX15" fmla="*/ 116828 w 1032231"/>
                <a:gd name="connsiteY15" fmla="*/ 835276 h 835280"/>
                <a:gd name="connsiteX16" fmla="*/ 41206 w 1032231"/>
                <a:gd name="connsiteY16" fmla="*/ 685148 h 835280"/>
                <a:gd name="connsiteX17" fmla="*/ 8443 w 1032231"/>
                <a:gd name="connsiteY17" fmla="*/ 403407 h 835280"/>
                <a:gd name="connsiteX18" fmla="*/ 197213 w 1032231"/>
                <a:gd name="connsiteY18" fmla="*/ 139621 h 835280"/>
                <a:gd name="connsiteX19" fmla="*/ 496397 w 1032231"/>
                <a:gd name="connsiteY19" fmla="*/ 19237 h 8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32231" h="835280">
                  <a:moveTo>
                    <a:pt x="496397" y="19237"/>
                  </a:moveTo>
                  <a:cubicBezTo>
                    <a:pt x="648336" y="-16190"/>
                    <a:pt x="764823" y="5440"/>
                    <a:pt x="849958" y="19870"/>
                  </a:cubicBezTo>
                  <a:cubicBezTo>
                    <a:pt x="935093" y="34300"/>
                    <a:pt x="979895" y="58623"/>
                    <a:pt x="1007206" y="105816"/>
                  </a:cubicBezTo>
                  <a:cubicBezTo>
                    <a:pt x="1034518" y="153010"/>
                    <a:pt x="1043384" y="280282"/>
                    <a:pt x="1013827" y="303031"/>
                  </a:cubicBezTo>
                  <a:cubicBezTo>
                    <a:pt x="984270" y="325780"/>
                    <a:pt x="873414" y="237911"/>
                    <a:pt x="829863" y="242309"/>
                  </a:cubicBezTo>
                  <a:cubicBezTo>
                    <a:pt x="786312" y="246707"/>
                    <a:pt x="787392" y="324806"/>
                    <a:pt x="752520" y="329419"/>
                  </a:cubicBezTo>
                  <a:cubicBezTo>
                    <a:pt x="717648" y="334032"/>
                    <a:pt x="645327" y="261305"/>
                    <a:pt x="620632" y="269989"/>
                  </a:cubicBezTo>
                  <a:cubicBezTo>
                    <a:pt x="595937" y="278673"/>
                    <a:pt x="614164" y="342330"/>
                    <a:pt x="573413" y="335118"/>
                  </a:cubicBezTo>
                  <a:cubicBezTo>
                    <a:pt x="532662" y="327906"/>
                    <a:pt x="455723" y="270968"/>
                    <a:pt x="405433" y="291843"/>
                  </a:cubicBezTo>
                  <a:cubicBezTo>
                    <a:pt x="355143" y="312718"/>
                    <a:pt x="299056" y="425145"/>
                    <a:pt x="271672" y="460368"/>
                  </a:cubicBezTo>
                  <a:lnTo>
                    <a:pt x="240775" y="629565"/>
                  </a:lnTo>
                  <a:cubicBezTo>
                    <a:pt x="231794" y="614038"/>
                    <a:pt x="237468" y="494302"/>
                    <a:pt x="228487" y="478775"/>
                  </a:cubicBezTo>
                  <a:cubicBezTo>
                    <a:pt x="205318" y="447730"/>
                    <a:pt x="180417" y="431360"/>
                    <a:pt x="159273" y="437026"/>
                  </a:cubicBezTo>
                  <a:cubicBezTo>
                    <a:pt x="116987" y="448356"/>
                    <a:pt x="105749" y="543534"/>
                    <a:pt x="134172" y="649612"/>
                  </a:cubicBezTo>
                  <a:lnTo>
                    <a:pt x="148715" y="690450"/>
                  </a:lnTo>
                  <a:cubicBezTo>
                    <a:pt x="146605" y="717488"/>
                    <a:pt x="134746" y="836160"/>
                    <a:pt x="116828" y="835276"/>
                  </a:cubicBezTo>
                  <a:cubicBezTo>
                    <a:pt x="98910" y="834392"/>
                    <a:pt x="59270" y="757126"/>
                    <a:pt x="41206" y="685148"/>
                  </a:cubicBezTo>
                  <a:cubicBezTo>
                    <a:pt x="23142" y="613170"/>
                    <a:pt x="-17558" y="494328"/>
                    <a:pt x="8443" y="403407"/>
                  </a:cubicBezTo>
                  <a:cubicBezTo>
                    <a:pt x="34444" y="312486"/>
                    <a:pt x="73573" y="219158"/>
                    <a:pt x="197213" y="139621"/>
                  </a:cubicBezTo>
                  <a:cubicBezTo>
                    <a:pt x="320853" y="60084"/>
                    <a:pt x="344855" y="53473"/>
                    <a:pt x="496397" y="192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flipH="1">
              <a:off x="4342249" y="2388637"/>
              <a:ext cx="392690" cy="179732"/>
            </a:xfrm>
            <a:custGeom>
              <a:avLst/>
              <a:gdLst>
                <a:gd name="connsiteX0" fmla="*/ 14342 w 868425"/>
                <a:gd name="connsiteY0" fmla="*/ 14896 h 408714"/>
                <a:gd name="connsiteX1" fmla="*/ 14342 w 868425"/>
                <a:gd name="connsiteY1" fmla="*/ 286359 h 408714"/>
                <a:gd name="connsiteX2" fmla="*/ 142929 w 868425"/>
                <a:gd name="connsiteY2" fmla="*/ 391134 h 408714"/>
                <a:gd name="connsiteX3" fmla="*/ 800154 w 868425"/>
                <a:gd name="connsiteY3" fmla="*/ 367321 h 408714"/>
                <a:gd name="connsiteX4" fmla="*/ 843017 w 868425"/>
                <a:gd name="connsiteY4" fmla="*/ 609 h 408714"/>
                <a:gd name="connsiteX5" fmla="*/ 757292 w 868425"/>
                <a:gd name="connsiteY5" fmla="*/ 281596 h 408714"/>
                <a:gd name="connsiteX6" fmla="*/ 533454 w 868425"/>
                <a:gd name="connsiteY6" fmla="*/ 324459 h 408714"/>
                <a:gd name="connsiteX7" fmla="*/ 471542 w 868425"/>
                <a:gd name="connsiteY7" fmla="*/ 205396 h 408714"/>
                <a:gd name="connsiteX8" fmla="*/ 314379 w 868425"/>
                <a:gd name="connsiteY8" fmla="*/ 186346 h 408714"/>
                <a:gd name="connsiteX9" fmla="*/ 261992 w 868425"/>
                <a:gd name="connsiteY9" fmla="*/ 310171 h 408714"/>
                <a:gd name="connsiteX10" fmla="*/ 114354 w 868425"/>
                <a:gd name="connsiteY10" fmla="*/ 300646 h 408714"/>
                <a:gd name="connsiteX11" fmla="*/ 14342 w 868425"/>
                <a:gd name="connsiteY11" fmla="*/ 14896 h 408714"/>
                <a:gd name="connsiteX0" fmla="*/ 14342 w 868425"/>
                <a:gd name="connsiteY0" fmla="*/ 14896 h 408714"/>
                <a:gd name="connsiteX1" fmla="*/ 14342 w 868425"/>
                <a:gd name="connsiteY1" fmla="*/ 286359 h 408714"/>
                <a:gd name="connsiteX2" fmla="*/ 142929 w 868425"/>
                <a:gd name="connsiteY2" fmla="*/ 391134 h 408714"/>
                <a:gd name="connsiteX3" fmla="*/ 800154 w 868425"/>
                <a:gd name="connsiteY3" fmla="*/ 367321 h 408714"/>
                <a:gd name="connsiteX4" fmla="*/ 843017 w 868425"/>
                <a:gd name="connsiteY4" fmla="*/ 609 h 408714"/>
                <a:gd name="connsiteX5" fmla="*/ 757292 w 868425"/>
                <a:gd name="connsiteY5" fmla="*/ 281596 h 408714"/>
                <a:gd name="connsiteX6" fmla="*/ 533454 w 868425"/>
                <a:gd name="connsiteY6" fmla="*/ 324459 h 408714"/>
                <a:gd name="connsiteX7" fmla="*/ 500117 w 868425"/>
                <a:gd name="connsiteY7" fmla="*/ 195871 h 408714"/>
                <a:gd name="connsiteX8" fmla="*/ 314379 w 868425"/>
                <a:gd name="connsiteY8" fmla="*/ 186346 h 408714"/>
                <a:gd name="connsiteX9" fmla="*/ 261992 w 868425"/>
                <a:gd name="connsiteY9" fmla="*/ 310171 h 408714"/>
                <a:gd name="connsiteX10" fmla="*/ 114354 w 868425"/>
                <a:gd name="connsiteY10" fmla="*/ 300646 h 408714"/>
                <a:gd name="connsiteX11" fmla="*/ 14342 w 868425"/>
                <a:gd name="connsiteY11" fmla="*/ 14896 h 408714"/>
                <a:gd name="connsiteX0" fmla="*/ 14342 w 868425"/>
                <a:gd name="connsiteY0" fmla="*/ 14896 h 408714"/>
                <a:gd name="connsiteX1" fmla="*/ 14342 w 868425"/>
                <a:gd name="connsiteY1" fmla="*/ 286359 h 408714"/>
                <a:gd name="connsiteX2" fmla="*/ 142929 w 868425"/>
                <a:gd name="connsiteY2" fmla="*/ 391134 h 408714"/>
                <a:gd name="connsiteX3" fmla="*/ 800154 w 868425"/>
                <a:gd name="connsiteY3" fmla="*/ 367321 h 408714"/>
                <a:gd name="connsiteX4" fmla="*/ 843017 w 868425"/>
                <a:gd name="connsiteY4" fmla="*/ 609 h 408714"/>
                <a:gd name="connsiteX5" fmla="*/ 757292 w 868425"/>
                <a:gd name="connsiteY5" fmla="*/ 281596 h 408714"/>
                <a:gd name="connsiteX6" fmla="*/ 557267 w 868425"/>
                <a:gd name="connsiteY6" fmla="*/ 324459 h 408714"/>
                <a:gd name="connsiteX7" fmla="*/ 500117 w 868425"/>
                <a:gd name="connsiteY7" fmla="*/ 195871 h 408714"/>
                <a:gd name="connsiteX8" fmla="*/ 314379 w 868425"/>
                <a:gd name="connsiteY8" fmla="*/ 186346 h 408714"/>
                <a:gd name="connsiteX9" fmla="*/ 261992 w 868425"/>
                <a:gd name="connsiteY9" fmla="*/ 310171 h 408714"/>
                <a:gd name="connsiteX10" fmla="*/ 114354 w 868425"/>
                <a:gd name="connsiteY10" fmla="*/ 300646 h 408714"/>
                <a:gd name="connsiteX11" fmla="*/ 14342 w 868425"/>
                <a:gd name="connsiteY11" fmla="*/ 14896 h 40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8425" h="408714">
                  <a:moveTo>
                    <a:pt x="14342" y="14896"/>
                  </a:moveTo>
                  <a:cubicBezTo>
                    <a:pt x="-2327" y="12515"/>
                    <a:pt x="-7089" y="223653"/>
                    <a:pt x="14342" y="286359"/>
                  </a:cubicBezTo>
                  <a:cubicBezTo>
                    <a:pt x="35773" y="349065"/>
                    <a:pt x="11960" y="377640"/>
                    <a:pt x="142929" y="391134"/>
                  </a:cubicBezTo>
                  <a:cubicBezTo>
                    <a:pt x="273898" y="404628"/>
                    <a:pt x="683473" y="432409"/>
                    <a:pt x="800154" y="367321"/>
                  </a:cubicBezTo>
                  <a:cubicBezTo>
                    <a:pt x="916835" y="302234"/>
                    <a:pt x="850161" y="14896"/>
                    <a:pt x="843017" y="609"/>
                  </a:cubicBezTo>
                  <a:cubicBezTo>
                    <a:pt x="835873" y="-13678"/>
                    <a:pt x="804917" y="227621"/>
                    <a:pt x="757292" y="281596"/>
                  </a:cubicBezTo>
                  <a:cubicBezTo>
                    <a:pt x="709667" y="335571"/>
                    <a:pt x="600129" y="338746"/>
                    <a:pt x="557267" y="324459"/>
                  </a:cubicBezTo>
                  <a:cubicBezTo>
                    <a:pt x="514405" y="310172"/>
                    <a:pt x="540598" y="218890"/>
                    <a:pt x="500117" y="195871"/>
                  </a:cubicBezTo>
                  <a:cubicBezTo>
                    <a:pt x="459636" y="172852"/>
                    <a:pt x="354067" y="167296"/>
                    <a:pt x="314379" y="186346"/>
                  </a:cubicBezTo>
                  <a:cubicBezTo>
                    <a:pt x="274691" y="205396"/>
                    <a:pt x="295330" y="291121"/>
                    <a:pt x="261992" y="310171"/>
                  </a:cubicBezTo>
                  <a:cubicBezTo>
                    <a:pt x="228655" y="329221"/>
                    <a:pt x="150867" y="347477"/>
                    <a:pt x="114354" y="300646"/>
                  </a:cubicBezTo>
                  <a:cubicBezTo>
                    <a:pt x="77841" y="253815"/>
                    <a:pt x="31011" y="17277"/>
                    <a:pt x="14342" y="1489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 flipH="1">
              <a:off x="4346708" y="2337247"/>
              <a:ext cx="388232" cy="72302"/>
            </a:xfrm>
            <a:custGeom>
              <a:avLst/>
              <a:gdLst>
                <a:gd name="connsiteX0" fmla="*/ 229851 w 361748"/>
                <a:gd name="connsiteY0" fmla="*/ 498 h 94282"/>
                <a:gd name="connsiteX1" fmla="*/ 196993 w 361748"/>
                <a:gd name="connsiteY1" fmla="*/ 8618 h 94282"/>
                <a:gd name="connsiteX2" fmla="*/ 180874 w 361748"/>
                <a:gd name="connsiteY2" fmla="*/ 29450 h 94282"/>
                <a:gd name="connsiteX3" fmla="*/ 164755 w 361748"/>
                <a:gd name="connsiteY3" fmla="*/ 8618 h 94282"/>
                <a:gd name="connsiteX4" fmla="*/ 93272 w 361748"/>
                <a:gd name="connsiteY4" fmla="*/ 2473 h 94282"/>
                <a:gd name="connsiteX5" fmla="*/ 27218 w 361748"/>
                <a:gd name="connsiteY5" fmla="*/ 37584 h 94282"/>
                <a:gd name="connsiteX6" fmla="*/ 977 w 361748"/>
                <a:gd name="connsiteY6" fmla="*/ 92884 h 94282"/>
                <a:gd name="connsiteX7" fmla="*/ 57982 w 361748"/>
                <a:gd name="connsiteY7" fmla="*/ 77084 h 94282"/>
                <a:gd name="connsiteX8" fmla="*/ 152992 w 361748"/>
                <a:gd name="connsiteY8" fmla="*/ 70062 h 94282"/>
                <a:gd name="connsiteX9" fmla="*/ 175047 w 361748"/>
                <a:gd name="connsiteY9" fmla="*/ 64356 h 94282"/>
                <a:gd name="connsiteX10" fmla="*/ 180874 w 361748"/>
                <a:gd name="connsiteY10" fmla="*/ 58239 h 94282"/>
                <a:gd name="connsiteX11" fmla="*/ 186701 w 361748"/>
                <a:gd name="connsiteY11" fmla="*/ 64356 h 94282"/>
                <a:gd name="connsiteX12" fmla="*/ 208756 w 361748"/>
                <a:gd name="connsiteY12" fmla="*/ 70062 h 94282"/>
                <a:gd name="connsiteX13" fmla="*/ 303766 w 361748"/>
                <a:gd name="connsiteY13" fmla="*/ 77084 h 94282"/>
                <a:gd name="connsiteX14" fmla="*/ 360771 w 361748"/>
                <a:gd name="connsiteY14" fmla="*/ 92884 h 94282"/>
                <a:gd name="connsiteX15" fmla="*/ 334530 w 361748"/>
                <a:gd name="connsiteY15" fmla="*/ 37584 h 94282"/>
                <a:gd name="connsiteX16" fmla="*/ 268476 w 361748"/>
                <a:gd name="connsiteY16" fmla="*/ 2473 h 94282"/>
                <a:gd name="connsiteX17" fmla="*/ 229851 w 361748"/>
                <a:gd name="connsiteY17" fmla="*/ 498 h 9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1748" h="94282">
                  <a:moveTo>
                    <a:pt x="229851" y="498"/>
                  </a:moveTo>
                  <a:cubicBezTo>
                    <a:pt x="216749" y="1559"/>
                    <a:pt x="204609" y="4302"/>
                    <a:pt x="196993" y="8618"/>
                  </a:cubicBezTo>
                  <a:lnTo>
                    <a:pt x="180874" y="29450"/>
                  </a:lnTo>
                  <a:lnTo>
                    <a:pt x="164755" y="8618"/>
                  </a:lnTo>
                  <a:cubicBezTo>
                    <a:pt x="149523" y="-14"/>
                    <a:pt x="116194" y="-2355"/>
                    <a:pt x="93272" y="2473"/>
                  </a:cubicBezTo>
                  <a:cubicBezTo>
                    <a:pt x="70349" y="7301"/>
                    <a:pt x="42600" y="22516"/>
                    <a:pt x="27218" y="37584"/>
                  </a:cubicBezTo>
                  <a:cubicBezTo>
                    <a:pt x="11835" y="52653"/>
                    <a:pt x="-4151" y="86301"/>
                    <a:pt x="977" y="92884"/>
                  </a:cubicBezTo>
                  <a:cubicBezTo>
                    <a:pt x="6104" y="99467"/>
                    <a:pt x="32647" y="80888"/>
                    <a:pt x="57982" y="77084"/>
                  </a:cubicBezTo>
                  <a:cubicBezTo>
                    <a:pt x="83318" y="73280"/>
                    <a:pt x="131879" y="73866"/>
                    <a:pt x="152992" y="70062"/>
                  </a:cubicBezTo>
                  <a:cubicBezTo>
                    <a:pt x="163548" y="68160"/>
                    <a:pt x="170334" y="66624"/>
                    <a:pt x="175047" y="64356"/>
                  </a:cubicBezTo>
                  <a:lnTo>
                    <a:pt x="180874" y="58239"/>
                  </a:lnTo>
                  <a:lnTo>
                    <a:pt x="186701" y="64356"/>
                  </a:lnTo>
                  <a:cubicBezTo>
                    <a:pt x="191414" y="66624"/>
                    <a:pt x="198200" y="68160"/>
                    <a:pt x="208756" y="70062"/>
                  </a:cubicBezTo>
                  <a:cubicBezTo>
                    <a:pt x="229869" y="73866"/>
                    <a:pt x="278430" y="73280"/>
                    <a:pt x="303766" y="77084"/>
                  </a:cubicBezTo>
                  <a:cubicBezTo>
                    <a:pt x="329101" y="80888"/>
                    <a:pt x="355644" y="99467"/>
                    <a:pt x="360771" y="92884"/>
                  </a:cubicBezTo>
                  <a:cubicBezTo>
                    <a:pt x="365899" y="86301"/>
                    <a:pt x="349913" y="52653"/>
                    <a:pt x="334530" y="37584"/>
                  </a:cubicBezTo>
                  <a:cubicBezTo>
                    <a:pt x="319148" y="22516"/>
                    <a:pt x="291399" y="7301"/>
                    <a:pt x="268476" y="2473"/>
                  </a:cubicBezTo>
                  <a:cubicBezTo>
                    <a:pt x="257015" y="59"/>
                    <a:pt x="242952" y="-563"/>
                    <a:pt x="229851" y="49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 rot="18572919">
              <a:off x="4633443" y="2100426"/>
              <a:ext cx="94636" cy="71657"/>
            </a:xfrm>
            <a:custGeom>
              <a:avLst/>
              <a:gdLst>
                <a:gd name="connsiteX0" fmla="*/ 797 w 186947"/>
                <a:gd name="connsiteY0" fmla="*/ 58 h 155708"/>
                <a:gd name="connsiteX1" fmla="*/ 159547 w 186947"/>
                <a:gd name="connsiteY1" fmla="*/ 79433 h 155708"/>
                <a:gd name="connsiteX2" fmla="*/ 181772 w 186947"/>
                <a:gd name="connsiteY2" fmla="*/ 155633 h 155708"/>
                <a:gd name="connsiteX3" fmla="*/ 102397 w 186947"/>
                <a:gd name="connsiteY3" fmla="*/ 92133 h 155708"/>
                <a:gd name="connsiteX4" fmla="*/ 797 w 186947"/>
                <a:gd name="connsiteY4" fmla="*/ 58 h 15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947" h="155708">
                  <a:moveTo>
                    <a:pt x="797" y="58"/>
                  </a:moveTo>
                  <a:cubicBezTo>
                    <a:pt x="10322" y="-2059"/>
                    <a:pt x="129385" y="53504"/>
                    <a:pt x="159547" y="79433"/>
                  </a:cubicBezTo>
                  <a:cubicBezTo>
                    <a:pt x="189709" y="105362"/>
                    <a:pt x="191297" y="153516"/>
                    <a:pt x="181772" y="155633"/>
                  </a:cubicBezTo>
                  <a:cubicBezTo>
                    <a:pt x="172247" y="157750"/>
                    <a:pt x="135205" y="114887"/>
                    <a:pt x="102397" y="92133"/>
                  </a:cubicBezTo>
                  <a:cubicBezTo>
                    <a:pt x="69589" y="69379"/>
                    <a:pt x="-8728" y="2175"/>
                    <a:pt x="797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 rot="3027081" flipH="1">
              <a:off x="4385990" y="2100426"/>
              <a:ext cx="94636" cy="71657"/>
            </a:xfrm>
            <a:custGeom>
              <a:avLst/>
              <a:gdLst>
                <a:gd name="connsiteX0" fmla="*/ 797 w 186947"/>
                <a:gd name="connsiteY0" fmla="*/ 58 h 155708"/>
                <a:gd name="connsiteX1" fmla="*/ 159547 w 186947"/>
                <a:gd name="connsiteY1" fmla="*/ 79433 h 155708"/>
                <a:gd name="connsiteX2" fmla="*/ 181772 w 186947"/>
                <a:gd name="connsiteY2" fmla="*/ 155633 h 155708"/>
                <a:gd name="connsiteX3" fmla="*/ 102397 w 186947"/>
                <a:gd name="connsiteY3" fmla="*/ 92133 h 155708"/>
                <a:gd name="connsiteX4" fmla="*/ 797 w 186947"/>
                <a:gd name="connsiteY4" fmla="*/ 58 h 15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947" h="155708">
                  <a:moveTo>
                    <a:pt x="797" y="58"/>
                  </a:moveTo>
                  <a:cubicBezTo>
                    <a:pt x="10322" y="-2059"/>
                    <a:pt x="129385" y="53504"/>
                    <a:pt x="159547" y="79433"/>
                  </a:cubicBezTo>
                  <a:cubicBezTo>
                    <a:pt x="189709" y="105362"/>
                    <a:pt x="191297" y="153516"/>
                    <a:pt x="181772" y="155633"/>
                  </a:cubicBezTo>
                  <a:cubicBezTo>
                    <a:pt x="172247" y="157750"/>
                    <a:pt x="135205" y="114887"/>
                    <a:pt x="102397" y="92133"/>
                  </a:cubicBezTo>
                  <a:cubicBezTo>
                    <a:pt x="69589" y="69379"/>
                    <a:pt x="-8728" y="2175"/>
                    <a:pt x="797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828606" y="3888385"/>
              <a:ext cx="1250682" cy="975437"/>
              <a:chOff x="3869958" y="3489056"/>
              <a:chExt cx="1190280" cy="975437"/>
            </a:xfrm>
          </p:grpSpPr>
          <p:sp>
            <p:nvSpPr>
              <p:cNvPr id="45" name="자유형 44"/>
              <p:cNvSpPr/>
              <p:nvPr/>
            </p:nvSpPr>
            <p:spPr>
              <a:xfrm rot="10800000">
                <a:off x="3869959" y="3644136"/>
                <a:ext cx="1188778" cy="820357"/>
              </a:xfrm>
              <a:custGeom>
                <a:avLst/>
                <a:gdLst>
                  <a:gd name="connsiteX0" fmla="*/ 1188778 w 1188778"/>
                  <a:gd name="connsiteY0" fmla="*/ 820357 h 820357"/>
                  <a:gd name="connsiteX1" fmla="*/ 0 w 1188778"/>
                  <a:gd name="connsiteY1" fmla="*/ 820357 h 820357"/>
                  <a:gd name="connsiteX2" fmla="*/ 62216 w 1188778"/>
                  <a:gd name="connsiteY2" fmla="*/ 0 h 820357"/>
                  <a:gd name="connsiteX3" fmla="*/ 435786 w 1188778"/>
                  <a:gd name="connsiteY3" fmla="*/ 0 h 820357"/>
                  <a:gd name="connsiteX4" fmla="*/ 454258 w 1188778"/>
                  <a:gd name="connsiteY4" fmla="*/ 406144 h 820357"/>
                  <a:gd name="connsiteX5" fmla="*/ 767828 w 1188778"/>
                  <a:gd name="connsiteY5" fmla="*/ 406144 h 820357"/>
                  <a:gd name="connsiteX6" fmla="*/ 786301 w 1188778"/>
                  <a:gd name="connsiteY6" fmla="*/ 0 h 820357"/>
                  <a:gd name="connsiteX7" fmla="*/ 1126562 w 1188778"/>
                  <a:gd name="connsiteY7" fmla="*/ 0 h 82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8778" h="820357">
                    <a:moveTo>
                      <a:pt x="1188778" y="820357"/>
                    </a:moveTo>
                    <a:lnTo>
                      <a:pt x="0" y="820357"/>
                    </a:lnTo>
                    <a:lnTo>
                      <a:pt x="62216" y="0"/>
                    </a:lnTo>
                    <a:lnTo>
                      <a:pt x="435786" y="0"/>
                    </a:lnTo>
                    <a:lnTo>
                      <a:pt x="454258" y="406144"/>
                    </a:lnTo>
                    <a:lnTo>
                      <a:pt x="767828" y="406144"/>
                    </a:lnTo>
                    <a:lnTo>
                      <a:pt x="786301" y="0"/>
                    </a:lnTo>
                    <a:lnTo>
                      <a:pt x="1126562" y="0"/>
                    </a:lnTo>
                    <a:close/>
                  </a:path>
                </a:pathLst>
              </a:custGeom>
              <a:solidFill>
                <a:srgbClr val="D000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6" name="자유형 45"/>
              <p:cNvSpPr/>
              <p:nvPr/>
            </p:nvSpPr>
            <p:spPr>
              <a:xfrm rot="16200000">
                <a:off x="4337393" y="3021621"/>
                <a:ext cx="255410" cy="1190280"/>
              </a:xfrm>
              <a:custGeom>
                <a:avLst/>
                <a:gdLst>
                  <a:gd name="connsiteX0" fmla="*/ 342900 w 342900"/>
                  <a:gd name="connsiteY0" fmla="*/ 610833 h 1227926"/>
                  <a:gd name="connsiteX1" fmla="*/ 342626 w 342900"/>
                  <a:gd name="connsiteY1" fmla="*/ 613963 h 1227926"/>
                  <a:gd name="connsiteX2" fmla="*/ 342900 w 342900"/>
                  <a:gd name="connsiteY2" fmla="*/ 617093 h 1227926"/>
                  <a:gd name="connsiteX3" fmla="*/ 342353 w 342900"/>
                  <a:gd name="connsiteY3" fmla="*/ 617093 h 1227926"/>
                  <a:gd name="connsiteX4" fmla="*/ 288928 w 342900"/>
                  <a:gd name="connsiteY4" fmla="*/ 1227926 h 1227926"/>
                  <a:gd name="connsiteX5" fmla="*/ 53972 w 342900"/>
                  <a:gd name="connsiteY5" fmla="*/ 1227926 h 1227926"/>
                  <a:gd name="connsiteX6" fmla="*/ 548 w 342900"/>
                  <a:gd name="connsiteY6" fmla="*/ 617093 h 1227926"/>
                  <a:gd name="connsiteX7" fmla="*/ 0 w 342900"/>
                  <a:gd name="connsiteY7" fmla="*/ 617093 h 1227926"/>
                  <a:gd name="connsiteX8" fmla="*/ 274 w 342900"/>
                  <a:gd name="connsiteY8" fmla="*/ 613963 h 1227926"/>
                  <a:gd name="connsiteX9" fmla="*/ 0 w 342900"/>
                  <a:gd name="connsiteY9" fmla="*/ 610833 h 1227926"/>
                  <a:gd name="connsiteX10" fmla="*/ 548 w 342900"/>
                  <a:gd name="connsiteY10" fmla="*/ 610833 h 1227926"/>
                  <a:gd name="connsiteX11" fmla="*/ 53972 w 342900"/>
                  <a:gd name="connsiteY11" fmla="*/ 0 h 1227926"/>
                  <a:gd name="connsiteX12" fmla="*/ 288928 w 342900"/>
                  <a:gd name="connsiteY12" fmla="*/ 0 h 1227926"/>
                  <a:gd name="connsiteX13" fmla="*/ 342353 w 342900"/>
                  <a:gd name="connsiteY13" fmla="*/ 610833 h 1227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2900" h="1227926">
                    <a:moveTo>
                      <a:pt x="342900" y="610833"/>
                    </a:moveTo>
                    <a:lnTo>
                      <a:pt x="342626" y="613963"/>
                    </a:lnTo>
                    <a:lnTo>
                      <a:pt x="342900" y="617093"/>
                    </a:lnTo>
                    <a:lnTo>
                      <a:pt x="342353" y="617093"/>
                    </a:lnTo>
                    <a:lnTo>
                      <a:pt x="288928" y="1227926"/>
                    </a:lnTo>
                    <a:lnTo>
                      <a:pt x="53972" y="1227926"/>
                    </a:lnTo>
                    <a:lnTo>
                      <a:pt x="548" y="617093"/>
                    </a:lnTo>
                    <a:lnTo>
                      <a:pt x="0" y="617093"/>
                    </a:lnTo>
                    <a:lnTo>
                      <a:pt x="274" y="613963"/>
                    </a:lnTo>
                    <a:lnTo>
                      <a:pt x="0" y="610833"/>
                    </a:lnTo>
                    <a:lnTo>
                      <a:pt x="548" y="610833"/>
                    </a:lnTo>
                    <a:lnTo>
                      <a:pt x="53972" y="0"/>
                    </a:lnTo>
                    <a:lnTo>
                      <a:pt x="288928" y="0"/>
                    </a:lnTo>
                    <a:lnTo>
                      <a:pt x="342353" y="61083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2" name="타원 31"/>
            <p:cNvSpPr/>
            <p:nvPr/>
          </p:nvSpPr>
          <p:spPr>
            <a:xfrm>
              <a:off x="4832968" y="3143973"/>
              <a:ext cx="81312" cy="813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023279" y="3135227"/>
              <a:ext cx="81312" cy="8131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455136" y="3657007"/>
              <a:ext cx="31349" cy="8131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 flipH="1">
              <a:off x="4446345" y="2418396"/>
              <a:ext cx="214838" cy="39523"/>
            </a:xfrm>
            <a:custGeom>
              <a:avLst/>
              <a:gdLst>
                <a:gd name="connsiteX0" fmla="*/ 0 w 2389595"/>
                <a:gd name="connsiteY0" fmla="*/ 419070 h 708324"/>
                <a:gd name="connsiteX1" fmla="*/ 279400 w 2389595"/>
                <a:gd name="connsiteY1" fmla="*/ 520670 h 708324"/>
                <a:gd name="connsiteX2" fmla="*/ 603250 w 2389595"/>
                <a:gd name="connsiteY2" fmla="*/ 685770 h 708324"/>
                <a:gd name="connsiteX3" fmla="*/ 1219200 w 2389595"/>
                <a:gd name="connsiteY3" fmla="*/ 641320 h 708324"/>
                <a:gd name="connsiteX4" fmla="*/ 1663700 w 2389595"/>
                <a:gd name="connsiteY4" fmla="*/ 704820 h 708324"/>
                <a:gd name="connsiteX5" fmla="*/ 2165350 w 2389595"/>
                <a:gd name="connsiteY5" fmla="*/ 514320 h 708324"/>
                <a:gd name="connsiteX6" fmla="*/ 2387600 w 2389595"/>
                <a:gd name="connsiteY6" fmla="*/ 488920 h 708324"/>
                <a:gd name="connsiteX7" fmla="*/ 2051050 w 2389595"/>
                <a:gd name="connsiteY7" fmla="*/ 374620 h 708324"/>
                <a:gd name="connsiteX8" fmla="*/ 1536700 w 2389595"/>
                <a:gd name="connsiteY8" fmla="*/ 107920 h 708324"/>
                <a:gd name="connsiteX9" fmla="*/ 1168400 w 2389595"/>
                <a:gd name="connsiteY9" fmla="*/ 184120 h 708324"/>
                <a:gd name="connsiteX10" fmla="*/ 927100 w 2389595"/>
                <a:gd name="connsiteY10" fmla="*/ 88870 h 708324"/>
                <a:gd name="connsiteX11" fmla="*/ 673100 w 2389595"/>
                <a:gd name="connsiteY11" fmla="*/ 6320 h 708324"/>
                <a:gd name="connsiteX12" fmla="*/ 279400 w 2389595"/>
                <a:gd name="connsiteY12" fmla="*/ 266670 h 708324"/>
                <a:gd name="connsiteX13" fmla="*/ 0 w 2389595"/>
                <a:gd name="connsiteY13" fmla="*/ 419070 h 708324"/>
                <a:gd name="connsiteX0" fmla="*/ 0 w 2389595"/>
                <a:gd name="connsiteY0" fmla="*/ 372779 h 662033"/>
                <a:gd name="connsiteX1" fmla="*/ 279400 w 2389595"/>
                <a:gd name="connsiteY1" fmla="*/ 474379 h 662033"/>
                <a:gd name="connsiteX2" fmla="*/ 603250 w 2389595"/>
                <a:gd name="connsiteY2" fmla="*/ 639479 h 662033"/>
                <a:gd name="connsiteX3" fmla="*/ 1219200 w 2389595"/>
                <a:gd name="connsiteY3" fmla="*/ 595029 h 662033"/>
                <a:gd name="connsiteX4" fmla="*/ 1663700 w 2389595"/>
                <a:gd name="connsiteY4" fmla="*/ 658529 h 662033"/>
                <a:gd name="connsiteX5" fmla="*/ 2165350 w 2389595"/>
                <a:gd name="connsiteY5" fmla="*/ 468029 h 662033"/>
                <a:gd name="connsiteX6" fmla="*/ 2387600 w 2389595"/>
                <a:gd name="connsiteY6" fmla="*/ 442629 h 662033"/>
                <a:gd name="connsiteX7" fmla="*/ 2051050 w 2389595"/>
                <a:gd name="connsiteY7" fmla="*/ 328329 h 662033"/>
                <a:gd name="connsiteX8" fmla="*/ 1536700 w 2389595"/>
                <a:gd name="connsiteY8" fmla="*/ 61629 h 662033"/>
                <a:gd name="connsiteX9" fmla="*/ 1168400 w 2389595"/>
                <a:gd name="connsiteY9" fmla="*/ 137829 h 662033"/>
                <a:gd name="connsiteX10" fmla="*/ 927100 w 2389595"/>
                <a:gd name="connsiteY10" fmla="*/ 42579 h 662033"/>
                <a:gd name="connsiteX11" fmla="*/ 654050 w 2389595"/>
                <a:gd name="connsiteY11" fmla="*/ 10471 h 662033"/>
                <a:gd name="connsiteX12" fmla="*/ 279400 w 2389595"/>
                <a:gd name="connsiteY12" fmla="*/ 220379 h 662033"/>
                <a:gd name="connsiteX13" fmla="*/ 0 w 2389595"/>
                <a:gd name="connsiteY13" fmla="*/ 372779 h 662033"/>
                <a:gd name="connsiteX0" fmla="*/ 0 w 2389595"/>
                <a:gd name="connsiteY0" fmla="*/ 372779 h 662033"/>
                <a:gd name="connsiteX1" fmla="*/ 603250 w 2389595"/>
                <a:gd name="connsiteY1" fmla="*/ 639479 h 662033"/>
                <a:gd name="connsiteX2" fmla="*/ 1219200 w 2389595"/>
                <a:gd name="connsiteY2" fmla="*/ 595029 h 662033"/>
                <a:gd name="connsiteX3" fmla="*/ 1663700 w 2389595"/>
                <a:gd name="connsiteY3" fmla="*/ 658529 h 662033"/>
                <a:gd name="connsiteX4" fmla="*/ 2165350 w 2389595"/>
                <a:gd name="connsiteY4" fmla="*/ 468029 h 662033"/>
                <a:gd name="connsiteX5" fmla="*/ 2387600 w 2389595"/>
                <a:gd name="connsiteY5" fmla="*/ 442629 h 662033"/>
                <a:gd name="connsiteX6" fmla="*/ 2051050 w 2389595"/>
                <a:gd name="connsiteY6" fmla="*/ 328329 h 662033"/>
                <a:gd name="connsiteX7" fmla="*/ 1536700 w 2389595"/>
                <a:gd name="connsiteY7" fmla="*/ 61629 h 662033"/>
                <a:gd name="connsiteX8" fmla="*/ 1168400 w 2389595"/>
                <a:gd name="connsiteY8" fmla="*/ 137829 h 662033"/>
                <a:gd name="connsiteX9" fmla="*/ 927100 w 2389595"/>
                <a:gd name="connsiteY9" fmla="*/ 42579 h 662033"/>
                <a:gd name="connsiteX10" fmla="*/ 654050 w 2389595"/>
                <a:gd name="connsiteY10" fmla="*/ 10471 h 662033"/>
                <a:gd name="connsiteX11" fmla="*/ 279400 w 2389595"/>
                <a:gd name="connsiteY11" fmla="*/ 220379 h 662033"/>
                <a:gd name="connsiteX12" fmla="*/ 0 w 2389595"/>
                <a:gd name="connsiteY12" fmla="*/ 372779 h 662033"/>
                <a:gd name="connsiteX0" fmla="*/ 132 w 2389727"/>
                <a:gd name="connsiteY0" fmla="*/ 372779 h 662033"/>
                <a:gd name="connsiteX1" fmla="*/ 603382 w 2389727"/>
                <a:gd name="connsiteY1" fmla="*/ 639479 h 662033"/>
                <a:gd name="connsiteX2" fmla="*/ 1219332 w 2389727"/>
                <a:gd name="connsiteY2" fmla="*/ 595029 h 662033"/>
                <a:gd name="connsiteX3" fmla="*/ 1663832 w 2389727"/>
                <a:gd name="connsiteY3" fmla="*/ 658529 h 662033"/>
                <a:gd name="connsiteX4" fmla="*/ 2165482 w 2389727"/>
                <a:gd name="connsiteY4" fmla="*/ 468029 h 662033"/>
                <a:gd name="connsiteX5" fmla="*/ 2387732 w 2389727"/>
                <a:gd name="connsiteY5" fmla="*/ 442629 h 662033"/>
                <a:gd name="connsiteX6" fmla="*/ 2051182 w 2389727"/>
                <a:gd name="connsiteY6" fmla="*/ 328329 h 662033"/>
                <a:gd name="connsiteX7" fmla="*/ 1536832 w 2389727"/>
                <a:gd name="connsiteY7" fmla="*/ 61629 h 662033"/>
                <a:gd name="connsiteX8" fmla="*/ 1168532 w 2389727"/>
                <a:gd name="connsiteY8" fmla="*/ 137829 h 662033"/>
                <a:gd name="connsiteX9" fmla="*/ 927232 w 2389727"/>
                <a:gd name="connsiteY9" fmla="*/ 42579 h 662033"/>
                <a:gd name="connsiteX10" fmla="*/ 654182 w 2389727"/>
                <a:gd name="connsiteY10" fmla="*/ 10471 h 662033"/>
                <a:gd name="connsiteX11" fmla="*/ 132 w 2389727"/>
                <a:gd name="connsiteY11" fmla="*/ 372779 h 662033"/>
                <a:gd name="connsiteX0" fmla="*/ 132 w 2416480"/>
                <a:gd name="connsiteY0" fmla="*/ 372779 h 662033"/>
                <a:gd name="connsiteX1" fmla="*/ 603382 w 2416480"/>
                <a:gd name="connsiteY1" fmla="*/ 639479 h 662033"/>
                <a:gd name="connsiteX2" fmla="*/ 1219332 w 2416480"/>
                <a:gd name="connsiteY2" fmla="*/ 595029 h 662033"/>
                <a:gd name="connsiteX3" fmla="*/ 1663832 w 2416480"/>
                <a:gd name="connsiteY3" fmla="*/ 658529 h 662033"/>
                <a:gd name="connsiteX4" fmla="*/ 2165482 w 2416480"/>
                <a:gd name="connsiteY4" fmla="*/ 468029 h 662033"/>
                <a:gd name="connsiteX5" fmla="*/ 2387732 w 2416480"/>
                <a:gd name="connsiteY5" fmla="*/ 442629 h 662033"/>
                <a:gd name="connsiteX6" fmla="*/ 1536832 w 2416480"/>
                <a:gd name="connsiteY6" fmla="*/ 61629 h 662033"/>
                <a:gd name="connsiteX7" fmla="*/ 1168532 w 2416480"/>
                <a:gd name="connsiteY7" fmla="*/ 137829 h 662033"/>
                <a:gd name="connsiteX8" fmla="*/ 927232 w 2416480"/>
                <a:gd name="connsiteY8" fmla="*/ 42579 h 662033"/>
                <a:gd name="connsiteX9" fmla="*/ 654182 w 2416480"/>
                <a:gd name="connsiteY9" fmla="*/ 10471 h 662033"/>
                <a:gd name="connsiteX10" fmla="*/ 132 w 2416480"/>
                <a:gd name="connsiteY10" fmla="*/ 372779 h 662033"/>
                <a:gd name="connsiteX0" fmla="*/ 132 w 2388327"/>
                <a:gd name="connsiteY0" fmla="*/ 372779 h 663224"/>
                <a:gd name="connsiteX1" fmla="*/ 603382 w 2388327"/>
                <a:gd name="connsiteY1" fmla="*/ 639479 h 663224"/>
                <a:gd name="connsiteX2" fmla="*/ 1219332 w 2388327"/>
                <a:gd name="connsiteY2" fmla="*/ 595029 h 663224"/>
                <a:gd name="connsiteX3" fmla="*/ 1663832 w 2388327"/>
                <a:gd name="connsiteY3" fmla="*/ 658529 h 663224"/>
                <a:gd name="connsiteX4" fmla="*/ 2387732 w 2388327"/>
                <a:gd name="connsiteY4" fmla="*/ 442629 h 663224"/>
                <a:gd name="connsiteX5" fmla="*/ 1536832 w 2388327"/>
                <a:gd name="connsiteY5" fmla="*/ 61629 h 663224"/>
                <a:gd name="connsiteX6" fmla="*/ 1168532 w 2388327"/>
                <a:gd name="connsiteY6" fmla="*/ 137829 h 663224"/>
                <a:gd name="connsiteX7" fmla="*/ 927232 w 2388327"/>
                <a:gd name="connsiteY7" fmla="*/ 42579 h 663224"/>
                <a:gd name="connsiteX8" fmla="*/ 654182 w 2388327"/>
                <a:gd name="connsiteY8" fmla="*/ 10471 h 663224"/>
                <a:gd name="connsiteX9" fmla="*/ 132 w 2388327"/>
                <a:gd name="connsiteY9" fmla="*/ 372779 h 663224"/>
                <a:gd name="connsiteX0" fmla="*/ 132 w 2388327"/>
                <a:gd name="connsiteY0" fmla="*/ 372779 h 663224"/>
                <a:gd name="connsiteX1" fmla="*/ 603382 w 2388327"/>
                <a:gd name="connsiteY1" fmla="*/ 639479 h 663224"/>
                <a:gd name="connsiteX2" fmla="*/ 1219332 w 2388327"/>
                <a:gd name="connsiteY2" fmla="*/ 595029 h 663224"/>
                <a:gd name="connsiteX3" fmla="*/ 1663832 w 2388327"/>
                <a:gd name="connsiteY3" fmla="*/ 658529 h 663224"/>
                <a:gd name="connsiteX4" fmla="*/ 2387732 w 2388327"/>
                <a:gd name="connsiteY4" fmla="*/ 442629 h 663224"/>
                <a:gd name="connsiteX5" fmla="*/ 1536832 w 2388327"/>
                <a:gd name="connsiteY5" fmla="*/ 61629 h 663224"/>
                <a:gd name="connsiteX6" fmla="*/ 1168532 w 2388327"/>
                <a:gd name="connsiteY6" fmla="*/ 137829 h 663224"/>
                <a:gd name="connsiteX7" fmla="*/ 927230 w 2388327"/>
                <a:gd name="connsiteY7" fmla="*/ 42576 h 663224"/>
                <a:gd name="connsiteX8" fmla="*/ 654182 w 2388327"/>
                <a:gd name="connsiteY8" fmla="*/ 10471 h 663224"/>
                <a:gd name="connsiteX9" fmla="*/ 132 w 2388327"/>
                <a:gd name="connsiteY9" fmla="*/ 372779 h 663224"/>
                <a:gd name="connsiteX0" fmla="*/ 132 w 2388327"/>
                <a:gd name="connsiteY0" fmla="*/ 368537 h 658982"/>
                <a:gd name="connsiteX1" fmla="*/ 603382 w 2388327"/>
                <a:gd name="connsiteY1" fmla="*/ 635237 h 658982"/>
                <a:gd name="connsiteX2" fmla="*/ 1219332 w 2388327"/>
                <a:gd name="connsiteY2" fmla="*/ 590787 h 658982"/>
                <a:gd name="connsiteX3" fmla="*/ 1663832 w 2388327"/>
                <a:gd name="connsiteY3" fmla="*/ 654287 h 658982"/>
                <a:gd name="connsiteX4" fmla="*/ 2387732 w 2388327"/>
                <a:gd name="connsiteY4" fmla="*/ 438387 h 658982"/>
                <a:gd name="connsiteX5" fmla="*/ 1536832 w 2388327"/>
                <a:gd name="connsiteY5" fmla="*/ 57387 h 658982"/>
                <a:gd name="connsiteX6" fmla="*/ 1168532 w 2388327"/>
                <a:gd name="connsiteY6" fmla="*/ 133587 h 658982"/>
                <a:gd name="connsiteX7" fmla="*/ 654182 w 2388327"/>
                <a:gd name="connsiteY7" fmla="*/ 6229 h 658982"/>
                <a:gd name="connsiteX8" fmla="*/ 132 w 2388327"/>
                <a:gd name="connsiteY8" fmla="*/ 368537 h 658982"/>
                <a:gd name="connsiteX0" fmla="*/ 132 w 2387877"/>
                <a:gd name="connsiteY0" fmla="*/ 369730 h 660175"/>
                <a:gd name="connsiteX1" fmla="*/ 603382 w 2387877"/>
                <a:gd name="connsiteY1" fmla="*/ 636430 h 660175"/>
                <a:gd name="connsiteX2" fmla="*/ 1219332 w 2387877"/>
                <a:gd name="connsiteY2" fmla="*/ 591980 h 660175"/>
                <a:gd name="connsiteX3" fmla="*/ 1663832 w 2387877"/>
                <a:gd name="connsiteY3" fmla="*/ 655480 h 660175"/>
                <a:gd name="connsiteX4" fmla="*/ 2387732 w 2387877"/>
                <a:gd name="connsiteY4" fmla="*/ 439580 h 660175"/>
                <a:gd name="connsiteX5" fmla="*/ 1602457 w 2387877"/>
                <a:gd name="connsiteY5" fmla="*/ 9179 h 660175"/>
                <a:gd name="connsiteX6" fmla="*/ 1168532 w 2387877"/>
                <a:gd name="connsiteY6" fmla="*/ 134780 h 660175"/>
                <a:gd name="connsiteX7" fmla="*/ 654182 w 2387877"/>
                <a:gd name="connsiteY7" fmla="*/ 7422 h 660175"/>
                <a:gd name="connsiteX8" fmla="*/ 132 w 2387877"/>
                <a:gd name="connsiteY8" fmla="*/ 369730 h 6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7877" h="660175">
                  <a:moveTo>
                    <a:pt x="132" y="369730"/>
                  </a:moveTo>
                  <a:cubicBezTo>
                    <a:pt x="-8335" y="474565"/>
                    <a:pt x="400182" y="599388"/>
                    <a:pt x="603382" y="636430"/>
                  </a:cubicBezTo>
                  <a:cubicBezTo>
                    <a:pt x="806582" y="673472"/>
                    <a:pt x="1042590" y="588805"/>
                    <a:pt x="1219332" y="591980"/>
                  </a:cubicBezTo>
                  <a:cubicBezTo>
                    <a:pt x="1396074" y="595155"/>
                    <a:pt x="1469099" y="680880"/>
                    <a:pt x="1663832" y="655480"/>
                  </a:cubicBezTo>
                  <a:cubicBezTo>
                    <a:pt x="1858565" y="630080"/>
                    <a:pt x="2397961" y="547297"/>
                    <a:pt x="2387732" y="439580"/>
                  </a:cubicBezTo>
                  <a:cubicBezTo>
                    <a:pt x="2377503" y="331863"/>
                    <a:pt x="1805657" y="59979"/>
                    <a:pt x="1602457" y="9179"/>
                  </a:cubicBezTo>
                  <a:cubicBezTo>
                    <a:pt x="1399257" y="-41621"/>
                    <a:pt x="1326578" y="135073"/>
                    <a:pt x="1168532" y="134780"/>
                  </a:cubicBezTo>
                  <a:cubicBezTo>
                    <a:pt x="1010486" y="134487"/>
                    <a:pt x="848915" y="-31736"/>
                    <a:pt x="654182" y="7422"/>
                  </a:cubicBezTo>
                  <a:cubicBezTo>
                    <a:pt x="459449" y="46580"/>
                    <a:pt x="8599" y="264895"/>
                    <a:pt x="132" y="369730"/>
                  </a:cubicBezTo>
                  <a:close/>
                </a:path>
              </a:pathLst>
            </a:custGeom>
            <a:solidFill>
              <a:srgbClr val="CC5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 flipH="1">
              <a:off x="4478419" y="2433884"/>
              <a:ext cx="150690" cy="12039"/>
            </a:xfrm>
            <a:custGeom>
              <a:avLst/>
              <a:gdLst>
                <a:gd name="connsiteX0" fmla="*/ 50821 w 773044"/>
                <a:gd name="connsiteY0" fmla="*/ 9888 h 61575"/>
                <a:gd name="connsiteX1" fmla="*/ 530246 w 773044"/>
                <a:gd name="connsiteY1" fmla="*/ 3538 h 61575"/>
                <a:gd name="connsiteX2" fmla="*/ 768371 w 773044"/>
                <a:gd name="connsiteY2" fmla="*/ 51163 h 61575"/>
                <a:gd name="connsiteX3" fmla="*/ 330221 w 773044"/>
                <a:gd name="connsiteY3" fmla="*/ 47988 h 61575"/>
                <a:gd name="connsiteX4" fmla="*/ 47646 w 773044"/>
                <a:gd name="connsiteY4" fmla="*/ 60688 h 61575"/>
                <a:gd name="connsiteX5" fmla="*/ 50821 w 773044"/>
                <a:gd name="connsiteY5" fmla="*/ 9888 h 6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3044" h="61575">
                  <a:moveTo>
                    <a:pt x="50821" y="9888"/>
                  </a:moveTo>
                  <a:cubicBezTo>
                    <a:pt x="131254" y="363"/>
                    <a:pt x="410654" y="-3341"/>
                    <a:pt x="530246" y="3538"/>
                  </a:cubicBezTo>
                  <a:cubicBezTo>
                    <a:pt x="649838" y="10417"/>
                    <a:pt x="801708" y="43755"/>
                    <a:pt x="768371" y="51163"/>
                  </a:cubicBezTo>
                  <a:cubicBezTo>
                    <a:pt x="735034" y="58571"/>
                    <a:pt x="450342" y="46401"/>
                    <a:pt x="330221" y="47988"/>
                  </a:cubicBezTo>
                  <a:cubicBezTo>
                    <a:pt x="210100" y="49575"/>
                    <a:pt x="97388" y="65450"/>
                    <a:pt x="47646" y="60688"/>
                  </a:cubicBezTo>
                  <a:cubicBezTo>
                    <a:pt x="-2096" y="55926"/>
                    <a:pt x="-29612" y="19413"/>
                    <a:pt x="50821" y="9888"/>
                  </a:cubicBezTo>
                  <a:close/>
                </a:path>
              </a:pathLst>
            </a:custGeom>
            <a:solidFill>
              <a:srgbClr val="A94D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 rot="6481294" flipH="1">
              <a:off x="3982899" y="3793584"/>
              <a:ext cx="142966" cy="117553"/>
            </a:xfrm>
            <a:custGeom>
              <a:avLst/>
              <a:gdLst>
                <a:gd name="connsiteX0" fmla="*/ 34249 w 208550"/>
                <a:gd name="connsiteY0" fmla="*/ 85755 h 167323"/>
                <a:gd name="connsiteX1" fmla="*/ 196174 w 208550"/>
                <a:gd name="connsiteY1" fmla="*/ 30 h 167323"/>
                <a:gd name="connsiteX2" fmla="*/ 186649 w 208550"/>
                <a:gd name="connsiteY2" fmla="*/ 95280 h 167323"/>
                <a:gd name="connsiteX3" fmla="*/ 100924 w 208550"/>
                <a:gd name="connsiteY3" fmla="*/ 158780 h 167323"/>
                <a:gd name="connsiteX4" fmla="*/ 5674 w 208550"/>
                <a:gd name="connsiteY4" fmla="*/ 158780 h 167323"/>
                <a:gd name="connsiteX5" fmla="*/ 34249 w 208550"/>
                <a:gd name="connsiteY5" fmla="*/ 85755 h 167323"/>
                <a:gd name="connsiteX0" fmla="*/ 33725 w 195750"/>
                <a:gd name="connsiteY0" fmla="*/ 83376 h 164944"/>
                <a:gd name="connsiteX1" fmla="*/ 176600 w 195750"/>
                <a:gd name="connsiteY1" fmla="*/ 32 h 164944"/>
                <a:gd name="connsiteX2" fmla="*/ 186125 w 195750"/>
                <a:gd name="connsiteY2" fmla="*/ 92901 h 164944"/>
                <a:gd name="connsiteX3" fmla="*/ 100400 w 195750"/>
                <a:gd name="connsiteY3" fmla="*/ 156401 h 164944"/>
                <a:gd name="connsiteX4" fmla="*/ 5150 w 195750"/>
                <a:gd name="connsiteY4" fmla="*/ 156401 h 164944"/>
                <a:gd name="connsiteX5" fmla="*/ 33725 w 195750"/>
                <a:gd name="connsiteY5" fmla="*/ 83376 h 164944"/>
                <a:gd name="connsiteX0" fmla="*/ 33725 w 200587"/>
                <a:gd name="connsiteY0" fmla="*/ 83365 h 164933"/>
                <a:gd name="connsiteX1" fmla="*/ 176600 w 200587"/>
                <a:gd name="connsiteY1" fmla="*/ 21 h 164933"/>
                <a:gd name="connsiteX2" fmla="*/ 193269 w 200587"/>
                <a:gd name="connsiteY2" fmla="*/ 76222 h 164933"/>
                <a:gd name="connsiteX3" fmla="*/ 100400 w 200587"/>
                <a:gd name="connsiteY3" fmla="*/ 156390 h 164933"/>
                <a:gd name="connsiteX4" fmla="*/ 5150 w 200587"/>
                <a:gd name="connsiteY4" fmla="*/ 156390 h 164933"/>
                <a:gd name="connsiteX5" fmla="*/ 33725 w 200587"/>
                <a:gd name="connsiteY5" fmla="*/ 83365 h 16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587" h="164933">
                  <a:moveTo>
                    <a:pt x="33725" y="83365"/>
                  </a:moveTo>
                  <a:cubicBezTo>
                    <a:pt x="62300" y="57304"/>
                    <a:pt x="150009" y="1211"/>
                    <a:pt x="176600" y="21"/>
                  </a:cubicBezTo>
                  <a:cubicBezTo>
                    <a:pt x="203191" y="-1169"/>
                    <a:pt x="205969" y="50161"/>
                    <a:pt x="193269" y="76222"/>
                  </a:cubicBezTo>
                  <a:cubicBezTo>
                    <a:pt x="180569" y="102284"/>
                    <a:pt x="130563" y="145807"/>
                    <a:pt x="100400" y="156390"/>
                  </a:cubicBezTo>
                  <a:cubicBezTo>
                    <a:pt x="70238" y="166973"/>
                    <a:pt x="18379" y="168561"/>
                    <a:pt x="5150" y="156390"/>
                  </a:cubicBezTo>
                  <a:cubicBezTo>
                    <a:pt x="-8079" y="144219"/>
                    <a:pt x="5150" y="109426"/>
                    <a:pt x="33725" y="83365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 rot="6481294" flipH="1">
              <a:off x="3847168" y="3749242"/>
              <a:ext cx="318086" cy="432204"/>
            </a:xfrm>
            <a:custGeom>
              <a:avLst/>
              <a:gdLst>
                <a:gd name="connsiteX0" fmla="*/ 72771 w 519142"/>
                <a:gd name="connsiteY0" fmla="*/ 542965 h 606496"/>
                <a:gd name="connsiteX1" fmla="*/ 37846 w 519142"/>
                <a:gd name="connsiteY1" fmla="*/ 374690 h 606496"/>
                <a:gd name="connsiteX2" fmla="*/ 6096 w 519142"/>
                <a:gd name="connsiteY2" fmla="*/ 139740 h 606496"/>
                <a:gd name="connsiteX3" fmla="*/ 168021 w 519142"/>
                <a:gd name="connsiteY3" fmla="*/ 25440 h 606496"/>
                <a:gd name="connsiteX4" fmla="*/ 402971 w 519142"/>
                <a:gd name="connsiteY4" fmla="*/ 6390 h 606496"/>
                <a:gd name="connsiteX5" fmla="*/ 517271 w 519142"/>
                <a:gd name="connsiteY5" fmla="*/ 111165 h 606496"/>
                <a:gd name="connsiteX6" fmla="*/ 469646 w 519142"/>
                <a:gd name="connsiteY6" fmla="*/ 215940 h 606496"/>
                <a:gd name="connsiteX7" fmla="*/ 412496 w 519142"/>
                <a:gd name="connsiteY7" fmla="*/ 428665 h 606496"/>
                <a:gd name="connsiteX8" fmla="*/ 422021 w 519142"/>
                <a:gd name="connsiteY8" fmla="*/ 552490 h 606496"/>
                <a:gd name="connsiteX9" fmla="*/ 231521 w 519142"/>
                <a:gd name="connsiteY9" fmla="*/ 606465 h 606496"/>
                <a:gd name="connsiteX10" fmla="*/ 72771 w 519142"/>
                <a:gd name="connsiteY10" fmla="*/ 542965 h 606496"/>
                <a:gd name="connsiteX0" fmla="*/ 72771 w 500443"/>
                <a:gd name="connsiteY0" fmla="*/ 542088 h 605619"/>
                <a:gd name="connsiteX1" fmla="*/ 37846 w 500443"/>
                <a:gd name="connsiteY1" fmla="*/ 373813 h 605619"/>
                <a:gd name="connsiteX2" fmla="*/ 6096 w 500443"/>
                <a:gd name="connsiteY2" fmla="*/ 138863 h 605619"/>
                <a:gd name="connsiteX3" fmla="*/ 168021 w 500443"/>
                <a:gd name="connsiteY3" fmla="*/ 24563 h 605619"/>
                <a:gd name="connsiteX4" fmla="*/ 402971 w 500443"/>
                <a:gd name="connsiteY4" fmla="*/ 5513 h 605619"/>
                <a:gd name="connsiteX5" fmla="*/ 497671 w 500443"/>
                <a:gd name="connsiteY5" fmla="*/ 98382 h 605619"/>
                <a:gd name="connsiteX6" fmla="*/ 469646 w 500443"/>
                <a:gd name="connsiteY6" fmla="*/ 215063 h 605619"/>
                <a:gd name="connsiteX7" fmla="*/ 412496 w 500443"/>
                <a:gd name="connsiteY7" fmla="*/ 427788 h 605619"/>
                <a:gd name="connsiteX8" fmla="*/ 422021 w 500443"/>
                <a:gd name="connsiteY8" fmla="*/ 551613 h 605619"/>
                <a:gd name="connsiteX9" fmla="*/ 231521 w 500443"/>
                <a:gd name="connsiteY9" fmla="*/ 605588 h 605619"/>
                <a:gd name="connsiteX10" fmla="*/ 72771 w 500443"/>
                <a:gd name="connsiteY10" fmla="*/ 542088 h 605619"/>
                <a:gd name="connsiteX0" fmla="*/ 71680 w 499352"/>
                <a:gd name="connsiteY0" fmla="*/ 543106 h 606637"/>
                <a:gd name="connsiteX1" fmla="*/ 36755 w 499352"/>
                <a:gd name="connsiteY1" fmla="*/ 374831 h 606637"/>
                <a:gd name="connsiteX2" fmla="*/ 5005 w 499352"/>
                <a:gd name="connsiteY2" fmla="*/ 139881 h 606637"/>
                <a:gd name="connsiteX3" fmla="*/ 149577 w 499352"/>
                <a:gd name="connsiteY3" fmla="*/ 22406 h 606637"/>
                <a:gd name="connsiteX4" fmla="*/ 401880 w 499352"/>
                <a:gd name="connsiteY4" fmla="*/ 6531 h 606637"/>
                <a:gd name="connsiteX5" fmla="*/ 496580 w 499352"/>
                <a:gd name="connsiteY5" fmla="*/ 99400 h 606637"/>
                <a:gd name="connsiteX6" fmla="*/ 468555 w 499352"/>
                <a:gd name="connsiteY6" fmla="*/ 216081 h 606637"/>
                <a:gd name="connsiteX7" fmla="*/ 411405 w 499352"/>
                <a:gd name="connsiteY7" fmla="*/ 428806 h 606637"/>
                <a:gd name="connsiteX8" fmla="*/ 420930 w 499352"/>
                <a:gd name="connsiteY8" fmla="*/ 552631 h 606637"/>
                <a:gd name="connsiteX9" fmla="*/ 230430 w 499352"/>
                <a:gd name="connsiteY9" fmla="*/ 606606 h 606637"/>
                <a:gd name="connsiteX10" fmla="*/ 71680 w 499352"/>
                <a:gd name="connsiteY10" fmla="*/ 543106 h 606637"/>
                <a:gd name="connsiteX0" fmla="*/ 71680 w 500195"/>
                <a:gd name="connsiteY0" fmla="*/ 543106 h 606637"/>
                <a:gd name="connsiteX1" fmla="*/ 36755 w 500195"/>
                <a:gd name="connsiteY1" fmla="*/ 374831 h 606637"/>
                <a:gd name="connsiteX2" fmla="*/ 5005 w 500195"/>
                <a:gd name="connsiteY2" fmla="*/ 139881 h 606637"/>
                <a:gd name="connsiteX3" fmla="*/ 149577 w 500195"/>
                <a:gd name="connsiteY3" fmla="*/ 22406 h 606637"/>
                <a:gd name="connsiteX4" fmla="*/ 387997 w 500195"/>
                <a:gd name="connsiteY4" fmla="*/ 6531 h 606637"/>
                <a:gd name="connsiteX5" fmla="*/ 496580 w 500195"/>
                <a:gd name="connsiteY5" fmla="*/ 99400 h 606637"/>
                <a:gd name="connsiteX6" fmla="*/ 468555 w 500195"/>
                <a:gd name="connsiteY6" fmla="*/ 216081 h 606637"/>
                <a:gd name="connsiteX7" fmla="*/ 411405 w 500195"/>
                <a:gd name="connsiteY7" fmla="*/ 428806 h 606637"/>
                <a:gd name="connsiteX8" fmla="*/ 420930 w 500195"/>
                <a:gd name="connsiteY8" fmla="*/ 552631 h 606637"/>
                <a:gd name="connsiteX9" fmla="*/ 230430 w 500195"/>
                <a:gd name="connsiteY9" fmla="*/ 606606 h 606637"/>
                <a:gd name="connsiteX10" fmla="*/ 71680 w 500195"/>
                <a:gd name="connsiteY10" fmla="*/ 543106 h 606637"/>
                <a:gd name="connsiteX0" fmla="*/ 71680 w 487852"/>
                <a:gd name="connsiteY0" fmla="*/ 542872 h 606403"/>
                <a:gd name="connsiteX1" fmla="*/ 36755 w 487852"/>
                <a:gd name="connsiteY1" fmla="*/ 374597 h 606403"/>
                <a:gd name="connsiteX2" fmla="*/ 5005 w 487852"/>
                <a:gd name="connsiteY2" fmla="*/ 139647 h 606403"/>
                <a:gd name="connsiteX3" fmla="*/ 149577 w 487852"/>
                <a:gd name="connsiteY3" fmla="*/ 22172 h 606403"/>
                <a:gd name="connsiteX4" fmla="*/ 387997 w 487852"/>
                <a:gd name="connsiteY4" fmla="*/ 6297 h 606403"/>
                <a:gd name="connsiteX5" fmla="*/ 482697 w 487852"/>
                <a:gd name="connsiteY5" fmla="*/ 95991 h 606403"/>
                <a:gd name="connsiteX6" fmla="*/ 468555 w 487852"/>
                <a:gd name="connsiteY6" fmla="*/ 215847 h 606403"/>
                <a:gd name="connsiteX7" fmla="*/ 411405 w 487852"/>
                <a:gd name="connsiteY7" fmla="*/ 428572 h 606403"/>
                <a:gd name="connsiteX8" fmla="*/ 420930 w 487852"/>
                <a:gd name="connsiteY8" fmla="*/ 552397 h 606403"/>
                <a:gd name="connsiteX9" fmla="*/ 230430 w 487852"/>
                <a:gd name="connsiteY9" fmla="*/ 606372 h 606403"/>
                <a:gd name="connsiteX10" fmla="*/ 71680 w 487852"/>
                <a:gd name="connsiteY10" fmla="*/ 542872 h 60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852" h="606403">
                  <a:moveTo>
                    <a:pt x="71680" y="542872"/>
                  </a:moveTo>
                  <a:cubicBezTo>
                    <a:pt x="39401" y="504243"/>
                    <a:pt x="47867" y="441801"/>
                    <a:pt x="36755" y="374597"/>
                  </a:cubicBezTo>
                  <a:cubicBezTo>
                    <a:pt x="25642" y="307393"/>
                    <a:pt x="-13799" y="198384"/>
                    <a:pt x="5005" y="139647"/>
                  </a:cubicBezTo>
                  <a:cubicBezTo>
                    <a:pt x="23809" y="80910"/>
                    <a:pt x="85745" y="44397"/>
                    <a:pt x="149577" y="22172"/>
                  </a:cubicBezTo>
                  <a:cubicBezTo>
                    <a:pt x="213409" y="-53"/>
                    <a:pt x="332477" y="-6006"/>
                    <a:pt x="387997" y="6297"/>
                  </a:cubicBezTo>
                  <a:cubicBezTo>
                    <a:pt x="443517" y="18600"/>
                    <a:pt x="469271" y="61066"/>
                    <a:pt x="482697" y="95991"/>
                  </a:cubicBezTo>
                  <a:cubicBezTo>
                    <a:pt x="496123" y="130916"/>
                    <a:pt x="480437" y="160417"/>
                    <a:pt x="468555" y="215847"/>
                  </a:cubicBezTo>
                  <a:cubicBezTo>
                    <a:pt x="456673" y="271277"/>
                    <a:pt x="419342" y="372480"/>
                    <a:pt x="411405" y="428572"/>
                  </a:cubicBezTo>
                  <a:cubicBezTo>
                    <a:pt x="403468" y="484664"/>
                    <a:pt x="451093" y="522764"/>
                    <a:pt x="420930" y="552397"/>
                  </a:cubicBezTo>
                  <a:cubicBezTo>
                    <a:pt x="390768" y="582030"/>
                    <a:pt x="290226" y="605314"/>
                    <a:pt x="230430" y="606372"/>
                  </a:cubicBezTo>
                  <a:cubicBezTo>
                    <a:pt x="170634" y="607430"/>
                    <a:pt x="103959" y="581501"/>
                    <a:pt x="71680" y="542872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6481294" flipH="1">
              <a:off x="3687730" y="3851174"/>
              <a:ext cx="267026" cy="115313"/>
            </a:xfrm>
            <a:prstGeom prst="round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 rot="6481294" flipH="1">
              <a:off x="3730051" y="3879244"/>
              <a:ext cx="182382" cy="5917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 rot="3684323" flipH="1">
              <a:off x="5692108" y="3102088"/>
              <a:ext cx="318460" cy="432712"/>
            </a:xfrm>
            <a:custGeom>
              <a:avLst/>
              <a:gdLst>
                <a:gd name="connsiteX0" fmla="*/ 72771 w 519142"/>
                <a:gd name="connsiteY0" fmla="*/ 542965 h 606496"/>
                <a:gd name="connsiteX1" fmla="*/ 37846 w 519142"/>
                <a:gd name="connsiteY1" fmla="*/ 374690 h 606496"/>
                <a:gd name="connsiteX2" fmla="*/ 6096 w 519142"/>
                <a:gd name="connsiteY2" fmla="*/ 139740 h 606496"/>
                <a:gd name="connsiteX3" fmla="*/ 168021 w 519142"/>
                <a:gd name="connsiteY3" fmla="*/ 25440 h 606496"/>
                <a:gd name="connsiteX4" fmla="*/ 402971 w 519142"/>
                <a:gd name="connsiteY4" fmla="*/ 6390 h 606496"/>
                <a:gd name="connsiteX5" fmla="*/ 517271 w 519142"/>
                <a:gd name="connsiteY5" fmla="*/ 111165 h 606496"/>
                <a:gd name="connsiteX6" fmla="*/ 469646 w 519142"/>
                <a:gd name="connsiteY6" fmla="*/ 215940 h 606496"/>
                <a:gd name="connsiteX7" fmla="*/ 412496 w 519142"/>
                <a:gd name="connsiteY7" fmla="*/ 428665 h 606496"/>
                <a:gd name="connsiteX8" fmla="*/ 422021 w 519142"/>
                <a:gd name="connsiteY8" fmla="*/ 552490 h 606496"/>
                <a:gd name="connsiteX9" fmla="*/ 231521 w 519142"/>
                <a:gd name="connsiteY9" fmla="*/ 606465 h 606496"/>
                <a:gd name="connsiteX10" fmla="*/ 72771 w 519142"/>
                <a:gd name="connsiteY10" fmla="*/ 542965 h 606496"/>
                <a:gd name="connsiteX0" fmla="*/ 72771 w 500443"/>
                <a:gd name="connsiteY0" fmla="*/ 542088 h 605619"/>
                <a:gd name="connsiteX1" fmla="*/ 37846 w 500443"/>
                <a:gd name="connsiteY1" fmla="*/ 373813 h 605619"/>
                <a:gd name="connsiteX2" fmla="*/ 6096 w 500443"/>
                <a:gd name="connsiteY2" fmla="*/ 138863 h 605619"/>
                <a:gd name="connsiteX3" fmla="*/ 168021 w 500443"/>
                <a:gd name="connsiteY3" fmla="*/ 24563 h 605619"/>
                <a:gd name="connsiteX4" fmla="*/ 402971 w 500443"/>
                <a:gd name="connsiteY4" fmla="*/ 5513 h 605619"/>
                <a:gd name="connsiteX5" fmla="*/ 497671 w 500443"/>
                <a:gd name="connsiteY5" fmla="*/ 98382 h 605619"/>
                <a:gd name="connsiteX6" fmla="*/ 469646 w 500443"/>
                <a:gd name="connsiteY6" fmla="*/ 215063 h 605619"/>
                <a:gd name="connsiteX7" fmla="*/ 412496 w 500443"/>
                <a:gd name="connsiteY7" fmla="*/ 427788 h 605619"/>
                <a:gd name="connsiteX8" fmla="*/ 422021 w 500443"/>
                <a:gd name="connsiteY8" fmla="*/ 551613 h 605619"/>
                <a:gd name="connsiteX9" fmla="*/ 231521 w 500443"/>
                <a:gd name="connsiteY9" fmla="*/ 605588 h 605619"/>
                <a:gd name="connsiteX10" fmla="*/ 72771 w 500443"/>
                <a:gd name="connsiteY10" fmla="*/ 542088 h 605619"/>
                <a:gd name="connsiteX0" fmla="*/ 71680 w 499352"/>
                <a:gd name="connsiteY0" fmla="*/ 543106 h 606637"/>
                <a:gd name="connsiteX1" fmla="*/ 36755 w 499352"/>
                <a:gd name="connsiteY1" fmla="*/ 374831 h 606637"/>
                <a:gd name="connsiteX2" fmla="*/ 5005 w 499352"/>
                <a:gd name="connsiteY2" fmla="*/ 139881 h 606637"/>
                <a:gd name="connsiteX3" fmla="*/ 149577 w 499352"/>
                <a:gd name="connsiteY3" fmla="*/ 22406 h 606637"/>
                <a:gd name="connsiteX4" fmla="*/ 401880 w 499352"/>
                <a:gd name="connsiteY4" fmla="*/ 6531 h 606637"/>
                <a:gd name="connsiteX5" fmla="*/ 496580 w 499352"/>
                <a:gd name="connsiteY5" fmla="*/ 99400 h 606637"/>
                <a:gd name="connsiteX6" fmla="*/ 468555 w 499352"/>
                <a:gd name="connsiteY6" fmla="*/ 216081 h 606637"/>
                <a:gd name="connsiteX7" fmla="*/ 411405 w 499352"/>
                <a:gd name="connsiteY7" fmla="*/ 428806 h 606637"/>
                <a:gd name="connsiteX8" fmla="*/ 420930 w 499352"/>
                <a:gd name="connsiteY8" fmla="*/ 552631 h 606637"/>
                <a:gd name="connsiteX9" fmla="*/ 230430 w 499352"/>
                <a:gd name="connsiteY9" fmla="*/ 606606 h 606637"/>
                <a:gd name="connsiteX10" fmla="*/ 71680 w 499352"/>
                <a:gd name="connsiteY10" fmla="*/ 543106 h 606637"/>
                <a:gd name="connsiteX0" fmla="*/ 71680 w 500195"/>
                <a:gd name="connsiteY0" fmla="*/ 543106 h 606637"/>
                <a:gd name="connsiteX1" fmla="*/ 36755 w 500195"/>
                <a:gd name="connsiteY1" fmla="*/ 374831 h 606637"/>
                <a:gd name="connsiteX2" fmla="*/ 5005 w 500195"/>
                <a:gd name="connsiteY2" fmla="*/ 139881 h 606637"/>
                <a:gd name="connsiteX3" fmla="*/ 149577 w 500195"/>
                <a:gd name="connsiteY3" fmla="*/ 22406 h 606637"/>
                <a:gd name="connsiteX4" fmla="*/ 387997 w 500195"/>
                <a:gd name="connsiteY4" fmla="*/ 6531 h 606637"/>
                <a:gd name="connsiteX5" fmla="*/ 496580 w 500195"/>
                <a:gd name="connsiteY5" fmla="*/ 99400 h 606637"/>
                <a:gd name="connsiteX6" fmla="*/ 468555 w 500195"/>
                <a:gd name="connsiteY6" fmla="*/ 216081 h 606637"/>
                <a:gd name="connsiteX7" fmla="*/ 411405 w 500195"/>
                <a:gd name="connsiteY7" fmla="*/ 428806 h 606637"/>
                <a:gd name="connsiteX8" fmla="*/ 420930 w 500195"/>
                <a:gd name="connsiteY8" fmla="*/ 552631 h 606637"/>
                <a:gd name="connsiteX9" fmla="*/ 230430 w 500195"/>
                <a:gd name="connsiteY9" fmla="*/ 606606 h 606637"/>
                <a:gd name="connsiteX10" fmla="*/ 71680 w 500195"/>
                <a:gd name="connsiteY10" fmla="*/ 543106 h 606637"/>
                <a:gd name="connsiteX0" fmla="*/ 71680 w 487852"/>
                <a:gd name="connsiteY0" fmla="*/ 542872 h 606403"/>
                <a:gd name="connsiteX1" fmla="*/ 36755 w 487852"/>
                <a:gd name="connsiteY1" fmla="*/ 374597 h 606403"/>
                <a:gd name="connsiteX2" fmla="*/ 5005 w 487852"/>
                <a:gd name="connsiteY2" fmla="*/ 139647 h 606403"/>
                <a:gd name="connsiteX3" fmla="*/ 149577 w 487852"/>
                <a:gd name="connsiteY3" fmla="*/ 22172 h 606403"/>
                <a:gd name="connsiteX4" fmla="*/ 387997 w 487852"/>
                <a:gd name="connsiteY4" fmla="*/ 6297 h 606403"/>
                <a:gd name="connsiteX5" fmla="*/ 482697 w 487852"/>
                <a:gd name="connsiteY5" fmla="*/ 95991 h 606403"/>
                <a:gd name="connsiteX6" fmla="*/ 468555 w 487852"/>
                <a:gd name="connsiteY6" fmla="*/ 215847 h 606403"/>
                <a:gd name="connsiteX7" fmla="*/ 411405 w 487852"/>
                <a:gd name="connsiteY7" fmla="*/ 428572 h 606403"/>
                <a:gd name="connsiteX8" fmla="*/ 420930 w 487852"/>
                <a:gd name="connsiteY8" fmla="*/ 552397 h 606403"/>
                <a:gd name="connsiteX9" fmla="*/ 230430 w 487852"/>
                <a:gd name="connsiteY9" fmla="*/ 606372 h 606403"/>
                <a:gd name="connsiteX10" fmla="*/ 71680 w 487852"/>
                <a:gd name="connsiteY10" fmla="*/ 542872 h 60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852" h="606403">
                  <a:moveTo>
                    <a:pt x="71680" y="542872"/>
                  </a:moveTo>
                  <a:cubicBezTo>
                    <a:pt x="39401" y="504243"/>
                    <a:pt x="47867" y="441801"/>
                    <a:pt x="36755" y="374597"/>
                  </a:cubicBezTo>
                  <a:cubicBezTo>
                    <a:pt x="25642" y="307393"/>
                    <a:pt x="-13799" y="198384"/>
                    <a:pt x="5005" y="139647"/>
                  </a:cubicBezTo>
                  <a:cubicBezTo>
                    <a:pt x="23809" y="80910"/>
                    <a:pt x="85745" y="44397"/>
                    <a:pt x="149577" y="22172"/>
                  </a:cubicBezTo>
                  <a:cubicBezTo>
                    <a:pt x="213409" y="-53"/>
                    <a:pt x="332477" y="-6006"/>
                    <a:pt x="387997" y="6297"/>
                  </a:cubicBezTo>
                  <a:cubicBezTo>
                    <a:pt x="443517" y="18600"/>
                    <a:pt x="469271" y="61066"/>
                    <a:pt x="482697" y="95991"/>
                  </a:cubicBezTo>
                  <a:cubicBezTo>
                    <a:pt x="496123" y="130916"/>
                    <a:pt x="480437" y="160417"/>
                    <a:pt x="468555" y="215847"/>
                  </a:cubicBezTo>
                  <a:cubicBezTo>
                    <a:pt x="456673" y="271277"/>
                    <a:pt x="419342" y="372480"/>
                    <a:pt x="411405" y="428572"/>
                  </a:cubicBezTo>
                  <a:cubicBezTo>
                    <a:pt x="403468" y="484664"/>
                    <a:pt x="451093" y="522764"/>
                    <a:pt x="420930" y="552397"/>
                  </a:cubicBezTo>
                  <a:cubicBezTo>
                    <a:pt x="390768" y="582030"/>
                    <a:pt x="290226" y="605314"/>
                    <a:pt x="230430" y="606372"/>
                  </a:cubicBezTo>
                  <a:cubicBezTo>
                    <a:pt x="170634" y="607430"/>
                    <a:pt x="103959" y="581501"/>
                    <a:pt x="71680" y="542872"/>
                  </a:cubicBez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 rot="3684323" flipH="1">
              <a:off x="5549349" y="3356448"/>
              <a:ext cx="267340" cy="115448"/>
            </a:xfrm>
            <a:prstGeom prst="round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 rot="3684323" flipH="1">
              <a:off x="5591721" y="3384550"/>
              <a:ext cx="182596" cy="5924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자유형 43"/>
            <p:cNvSpPr/>
            <p:nvPr/>
          </p:nvSpPr>
          <p:spPr>
            <a:xfrm rot="8743952" flipH="1">
              <a:off x="5821096" y="3190990"/>
              <a:ext cx="143133" cy="117692"/>
            </a:xfrm>
            <a:custGeom>
              <a:avLst/>
              <a:gdLst>
                <a:gd name="connsiteX0" fmla="*/ 34249 w 208550"/>
                <a:gd name="connsiteY0" fmla="*/ 85755 h 167323"/>
                <a:gd name="connsiteX1" fmla="*/ 196174 w 208550"/>
                <a:gd name="connsiteY1" fmla="*/ 30 h 167323"/>
                <a:gd name="connsiteX2" fmla="*/ 186649 w 208550"/>
                <a:gd name="connsiteY2" fmla="*/ 95280 h 167323"/>
                <a:gd name="connsiteX3" fmla="*/ 100924 w 208550"/>
                <a:gd name="connsiteY3" fmla="*/ 158780 h 167323"/>
                <a:gd name="connsiteX4" fmla="*/ 5674 w 208550"/>
                <a:gd name="connsiteY4" fmla="*/ 158780 h 167323"/>
                <a:gd name="connsiteX5" fmla="*/ 34249 w 208550"/>
                <a:gd name="connsiteY5" fmla="*/ 85755 h 167323"/>
                <a:gd name="connsiteX0" fmla="*/ 33725 w 195750"/>
                <a:gd name="connsiteY0" fmla="*/ 83376 h 164944"/>
                <a:gd name="connsiteX1" fmla="*/ 176600 w 195750"/>
                <a:gd name="connsiteY1" fmla="*/ 32 h 164944"/>
                <a:gd name="connsiteX2" fmla="*/ 186125 w 195750"/>
                <a:gd name="connsiteY2" fmla="*/ 92901 h 164944"/>
                <a:gd name="connsiteX3" fmla="*/ 100400 w 195750"/>
                <a:gd name="connsiteY3" fmla="*/ 156401 h 164944"/>
                <a:gd name="connsiteX4" fmla="*/ 5150 w 195750"/>
                <a:gd name="connsiteY4" fmla="*/ 156401 h 164944"/>
                <a:gd name="connsiteX5" fmla="*/ 33725 w 195750"/>
                <a:gd name="connsiteY5" fmla="*/ 83376 h 164944"/>
                <a:gd name="connsiteX0" fmla="*/ 33725 w 200587"/>
                <a:gd name="connsiteY0" fmla="*/ 83365 h 164933"/>
                <a:gd name="connsiteX1" fmla="*/ 176600 w 200587"/>
                <a:gd name="connsiteY1" fmla="*/ 21 h 164933"/>
                <a:gd name="connsiteX2" fmla="*/ 193269 w 200587"/>
                <a:gd name="connsiteY2" fmla="*/ 76222 h 164933"/>
                <a:gd name="connsiteX3" fmla="*/ 100400 w 200587"/>
                <a:gd name="connsiteY3" fmla="*/ 156390 h 164933"/>
                <a:gd name="connsiteX4" fmla="*/ 5150 w 200587"/>
                <a:gd name="connsiteY4" fmla="*/ 156390 h 164933"/>
                <a:gd name="connsiteX5" fmla="*/ 33725 w 200587"/>
                <a:gd name="connsiteY5" fmla="*/ 83365 h 16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587" h="164933">
                  <a:moveTo>
                    <a:pt x="33725" y="83365"/>
                  </a:moveTo>
                  <a:cubicBezTo>
                    <a:pt x="62300" y="57304"/>
                    <a:pt x="150009" y="1211"/>
                    <a:pt x="176600" y="21"/>
                  </a:cubicBezTo>
                  <a:cubicBezTo>
                    <a:pt x="203191" y="-1169"/>
                    <a:pt x="205969" y="50161"/>
                    <a:pt x="193269" y="76222"/>
                  </a:cubicBezTo>
                  <a:cubicBezTo>
                    <a:pt x="180569" y="102284"/>
                    <a:pt x="130563" y="145807"/>
                    <a:pt x="100400" y="156390"/>
                  </a:cubicBezTo>
                  <a:cubicBezTo>
                    <a:pt x="70238" y="166973"/>
                    <a:pt x="18379" y="168561"/>
                    <a:pt x="5150" y="156390"/>
                  </a:cubicBezTo>
                  <a:cubicBezTo>
                    <a:pt x="-8079" y="144219"/>
                    <a:pt x="5150" y="109426"/>
                    <a:pt x="33725" y="83365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592785" y="1669052"/>
            <a:ext cx="1474765" cy="1965421"/>
            <a:chOff x="6124307" y="1736926"/>
            <a:chExt cx="2472109" cy="4116644"/>
          </a:xfrm>
        </p:grpSpPr>
        <p:sp>
          <p:nvSpPr>
            <p:cNvPr id="56" name="자유형 55"/>
            <p:cNvSpPr/>
            <p:nvPr/>
          </p:nvSpPr>
          <p:spPr>
            <a:xfrm flipH="1" flipV="1">
              <a:off x="6460664" y="2746278"/>
              <a:ext cx="2135752" cy="1490615"/>
            </a:xfrm>
            <a:custGeom>
              <a:avLst/>
              <a:gdLst>
                <a:gd name="connsiteX0" fmla="*/ 1207238 w 3466299"/>
                <a:gd name="connsiteY0" fmla="*/ 2676749 h 2677555"/>
                <a:gd name="connsiteX1" fmla="*/ 1714688 w 3466299"/>
                <a:gd name="connsiteY1" fmla="*/ 2673590 h 2677555"/>
                <a:gd name="connsiteX2" fmla="*/ 2252312 w 3466299"/>
                <a:gd name="connsiteY2" fmla="*/ 2631052 h 2677555"/>
                <a:gd name="connsiteX3" fmla="*/ 2388034 w 3466299"/>
                <a:gd name="connsiteY3" fmla="*/ 2585790 h 2677555"/>
                <a:gd name="connsiteX4" fmla="*/ 2453959 w 3466299"/>
                <a:gd name="connsiteY4" fmla="*/ 2516156 h 2677555"/>
                <a:gd name="connsiteX5" fmla="*/ 2552580 w 3466299"/>
                <a:gd name="connsiteY5" fmla="*/ 2291540 h 2677555"/>
                <a:gd name="connsiteX6" fmla="*/ 2911909 w 3466299"/>
                <a:gd name="connsiteY6" fmla="*/ 1559965 h 2677555"/>
                <a:gd name="connsiteX7" fmla="*/ 3407910 w 3466299"/>
                <a:gd name="connsiteY7" fmla="*/ 989189 h 2677555"/>
                <a:gd name="connsiteX8" fmla="*/ 3466299 w 3466299"/>
                <a:gd name="connsiteY8" fmla="*/ 951194 h 2677555"/>
                <a:gd name="connsiteX9" fmla="*/ 3466299 w 3466299"/>
                <a:gd name="connsiteY9" fmla="*/ 655561 h 2677555"/>
                <a:gd name="connsiteX10" fmla="*/ 3440428 w 3466299"/>
                <a:gd name="connsiteY10" fmla="*/ 665746 h 2677555"/>
                <a:gd name="connsiteX11" fmla="*/ 2909667 w 3466299"/>
                <a:gd name="connsiteY11" fmla="*/ 1061617 h 2677555"/>
                <a:gd name="connsiteX12" fmla="*/ 2532755 w 3466299"/>
                <a:gd name="connsiteY12" fmla="*/ 1586083 h 2677555"/>
                <a:gd name="connsiteX13" fmla="*/ 2467877 w 3466299"/>
                <a:gd name="connsiteY13" fmla="*/ 1701623 h 2677555"/>
                <a:gd name="connsiteX14" fmla="*/ 2432270 w 3466299"/>
                <a:gd name="connsiteY14" fmla="*/ 0 h 2677555"/>
                <a:gd name="connsiteX15" fmla="*/ 492552 w 3466299"/>
                <a:gd name="connsiteY15" fmla="*/ 0 h 2677555"/>
                <a:gd name="connsiteX16" fmla="*/ 424497 w 3466299"/>
                <a:gd name="connsiteY16" fmla="*/ 2032196 h 2677555"/>
                <a:gd name="connsiteX17" fmla="*/ 285753 w 3466299"/>
                <a:gd name="connsiteY17" fmla="*/ 34261 h 2677555"/>
                <a:gd name="connsiteX18" fmla="*/ 286726 w 3466299"/>
                <a:gd name="connsiteY18" fmla="*/ 0 h 2677555"/>
                <a:gd name="connsiteX19" fmla="*/ 18872 w 3466299"/>
                <a:gd name="connsiteY19" fmla="*/ 0 h 2677555"/>
                <a:gd name="connsiteX20" fmla="*/ 8586 w 3466299"/>
                <a:gd name="connsiteY20" fmla="*/ 310454 h 2677555"/>
                <a:gd name="connsiteX21" fmla="*/ 38340 w 3466299"/>
                <a:gd name="connsiteY21" fmla="*/ 2028476 h 2677555"/>
                <a:gd name="connsiteX22" fmla="*/ 45973 w 3466299"/>
                <a:gd name="connsiteY22" fmla="*/ 2102198 h 2677555"/>
                <a:gd name="connsiteX23" fmla="*/ 49852 w 3466299"/>
                <a:gd name="connsiteY23" fmla="*/ 2104170 h 2677555"/>
                <a:gd name="connsiteX24" fmla="*/ 223351 w 3466299"/>
                <a:gd name="connsiteY24" fmla="*/ 2452542 h 2677555"/>
                <a:gd name="connsiteX25" fmla="*/ 401455 w 3466299"/>
                <a:gd name="connsiteY25" fmla="*/ 2597120 h 2677555"/>
                <a:gd name="connsiteX26" fmla="*/ 466548 w 3466299"/>
                <a:gd name="connsiteY26" fmla="*/ 2625463 h 2677555"/>
                <a:gd name="connsiteX27" fmla="*/ 1207238 w 3466299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407910 w 3611186"/>
                <a:gd name="connsiteY7" fmla="*/ 989189 h 2677555"/>
                <a:gd name="connsiteX8" fmla="*/ 3611186 w 3611186"/>
                <a:gd name="connsiteY8" fmla="*/ 1089051 h 2677555"/>
                <a:gd name="connsiteX9" fmla="*/ 3466299 w 3611186"/>
                <a:gd name="connsiteY9" fmla="*/ 655561 h 2677555"/>
                <a:gd name="connsiteX10" fmla="*/ 3440428 w 3611186"/>
                <a:gd name="connsiteY10" fmla="*/ 665746 h 2677555"/>
                <a:gd name="connsiteX11" fmla="*/ 2909667 w 3611186"/>
                <a:gd name="connsiteY11" fmla="*/ 1061617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388152 w 3611186"/>
                <a:gd name="connsiteY7" fmla="*/ 1192349 h 2677555"/>
                <a:gd name="connsiteX8" fmla="*/ 3611186 w 3611186"/>
                <a:gd name="connsiteY8" fmla="*/ 1089051 h 2677555"/>
                <a:gd name="connsiteX9" fmla="*/ 3466299 w 3611186"/>
                <a:gd name="connsiteY9" fmla="*/ 655561 h 2677555"/>
                <a:gd name="connsiteX10" fmla="*/ 3440428 w 3611186"/>
                <a:gd name="connsiteY10" fmla="*/ 665746 h 2677555"/>
                <a:gd name="connsiteX11" fmla="*/ 2909667 w 3611186"/>
                <a:gd name="connsiteY11" fmla="*/ 1061617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388152 w 3611186"/>
                <a:gd name="connsiteY7" fmla="*/ 1192349 h 2677555"/>
                <a:gd name="connsiteX8" fmla="*/ 3611186 w 3611186"/>
                <a:gd name="connsiteY8" fmla="*/ 1089051 h 2677555"/>
                <a:gd name="connsiteX9" fmla="*/ 3466299 w 3611186"/>
                <a:gd name="connsiteY9" fmla="*/ 655561 h 2677555"/>
                <a:gd name="connsiteX10" fmla="*/ 3440428 w 3611186"/>
                <a:gd name="connsiteY10" fmla="*/ 665746 h 2677555"/>
                <a:gd name="connsiteX11" fmla="*/ 2936010 w 3611186"/>
                <a:gd name="connsiteY11" fmla="*/ 1141429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388152 w 3611186"/>
                <a:gd name="connsiteY7" fmla="*/ 1192349 h 2677555"/>
                <a:gd name="connsiteX8" fmla="*/ 3611186 w 3611186"/>
                <a:gd name="connsiteY8" fmla="*/ 1089051 h 2677555"/>
                <a:gd name="connsiteX9" fmla="*/ 3466299 w 3611186"/>
                <a:gd name="connsiteY9" fmla="*/ 655561 h 2677555"/>
                <a:gd name="connsiteX10" fmla="*/ 3440427 w 3611186"/>
                <a:gd name="connsiteY10" fmla="*/ 832627 h 2677555"/>
                <a:gd name="connsiteX11" fmla="*/ 2936010 w 3611186"/>
                <a:gd name="connsiteY11" fmla="*/ 1141429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611186"/>
                <a:gd name="connsiteY0" fmla="*/ 2676749 h 2677555"/>
                <a:gd name="connsiteX1" fmla="*/ 1714688 w 3611186"/>
                <a:gd name="connsiteY1" fmla="*/ 2673590 h 2677555"/>
                <a:gd name="connsiteX2" fmla="*/ 2252312 w 3611186"/>
                <a:gd name="connsiteY2" fmla="*/ 2631052 h 2677555"/>
                <a:gd name="connsiteX3" fmla="*/ 2388034 w 3611186"/>
                <a:gd name="connsiteY3" fmla="*/ 2585790 h 2677555"/>
                <a:gd name="connsiteX4" fmla="*/ 2453959 w 3611186"/>
                <a:gd name="connsiteY4" fmla="*/ 2516156 h 2677555"/>
                <a:gd name="connsiteX5" fmla="*/ 2552580 w 3611186"/>
                <a:gd name="connsiteY5" fmla="*/ 2291540 h 2677555"/>
                <a:gd name="connsiteX6" fmla="*/ 2911909 w 3611186"/>
                <a:gd name="connsiteY6" fmla="*/ 1559965 h 2677555"/>
                <a:gd name="connsiteX7" fmla="*/ 3388152 w 3611186"/>
                <a:gd name="connsiteY7" fmla="*/ 1192349 h 2677555"/>
                <a:gd name="connsiteX8" fmla="*/ 3611186 w 3611186"/>
                <a:gd name="connsiteY8" fmla="*/ 1089051 h 2677555"/>
                <a:gd name="connsiteX9" fmla="*/ 3538743 w 3611186"/>
                <a:gd name="connsiteY9" fmla="*/ 800675 h 2677555"/>
                <a:gd name="connsiteX10" fmla="*/ 3440427 w 3611186"/>
                <a:gd name="connsiteY10" fmla="*/ 832627 h 2677555"/>
                <a:gd name="connsiteX11" fmla="*/ 2936010 w 3611186"/>
                <a:gd name="connsiteY11" fmla="*/ 1141429 h 2677555"/>
                <a:gd name="connsiteX12" fmla="*/ 2532755 w 3611186"/>
                <a:gd name="connsiteY12" fmla="*/ 1586083 h 2677555"/>
                <a:gd name="connsiteX13" fmla="*/ 2467877 w 3611186"/>
                <a:gd name="connsiteY13" fmla="*/ 1701623 h 2677555"/>
                <a:gd name="connsiteX14" fmla="*/ 2432270 w 3611186"/>
                <a:gd name="connsiteY14" fmla="*/ 0 h 2677555"/>
                <a:gd name="connsiteX15" fmla="*/ 492552 w 3611186"/>
                <a:gd name="connsiteY15" fmla="*/ 0 h 2677555"/>
                <a:gd name="connsiteX16" fmla="*/ 424497 w 3611186"/>
                <a:gd name="connsiteY16" fmla="*/ 2032196 h 2677555"/>
                <a:gd name="connsiteX17" fmla="*/ 285753 w 3611186"/>
                <a:gd name="connsiteY17" fmla="*/ 34261 h 2677555"/>
                <a:gd name="connsiteX18" fmla="*/ 286726 w 3611186"/>
                <a:gd name="connsiteY18" fmla="*/ 0 h 2677555"/>
                <a:gd name="connsiteX19" fmla="*/ 18872 w 3611186"/>
                <a:gd name="connsiteY19" fmla="*/ 0 h 2677555"/>
                <a:gd name="connsiteX20" fmla="*/ 8586 w 3611186"/>
                <a:gd name="connsiteY20" fmla="*/ 310454 h 2677555"/>
                <a:gd name="connsiteX21" fmla="*/ 38340 w 3611186"/>
                <a:gd name="connsiteY21" fmla="*/ 2028476 h 2677555"/>
                <a:gd name="connsiteX22" fmla="*/ 45973 w 3611186"/>
                <a:gd name="connsiteY22" fmla="*/ 2102198 h 2677555"/>
                <a:gd name="connsiteX23" fmla="*/ 49852 w 3611186"/>
                <a:gd name="connsiteY23" fmla="*/ 2104170 h 2677555"/>
                <a:gd name="connsiteX24" fmla="*/ 223351 w 3611186"/>
                <a:gd name="connsiteY24" fmla="*/ 2452542 h 2677555"/>
                <a:gd name="connsiteX25" fmla="*/ 401455 w 3611186"/>
                <a:gd name="connsiteY25" fmla="*/ 2597120 h 2677555"/>
                <a:gd name="connsiteX26" fmla="*/ 466548 w 3611186"/>
                <a:gd name="connsiteY26" fmla="*/ 2625463 h 2677555"/>
                <a:gd name="connsiteX27" fmla="*/ 1207238 w 3611186"/>
                <a:gd name="connsiteY27" fmla="*/ 2676749 h 2677555"/>
                <a:gd name="connsiteX0" fmla="*/ 1207238 w 3538743"/>
                <a:gd name="connsiteY0" fmla="*/ 2676749 h 2677555"/>
                <a:gd name="connsiteX1" fmla="*/ 1714688 w 3538743"/>
                <a:gd name="connsiteY1" fmla="*/ 2673590 h 2677555"/>
                <a:gd name="connsiteX2" fmla="*/ 2252312 w 3538743"/>
                <a:gd name="connsiteY2" fmla="*/ 2631052 h 2677555"/>
                <a:gd name="connsiteX3" fmla="*/ 2388034 w 3538743"/>
                <a:gd name="connsiteY3" fmla="*/ 2585790 h 2677555"/>
                <a:gd name="connsiteX4" fmla="*/ 2453959 w 3538743"/>
                <a:gd name="connsiteY4" fmla="*/ 2516156 h 2677555"/>
                <a:gd name="connsiteX5" fmla="*/ 2552580 w 3538743"/>
                <a:gd name="connsiteY5" fmla="*/ 2291540 h 2677555"/>
                <a:gd name="connsiteX6" fmla="*/ 2911909 w 3538743"/>
                <a:gd name="connsiteY6" fmla="*/ 1559965 h 2677555"/>
                <a:gd name="connsiteX7" fmla="*/ 3388152 w 3538743"/>
                <a:gd name="connsiteY7" fmla="*/ 1192349 h 2677555"/>
                <a:gd name="connsiteX8" fmla="*/ 3538743 w 3538743"/>
                <a:gd name="connsiteY8" fmla="*/ 800675 h 2677555"/>
                <a:gd name="connsiteX9" fmla="*/ 3440427 w 3538743"/>
                <a:gd name="connsiteY9" fmla="*/ 832627 h 2677555"/>
                <a:gd name="connsiteX10" fmla="*/ 2936010 w 3538743"/>
                <a:gd name="connsiteY10" fmla="*/ 1141429 h 2677555"/>
                <a:gd name="connsiteX11" fmla="*/ 2532755 w 3538743"/>
                <a:gd name="connsiteY11" fmla="*/ 1586083 h 2677555"/>
                <a:gd name="connsiteX12" fmla="*/ 2467877 w 3538743"/>
                <a:gd name="connsiteY12" fmla="*/ 1701623 h 2677555"/>
                <a:gd name="connsiteX13" fmla="*/ 2432270 w 3538743"/>
                <a:gd name="connsiteY13" fmla="*/ 0 h 2677555"/>
                <a:gd name="connsiteX14" fmla="*/ 492552 w 3538743"/>
                <a:gd name="connsiteY14" fmla="*/ 0 h 2677555"/>
                <a:gd name="connsiteX15" fmla="*/ 424497 w 3538743"/>
                <a:gd name="connsiteY15" fmla="*/ 2032196 h 2677555"/>
                <a:gd name="connsiteX16" fmla="*/ 285753 w 3538743"/>
                <a:gd name="connsiteY16" fmla="*/ 34261 h 2677555"/>
                <a:gd name="connsiteX17" fmla="*/ 286726 w 3538743"/>
                <a:gd name="connsiteY17" fmla="*/ 0 h 2677555"/>
                <a:gd name="connsiteX18" fmla="*/ 18872 w 3538743"/>
                <a:gd name="connsiteY18" fmla="*/ 0 h 2677555"/>
                <a:gd name="connsiteX19" fmla="*/ 8586 w 3538743"/>
                <a:gd name="connsiteY19" fmla="*/ 310454 h 2677555"/>
                <a:gd name="connsiteX20" fmla="*/ 38340 w 3538743"/>
                <a:gd name="connsiteY20" fmla="*/ 2028476 h 2677555"/>
                <a:gd name="connsiteX21" fmla="*/ 45973 w 3538743"/>
                <a:gd name="connsiteY21" fmla="*/ 2102198 h 2677555"/>
                <a:gd name="connsiteX22" fmla="*/ 49852 w 3538743"/>
                <a:gd name="connsiteY22" fmla="*/ 2104170 h 2677555"/>
                <a:gd name="connsiteX23" fmla="*/ 223351 w 3538743"/>
                <a:gd name="connsiteY23" fmla="*/ 2452542 h 2677555"/>
                <a:gd name="connsiteX24" fmla="*/ 401455 w 3538743"/>
                <a:gd name="connsiteY24" fmla="*/ 2597120 h 2677555"/>
                <a:gd name="connsiteX25" fmla="*/ 466548 w 3538743"/>
                <a:gd name="connsiteY25" fmla="*/ 2625463 h 2677555"/>
                <a:gd name="connsiteX26" fmla="*/ 1207238 w 3538743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538743 w 3625239"/>
                <a:gd name="connsiteY8" fmla="*/ 800675 h 2677555"/>
                <a:gd name="connsiteX9" fmla="*/ 3440427 w 3625239"/>
                <a:gd name="connsiteY9" fmla="*/ 832627 h 2677555"/>
                <a:gd name="connsiteX10" fmla="*/ 2936010 w 3625239"/>
                <a:gd name="connsiteY10" fmla="*/ 1141429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85753 w 3625239"/>
                <a:gd name="connsiteY16" fmla="*/ 3426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538743 w 3625239"/>
                <a:gd name="connsiteY8" fmla="*/ 800675 h 2677555"/>
                <a:gd name="connsiteX9" fmla="*/ 3440427 w 3625239"/>
                <a:gd name="connsiteY9" fmla="*/ 832627 h 2677555"/>
                <a:gd name="connsiteX10" fmla="*/ 2936010 w 3625239"/>
                <a:gd name="connsiteY10" fmla="*/ 1141429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85753 w 3625239"/>
                <a:gd name="connsiteY16" fmla="*/ 3426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40427 w 3627651"/>
                <a:gd name="connsiteY9" fmla="*/ 832627 h 2677555"/>
                <a:gd name="connsiteX10" fmla="*/ 2936010 w 3627651"/>
                <a:gd name="connsiteY10" fmla="*/ 1141429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25610 w 3627651"/>
                <a:gd name="connsiteY9" fmla="*/ 946904 h 2677555"/>
                <a:gd name="connsiteX10" fmla="*/ 2936010 w 3627651"/>
                <a:gd name="connsiteY10" fmla="*/ 1141429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10792 w 3627651"/>
                <a:gd name="connsiteY9" fmla="*/ 968671 h 2677555"/>
                <a:gd name="connsiteX10" fmla="*/ 2936010 w 3627651"/>
                <a:gd name="connsiteY10" fmla="*/ 1141429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10792 w 3627651"/>
                <a:gd name="connsiteY9" fmla="*/ 968671 h 2677555"/>
                <a:gd name="connsiteX10" fmla="*/ 2936010 w 3627651"/>
                <a:gd name="connsiteY10" fmla="*/ 1141429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7651"/>
                <a:gd name="connsiteY0" fmla="*/ 2676749 h 2677555"/>
                <a:gd name="connsiteX1" fmla="*/ 1714688 w 3627651"/>
                <a:gd name="connsiteY1" fmla="*/ 2673590 h 2677555"/>
                <a:gd name="connsiteX2" fmla="*/ 2252312 w 3627651"/>
                <a:gd name="connsiteY2" fmla="*/ 2631052 h 2677555"/>
                <a:gd name="connsiteX3" fmla="*/ 2388034 w 3627651"/>
                <a:gd name="connsiteY3" fmla="*/ 2585790 h 2677555"/>
                <a:gd name="connsiteX4" fmla="*/ 2453959 w 3627651"/>
                <a:gd name="connsiteY4" fmla="*/ 2516156 h 2677555"/>
                <a:gd name="connsiteX5" fmla="*/ 2552580 w 3627651"/>
                <a:gd name="connsiteY5" fmla="*/ 2291540 h 2677555"/>
                <a:gd name="connsiteX6" fmla="*/ 2911909 w 3627651"/>
                <a:gd name="connsiteY6" fmla="*/ 1559965 h 2677555"/>
                <a:gd name="connsiteX7" fmla="*/ 3625239 w 3627651"/>
                <a:gd name="connsiteY7" fmla="*/ 1214116 h 2677555"/>
                <a:gd name="connsiteX8" fmla="*/ 3627651 w 3627651"/>
                <a:gd name="connsiteY8" fmla="*/ 936718 h 2677555"/>
                <a:gd name="connsiteX9" fmla="*/ 3410792 w 3627651"/>
                <a:gd name="connsiteY9" fmla="*/ 968671 h 2677555"/>
                <a:gd name="connsiteX10" fmla="*/ 2936010 w 3627651"/>
                <a:gd name="connsiteY10" fmla="*/ 1168637 h 2677555"/>
                <a:gd name="connsiteX11" fmla="*/ 2532755 w 3627651"/>
                <a:gd name="connsiteY11" fmla="*/ 1586083 h 2677555"/>
                <a:gd name="connsiteX12" fmla="*/ 2467877 w 3627651"/>
                <a:gd name="connsiteY12" fmla="*/ 1701623 h 2677555"/>
                <a:gd name="connsiteX13" fmla="*/ 2432270 w 3627651"/>
                <a:gd name="connsiteY13" fmla="*/ 0 h 2677555"/>
                <a:gd name="connsiteX14" fmla="*/ 492552 w 3627651"/>
                <a:gd name="connsiteY14" fmla="*/ 0 h 2677555"/>
                <a:gd name="connsiteX15" fmla="*/ 424497 w 3627651"/>
                <a:gd name="connsiteY15" fmla="*/ 2032196 h 2677555"/>
                <a:gd name="connsiteX16" fmla="*/ 285753 w 3627651"/>
                <a:gd name="connsiteY16" fmla="*/ 34261 h 2677555"/>
                <a:gd name="connsiteX17" fmla="*/ 286726 w 3627651"/>
                <a:gd name="connsiteY17" fmla="*/ 0 h 2677555"/>
                <a:gd name="connsiteX18" fmla="*/ 18872 w 3627651"/>
                <a:gd name="connsiteY18" fmla="*/ 0 h 2677555"/>
                <a:gd name="connsiteX19" fmla="*/ 8586 w 3627651"/>
                <a:gd name="connsiteY19" fmla="*/ 310454 h 2677555"/>
                <a:gd name="connsiteX20" fmla="*/ 38340 w 3627651"/>
                <a:gd name="connsiteY20" fmla="*/ 2028476 h 2677555"/>
                <a:gd name="connsiteX21" fmla="*/ 45973 w 3627651"/>
                <a:gd name="connsiteY21" fmla="*/ 2102198 h 2677555"/>
                <a:gd name="connsiteX22" fmla="*/ 49852 w 3627651"/>
                <a:gd name="connsiteY22" fmla="*/ 2104170 h 2677555"/>
                <a:gd name="connsiteX23" fmla="*/ 223351 w 3627651"/>
                <a:gd name="connsiteY23" fmla="*/ 2452542 h 2677555"/>
                <a:gd name="connsiteX24" fmla="*/ 401455 w 3627651"/>
                <a:gd name="connsiteY24" fmla="*/ 2597120 h 2677555"/>
                <a:gd name="connsiteX25" fmla="*/ 466548 w 3627651"/>
                <a:gd name="connsiteY25" fmla="*/ 2625463 h 2677555"/>
                <a:gd name="connsiteX26" fmla="*/ 1207238 w 3627651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85753 w 3625239"/>
                <a:gd name="connsiteY16" fmla="*/ 3426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2582 w 3625239"/>
                <a:gd name="connsiteY16" fmla="*/ 78885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2582 w 3625239"/>
                <a:gd name="connsiteY16" fmla="*/ 788851 h 2677555"/>
                <a:gd name="connsiteX17" fmla="*/ 286726 w 3625239"/>
                <a:gd name="connsiteY17" fmla="*/ 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2582 w 3625239"/>
                <a:gd name="connsiteY16" fmla="*/ 788851 h 2677555"/>
                <a:gd name="connsiteX17" fmla="*/ 451370 w 3625239"/>
                <a:gd name="connsiteY17" fmla="*/ 48613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9168 w 3625239"/>
                <a:gd name="connsiteY16" fmla="*/ 890430 h 2677555"/>
                <a:gd name="connsiteX17" fmla="*/ 451370 w 3625239"/>
                <a:gd name="connsiteY17" fmla="*/ 486130 h 2677555"/>
                <a:gd name="connsiteX18" fmla="*/ 18872 w 3625239"/>
                <a:gd name="connsiteY18" fmla="*/ 0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207238 w 3625239"/>
                <a:gd name="connsiteY0" fmla="*/ 2676749 h 2677555"/>
                <a:gd name="connsiteX1" fmla="*/ 1714688 w 3625239"/>
                <a:gd name="connsiteY1" fmla="*/ 2673590 h 2677555"/>
                <a:gd name="connsiteX2" fmla="*/ 2252312 w 3625239"/>
                <a:gd name="connsiteY2" fmla="*/ 2631052 h 2677555"/>
                <a:gd name="connsiteX3" fmla="*/ 2388034 w 3625239"/>
                <a:gd name="connsiteY3" fmla="*/ 2585790 h 2677555"/>
                <a:gd name="connsiteX4" fmla="*/ 2453959 w 3625239"/>
                <a:gd name="connsiteY4" fmla="*/ 2516156 h 2677555"/>
                <a:gd name="connsiteX5" fmla="*/ 2552580 w 3625239"/>
                <a:gd name="connsiteY5" fmla="*/ 2291540 h 2677555"/>
                <a:gd name="connsiteX6" fmla="*/ 2911909 w 3625239"/>
                <a:gd name="connsiteY6" fmla="*/ 1559965 h 2677555"/>
                <a:gd name="connsiteX7" fmla="*/ 3625239 w 3625239"/>
                <a:gd name="connsiteY7" fmla="*/ 1214116 h 2677555"/>
                <a:gd name="connsiteX8" fmla="*/ 3622710 w 3625239"/>
                <a:gd name="connsiteY8" fmla="*/ 958485 h 2677555"/>
                <a:gd name="connsiteX9" fmla="*/ 3410792 w 3625239"/>
                <a:gd name="connsiteY9" fmla="*/ 968671 h 2677555"/>
                <a:gd name="connsiteX10" fmla="*/ 2936010 w 3625239"/>
                <a:gd name="connsiteY10" fmla="*/ 1168637 h 2677555"/>
                <a:gd name="connsiteX11" fmla="*/ 2532755 w 3625239"/>
                <a:gd name="connsiteY11" fmla="*/ 1586083 h 2677555"/>
                <a:gd name="connsiteX12" fmla="*/ 2467877 w 3625239"/>
                <a:gd name="connsiteY12" fmla="*/ 1701623 h 2677555"/>
                <a:gd name="connsiteX13" fmla="*/ 2432270 w 3625239"/>
                <a:gd name="connsiteY13" fmla="*/ 0 h 2677555"/>
                <a:gd name="connsiteX14" fmla="*/ 492552 w 3625239"/>
                <a:gd name="connsiteY14" fmla="*/ 0 h 2677555"/>
                <a:gd name="connsiteX15" fmla="*/ 424497 w 3625239"/>
                <a:gd name="connsiteY15" fmla="*/ 2032196 h 2677555"/>
                <a:gd name="connsiteX16" fmla="*/ 279168 w 3625239"/>
                <a:gd name="connsiteY16" fmla="*/ 890430 h 2677555"/>
                <a:gd name="connsiteX17" fmla="*/ 451370 w 3625239"/>
                <a:gd name="connsiteY17" fmla="*/ 486130 h 2677555"/>
                <a:gd name="connsiteX18" fmla="*/ 288887 w 3625239"/>
                <a:gd name="connsiteY18" fmla="*/ 282971 h 2677555"/>
                <a:gd name="connsiteX19" fmla="*/ 8586 w 3625239"/>
                <a:gd name="connsiteY19" fmla="*/ 310454 h 2677555"/>
                <a:gd name="connsiteX20" fmla="*/ 38340 w 3625239"/>
                <a:gd name="connsiteY20" fmla="*/ 2028476 h 2677555"/>
                <a:gd name="connsiteX21" fmla="*/ 45973 w 3625239"/>
                <a:gd name="connsiteY21" fmla="*/ 2102198 h 2677555"/>
                <a:gd name="connsiteX22" fmla="*/ 49852 w 3625239"/>
                <a:gd name="connsiteY22" fmla="*/ 2104170 h 2677555"/>
                <a:gd name="connsiteX23" fmla="*/ 223351 w 3625239"/>
                <a:gd name="connsiteY23" fmla="*/ 2452542 h 2677555"/>
                <a:gd name="connsiteX24" fmla="*/ 401455 w 3625239"/>
                <a:gd name="connsiteY24" fmla="*/ 2597120 h 2677555"/>
                <a:gd name="connsiteX25" fmla="*/ 466548 w 3625239"/>
                <a:gd name="connsiteY25" fmla="*/ 2625463 h 2677555"/>
                <a:gd name="connsiteX26" fmla="*/ 1207238 w 3625239"/>
                <a:gd name="connsiteY26" fmla="*/ 2676749 h 2677555"/>
                <a:gd name="connsiteX0" fmla="*/ 1184743 w 3602744"/>
                <a:gd name="connsiteY0" fmla="*/ 2676749 h 2677555"/>
                <a:gd name="connsiteX1" fmla="*/ 1692193 w 3602744"/>
                <a:gd name="connsiteY1" fmla="*/ 2673590 h 2677555"/>
                <a:gd name="connsiteX2" fmla="*/ 2229817 w 3602744"/>
                <a:gd name="connsiteY2" fmla="*/ 2631052 h 2677555"/>
                <a:gd name="connsiteX3" fmla="*/ 2365539 w 3602744"/>
                <a:gd name="connsiteY3" fmla="*/ 2585790 h 2677555"/>
                <a:gd name="connsiteX4" fmla="*/ 2431464 w 3602744"/>
                <a:gd name="connsiteY4" fmla="*/ 2516156 h 2677555"/>
                <a:gd name="connsiteX5" fmla="*/ 2530085 w 3602744"/>
                <a:gd name="connsiteY5" fmla="*/ 2291540 h 2677555"/>
                <a:gd name="connsiteX6" fmla="*/ 2889414 w 3602744"/>
                <a:gd name="connsiteY6" fmla="*/ 1559965 h 2677555"/>
                <a:gd name="connsiteX7" fmla="*/ 3602744 w 3602744"/>
                <a:gd name="connsiteY7" fmla="*/ 1214116 h 2677555"/>
                <a:gd name="connsiteX8" fmla="*/ 3600215 w 3602744"/>
                <a:gd name="connsiteY8" fmla="*/ 958485 h 2677555"/>
                <a:gd name="connsiteX9" fmla="*/ 3388297 w 3602744"/>
                <a:gd name="connsiteY9" fmla="*/ 968671 h 2677555"/>
                <a:gd name="connsiteX10" fmla="*/ 2913515 w 3602744"/>
                <a:gd name="connsiteY10" fmla="*/ 1168637 h 2677555"/>
                <a:gd name="connsiteX11" fmla="*/ 2510260 w 3602744"/>
                <a:gd name="connsiteY11" fmla="*/ 1586083 h 2677555"/>
                <a:gd name="connsiteX12" fmla="*/ 2445382 w 3602744"/>
                <a:gd name="connsiteY12" fmla="*/ 1701623 h 2677555"/>
                <a:gd name="connsiteX13" fmla="*/ 2409775 w 3602744"/>
                <a:gd name="connsiteY13" fmla="*/ 0 h 2677555"/>
                <a:gd name="connsiteX14" fmla="*/ 470057 w 3602744"/>
                <a:gd name="connsiteY14" fmla="*/ 0 h 2677555"/>
                <a:gd name="connsiteX15" fmla="*/ 402002 w 3602744"/>
                <a:gd name="connsiteY15" fmla="*/ 2032196 h 2677555"/>
                <a:gd name="connsiteX16" fmla="*/ 256673 w 3602744"/>
                <a:gd name="connsiteY16" fmla="*/ 890430 h 2677555"/>
                <a:gd name="connsiteX17" fmla="*/ 428875 w 3602744"/>
                <a:gd name="connsiteY17" fmla="*/ 486130 h 2677555"/>
                <a:gd name="connsiteX18" fmla="*/ 266392 w 3602744"/>
                <a:gd name="connsiteY18" fmla="*/ 282971 h 2677555"/>
                <a:gd name="connsiteX19" fmla="*/ 32191 w 3602744"/>
                <a:gd name="connsiteY19" fmla="*/ 760306 h 2677555"/>
                <a:gd name="connsiteX20" fmla="*/ 15845 w 3602744"/>
                <a:gd name="connsiteY20" fmla="*/ 2028476 h 2677555"/>
                <a:gd name="connsiteX21" fmla="*/ 23478 w 3602744"/>
                <a:gd name="connsiteY21" fmla="*/ 2102198 h 2677555"/>
                <a:gd name="connsiteX22" fmla="*/ 27357 w 3602744"/>
                <a:gd name="connsiteY22" fmla="*/ 2104170 h 2677555"/>
                <a:gd name="connsiteX23" fmla="*/ 200856 w 3602744"/>
                <a:gd name="connsiteY23" fmla="*/ 2452542 h 2677555"/>
                <a:gd name="connsiteX24" fmla="*/ 378960 w 3602744"/>
                <a:gd name="connsiteY24" fmla="*/ 2597120 h 2677555"/>
                <a:gd name="connsiteX25" fmla="*/ 444053 w 3602744"/>
                <a:gd name="connsiteY25" fmla="*/ 2625463 h 2677555"/>
                <a:gd name="connsiteX26" fmla="*/ 1184743 w 3602744"/>
                <a:gd name="connsiteY26" fmla="*/ 2676749 h 2677555"/>
                <a:gd name="connsiteX0" fmla="*/ 1176077 w 3594078"/>
                <a:gd name="connsiteY0" fmla="*/ 2676749 h 2677555"/>
                <a:gd name="connsiteX1" fmla="*/ 1683527 w 3594078"/>
                <a:gd name="connsiteY1" fmla="*/ 2673590 h 2677555"/>
                <a:gd name="connsiteX2" fmla="*/ 2221151 w 3594078"/>
                <a:gd name="connsiteY2" fmla="*/ 2631052 h 2677555"/>
                <a:gd name="connsiteX3" fmla="*/ 2356873 w 3594078"/>
                <a:gd name="connsiteY3" fmla="*/ 2585790 h 2677555"/>
                <a:gd name="connsiteX4" fmla="*/ 2422798 w 3594078"/>
                <a:gd name="connsiteY4" fmla="*/ 2516156 h 2677555"/>
                <a:gd name="connsiteX5" fmla="*/ 2521419 w 3594078"/>
                <a:gd name="connsiteY5" fmla="*/ 2291540 h 2677555"/>
                <a:gd name="connsiteX6" fmla="*/ 2880748 w 3594078"/>
                <a:gd name="connsiteY6" fmla="*/ 1559965 h 2677555"/>
                <a:gd name="connsiteX7" fmla="*/ 3594078 w 3594078"/>
                <a:gd name="connsiteY7" fmla="*/ 1214116 h 2677555"/>
                <a:gd name="connsiteX8" fmla="*/ 3591549 w 3594078"/>
                <a:gd name="connsiteY8" fmla="*/ 958485 h 2677555"/>
                <a:gd name="connsiteX9" fmla="*/ 3379631 w 3594078"/>
                <a:gd name="connsiteY9" fmla="*/ 968671 h 2677555"/>
                <a:gd name="connsiteX10" fmla="*/ 2904849 w 3594078"/>
                <a:gd name="connsiteY10" fmla="*/ 1168637 h 2677555"/>
                <a:gd name="connsiteX11" fmla="*/ 2501594 w 3594078"/>
                <a:gd name="connsiteY11" fmla="*/ 1586083 h 2677555"/>
                <a:gd name="connsiteX12" fmla="*/ 2436716 w 3594078"/>
                <a:gd name="connsiteY12" fmla="*/ 1701623 h 2677555"/>
                <a:gd name="connsiteX13" fmla="*/ 2401109 w 3594078"/>
                <a:gd name="connsiteY13" fmla="*/ 0 h 2677555"/>
                <a:gd name="connsiteX14" fmla="*/ 461391 w 3594078"/>
                <a:gd name="connsiteY14" fmla="*/ 0 h 2677555"/>
                <a:gd name="connsiteX15" fmla="*/ 393336 w 3594078"/>
                <a:gd name="connsiteY15" fmla="*/ 2032196 h 2677555"/>
                <a:gd name="connsiteX16" fmla="*/ 248007 w 3594078"/>
                <a:gd name="connsiteY16" fmla="*/ 890430 h 2677555"/>
                <a:gd name="connsiteX17" fmla="*/ 420209 w 3594078"/>
                <a:gd name="connsiteY17" fmla="*/ 486130 h 2677555"/>
                <a:gd name="connsiteX18" fmla="*/ 257726 w 3594078"/>
                <a:gd name="connsiteY18" fmla="*/ 282971 h 2677555"/>
                <a:gd name="connsiteX19" fmla="*/ 23525 w 3594078"/>
                <a:gd name="connsiteY19" fmla="*/ 760306 h 2677555"/>
                <a:gd name="connsiteX20" fmla="*/ 7179 w 3594078"/>
                <a:gd name="connsiteY20" fmla="*/ 2028476 h 2677555"/>
                <a:gd name="connsiteX21" fmla="*/ 14812 w 3594078"/>
                <a:gd name="connsiteY21" fmla="*/ 2102198 h 2677555"/>
                <a:gd name="connsiteX22" fmla="*/ 18691 w 3594078"/>
                <a:gd name="connsiteY22" fmla="*/ 2104170 h 2677555"/>
                <a:gd name="connsiteX23" fmla="*/ 192190 w 3594078"/>
                <a:gd name="connsiteY23" fmla="*/ 2452542 h 2677555"/>
                <a:gd name="connsiteX24" fmla="*/ 370294 w 3594078"/>
                <a:gd name="connsiteY24" fmla="*/ 2597120 h 2677555"/>
                <a:gd name="connsiteX25" fmla="*/ 435387 w 3594078"/>
                <a:gd name="connsiteY25" fmla="*/ 2625463 h 2677555"/>
                <a:gd name="connsiteX26" fmla="*/ 1176077 w 3594078"/>
                <a:gd name="connsiteY26" fmla="*/ 2676749 h 2677555"/>
                <a:gd name="connsiteX0" fmla="*/ 1176077 w 3594078"/>
                <a:gd name="connsiteY0" fmla="*/ 2676749 h 2677555"/>
                <a:gd name="connsiteX1" fmla="*/ 1683527 w 3594078"/>
                <a:gd name="connsiteY1" fmla="*/ 2673590 h 2677555"/>
                <a:gd name="connsiteX2" fmla="*/ 2221151 w 3594078"/>
                <a:gd name="connsiteY2" fmla="*/ 2631052 h 2677555"/>
                <a:gd name="connsiteX3" fmla="*/ 2356873 w 3594078"/>
                <a:gd name="connsiteY3" fmla="*/ 2585790 h 2677555"/>
                <a:gd name="connsiteX4" fmla="*/ 2422798 w 3594078"/>
                <a:gd name="connsiteY4" fmla="*/ 2516156 h 2677555"/>
                <a:gd name="connsiteX5" fmla="*/ 2521419 w 3594078"/>
                <a:gd name="connsiteY5" fmla="*/ 2291540 h 2677555"/>
                <a:gd name="connsiteX6" fmla="*/ 2880748 w 3594078"/>
                <a:gd name="connsiteY6" fmla="*/ 1559965 h 2677555"/>
                <a:gd name="connsiteX7" fmla="*/ 3594078 w 3594078"/>
                <a:gd name="connsiteY7" fmla="*/ 1214116 h 2677555"/>
                <a:gd name="connsiteX8" fmla="*/ 3591549 w 3594078"/>
                <a:gd name="connsiteY8" fmla="*/ 958485 h 2677555"/>
                <a:gd name="connsiteX9" fmla="*/ 3379631 w 3594078"/>
                <a:gd name="connsiteY9" fmla="*/ 968671 h 2677555"/>
                <a:gd name="connsiteX10" fmla="*/ 2904849 w 3594078"/>
                <a:gd name="connsiteY10" fmla="*/ 1168637 h 2677555"/>
                <a:gd name="connsiteX11" fmla="*/ 2501594 w 3594078"/>
                <a:gd name="connsiteY11" fmla="*/ 1586083 h 2677555"/>
                <a:gd name="connsiteX12" fmla="*/ 2436716 w 3594078"/>
                <a:gd name="connsiteY12" fmla="*/ 1701623 h 2677555"/>
                <a:gd name="connsiteX13" fmla="*/ 2401109 w 3594078"/>
                <a:gd name="connsiteY13" fmla="*/ 0 h 2677555"/>
                <a:gd name="connsiteX14" fmla="*/ 461391 w 3594078"/>
                <a:gd name="connsiteY14" fmla="*/ 0 h 2677555"/>
                <a:gd name="connsiteX15" fmla="*/ 393336 w 3594078"/>
                <a:gd name="connsiteY15" fmla="*/ 2032196 h 2677555"/>
                <a:gd name="connsiteX16" fmla="*/ 248007 w 3594078"/>
                <a:gd name="connsiteY16" fmla="*/ 890430 h 2677555"/>
                <a:gd name="connsiteX17" fmla="*/ 365878 w 3594078"/>
                <a:gd name="connsiteY17" fmla="*/ 556873 h 2677555"/>
                <a:gd name="connsiteX18" fmla="*/ 257726 w 3594078"/>
                <a:gd name="connsiteY18" fmla="*/ 282971 h 2677555"/>
                <a:gd name="connsiteX19" fmla="*/ 23525 w 3594078"/>
                <a:gd name="connsiteY19" fmla="*/ 760306 h 2677555"/>
                <a:gd name="connsiteX20" fmla="*/ 7179 w 3594078"/>
                <a:gd name="connsiteY20" fmla="*/ 2028476 h 2677555"/>
                <a:gd name="connsiteX21" fmla="*/ 14812 w 3594078"/>
                <a:gd name="connsiteY21" fmla="*/ 2102198 h 2677555"/>
                <a:gd name="connsiteX22" fmla="*/ 18691 w 3594078"/>
                <a:gd name="connsiteY22" fmla="*/ 2104170 h 2677555"/>
                <a:gd name="connsiteX23" fmla="*/ 192190 w 3594078"/>
                <a:gd name="connsiteY23" fmla="*/ 2452542 h 2677555"/>
                <a:gd name="connsiteX24" fmla="*/ 370294 w 3594078"/>
                <a:gd name="connsiteY24" fmla="*/ 2597120 h 2677555"/>
                <a:gd name="connsiteX25" fmla="*/ 435387 w 3594078"/>
                <a:gd name="connsiteY25" fmla="*/ 2625463 h 2677555"/>
                <a:gd name="connsiteX26" fmla="*/ 1176077 w 3594078"/>
                <a:gd name="connsiteY26" fmla="*/ 2676749 h 2677555"/>
                <a:gd name="connsiteX0" fmla="*/ 1176077 w 3594078"/>
                <a:gd name="connsiteY0" fmla="*/ 2676749 h 2677555"/>
                <a:gd name="connsiteX1" fmla="*/ 1683527 w 3594078"/>
                <a:gd name="connsiteY1" fmla="*/ 2673590 h 2677555"/>
                <a:gd name="connsiteX2" fmla="*/ 2221151 w 3594078"/>
                <a:gd name="connsiteY2" fmla="*/ 2631052 h 2677555"/>
                <a:gd name="connsiteX3" fmla="*/ 2356873 w 3594078"/>
                <a:gd name="connsiteY3" fmla="*/ 2585790 h 2677555"/>
                <a:gd name="connsiteX4" fmla="*/ 2422798 w 3594078"/>
                <a:gd name="connsiteY4" fmla="*/ 2516156 h 2677555"/>
                <a:gd name="connsiteX5" fmla="*/ 2521419 w 3594078"/>
                <a:gd name="connsiteY5" fmla="*/ 2291540 h 2677555"/>
                <a:gd name="connsiteX6" fmla="*/ 2880748 w 3594078"/>
                <a:gd name="connsiteY6" fmla="*/ 1559965 h 2677555"/>
                <a:gd name="connsiteX7" fmla="*/ 3594078 w 3594078"/>
                <a:gd name="connsiteY7" fmla="*/ 1214116 h 2677555"/>
                <a:gd name="connsiteX8" fmla="*/ 3591549 w 3594078"/>
                <a:gd name="connsiteY8" fmla="*/ 958485 h 2677555"/>
                <a:gd name="connsiteX9" fmla="*/ 3379631 w 3594078"/>
                <a:gd name="connsiteY9" fmla="*/ 968671 h 2677555"/>
                <a:gd name="connsiteX10" fmla="*/ 2904849 w 3594078"/>
                <a:gd name="connsiteY10" fmla="*/ 1168637 h 2677555"/>
                <a:gd name="connsiteX11" fmla="*/ 2501594 w 3594078"/>
                <a:gd name="connsiteY11" fmla="*/ 1586083 h 2677555"/>
                <a:gd name="connsiteX12" fmla="*/ 2436716 w 3594078"/>
                <a:gd name="connsiteY12" fmla="*/ 1701623 h 2677555"/>
                <a:gd name="connsiteX13" fmla="*/ 2401109 w 3594078"/>
                <a:gd name="connsiteY13" fmla="*/ 0 h 2677555"/>
                <a:gd name="connsiteX14" fmla="*/ 461391 w 3594078"/>
                <a:gd name="connsiteY14" fmla="*/ 0 h 2677555"/>
                <a:gd name="connsiteX15" fmla="*/ 393336 w 3594078"/>
                <a:gd name="connsiteY15" fmla="*/ 2032196 h 2677555"/>
                <a:gd name="connsiteX16" fmla="*/ 248007 w 3594078"/>
                <a:gd name="connsiteY16" fmla="*/ 890430 h 2677555"/>
                <a:gd name="connsiteX17" fmla="*/ 351059 w 3594078"/>
                <a:gd name="connsiteY17" fmla="*/ 556873 h 2677555"/>
                <a:gd name="connsiteX18" fmla="*/ 257726 w 3594078"/>
                <a:gd name="connsiteY18" fmla="*/ 282971 h 2677555"/>
                <a:gd name="connsiteX19" fmla="*/ 23525 w 3594078"/>
                <a:gd name="connsiteY19" fmla="*/ 760306 h 2677555"/>
                <a:gd name="connsiteX20" fmla="*/ 7179 w 3594078"/>
                <a:gd name="connsiteY20" fmla="*/ 2028476 h 2677555"/>
                <a:gd name="connsiteX21" fmla="*/ 14812 w 3594078"/>
                <a:gd name="connsiteY21" fmla="*/ 2102198 h 2677555"/>
                <a:gd name="connsiteX22" fmla="*/ 18691 w 3594078"/>
                <a:gd name="connsiteY22" fmla="*/ 2104170 h 2677555"/>
                <a:gd name="connsiteX23" fmla="*/ 192190 w 3594078"/>
                <a:gd name="connsiteY23" fmla="*/ 2452542 h 2677555"/>
                <a:gd name="connsiteX24" fmla="*/ 370294 w 3594078"/>
                <a:gd name="connsiteY24" fmla="*/ 2597120 h 2677555"/>
                <a:gd name="connsiteX25" fmla="*/ 435387 w 3594078"/>
                <a:gd name="connsiteY25" fmla="*/ 2625463 h 2677555"/>
                <a:gd name="connsiteX26" fmla="*/ 1176077 w 3594078"/>
                <a:gd name="connsiteY26" fmla="*/ 2676749 h 2677555"/>
                <a:gd name="connsiteX0" fmla="*/ 1176415 w 3594416"/>
                <a:gd name="connsiteY0" fmla="*/ 2676749 h 2677555"/>
                <a:gd name="connsiteX1" fmla="*/ 1683865 w 3594416"/>
                <a:gd name="connsiteY1" fmla="*/ 2673590 h 2677555"/>
                <a:gd name="connsiteX2" fmla="*/ 2221489 w 3594416"/>
                <a:gd name="connsiteY2" fmla="*/ 2631052 h 2677555"/>
                <a:gd name="connsiteX3" fmla="*/ 2357211 w 3594416"/>
                <a:gd name="connsiteY3" fmla="*/ 2585790 h 2677555"/>
                <a:gd name="connsiteX4" fmla="*/ 2423136 w 3594416"/>
                <a:gd name="connsiteY4" fmla="*/ 2516156 h 2677555"/>
                <a:gd name="connsiteX5" fmla="*/ 2521757 w 3594416"/>
                <a:gd name="connsiteY5" fmla="*/ 2291540 h 2677555"/>
                <a:gd name="connsiteX6" fmla="*/ 2881086 w 3594416"/>
                <a:gd name="connsiteY6" fmla="*/ 1559965 h 2677555"/>
                <a:gd name="connsiteX7" fmla="*/ 3594416 w 3594416"/>
                <a:gd name="connsiteY7" fmla="*/ 1214116 h 2677555"/>
                <a:gd name="connsiteX8" fmla="*/ 3591887 w 3594416"/>
                <a:gd name="connsiteY8" fmla="*/ 958485 h 2677555"/>
                <a:gd name="connsiteX9" fmla="*/ 3379969 w 3594416"/>
                <a:gd name="connsiteY9" fmla="*/ 968671 h 2677555"/>
                <a:gd name="connsiteX10" fmla="*/ 2905187 w 3594416"/>
                <a:gd name="connsiteY10" fmla="*/ 1168637 h 2677555"/>
                <a:gd name="connsiteX11" fmla="*/ 2501932 w 3594416"/>
                <a:gd name="connsiteY11" fmla="*/ 1586083 h 2677555"/>
                <a:gd name="connsiteX12" fmla="*/ 2437054 w 3594416"/>
                <a:gd name="connsiteY12" fmla="*/ 1701623 h 2677555"/>
                <a:gd name="connsiteX13" fmla="*/ 2401447 w 3594416"/>
                <a:gd name="connsiteY13" fmla="*/ 0 h 2677555"/>
                <a:gd name="connsiteX14" fmla="*/ 461729 w 3594416"/>
                <a:gd name="connsiteY14" fmla="*/ 0 h 2677555"/>
                <a:gd name="connsiteX15" fmla="*/ 393674 w 3594416"/>
                <a:gd name="connsiteY15" fmla="*/ 2032196 h 2677555"/>
                <a:gd name="connsiteX16" fmla="*/ 248345 w 3594416"/>
                <a:gd name="connsiteY16" fmla="*/ 890430 h 2677555"/>
                <a:gd name="connsiteX17" fmla="*/ 351397 w 3594416"/>
                <a:gd name="connsiteY17" fmla="*/ 556873 h 2677555"/>
                <a:gd name="connsiteX18" fmla="*/ 263003 w 3594416"/>
                <a:gd name="connsiteY18" fmla="*/ 342831 h 2677555"/>
                <a:gd name="connsiteX19" fmla="*/ 23863 w 3594416"/>
                <a:gd name="connsiteY19" fmla="*/ 760306 h 2677555"/>
                <a:gd name="connsiteX20" fmla="*/ 7517 w 3594416"/>
                <a:gd name="connsiteY20" fmla="*/ 2028476 h 2677555"/>
                <a:gd name="connsiteX21" fmla="*/ 15150 w 3594416"/>
                <a:gd name="connsiteY21" fmla="*/ 2102198 h 2677555"/>
                <a:gd name="connsiteX22" fmla="*/ 19029 w 3594416"/>
                <a:gd name="connsiteY22" fmla="*/ 2104170 h 2677555"/>
                <a:gd name="connsiteX23" fmla="*/ 192528 w 3594416"/>
                <a:gd name="connsiteY23" fmla="*/ 2452542 h 2677555"/>
                <a:gd name="connsiteX24" fmla="*/ 370632 w 3594416"/>
                <a:gd name="connsiteY24" fmla="*/ 2597120 h 2677555"/>
                <a:gd name="connsiteX25" fmla="*/ 435725 w 3594416"/>
                <a:gd name="connsiteY25" fmla="*/ 2625463 h 2677555"/>
                <a:gd name="connsiteX26" fmla="*/ 1176415 w 3594416"/>
                <a:gd name="connsiteY26" fmla="*/ 2676749 h 2677555"/>
                <a:gd name="connsiteX0" fmla="*/ 1190095 w 3608096"/>
                <a:gd name="connsiteY0" fmla="*/ 2676749 h 2677555"/>
                <a:gd name="connsiteX1" fmla="*/ 1697545 w 3608096"/>
                <a:gd name="connsiteY1" fmla="*/ 2673590 h 2677555"/>
                <a:gd name="connsiteX2" fmla="*/ 2235169 w 3608096"/>
                <a:gd name="connsiteY2" fmla="*/ 2631052 h 2677555"/>
                <a:gd name="connsiteX3" fmla="*/ 2370891 w 3608096"/>
                <a:gd name="connsiteY3" fmla="*/ 2585790 h 2677555"/>
                <a:gd name="connsiteX4" fmla="*/ 2436816 w 3608096"/>
                <a:gd name="connsiteY4" fmla="*/ 2516156 h 2677555"/>
                <a:gd name="connsiteX5" fmla="*/ 2535437 w 3608096"/>
                <a:gd name="connsiteY5" fmla="*/ 2291540 h 2677555"/>
                <a:gd name="connsiteX6" fmla="*/ 2894766 w 3608096"/>
                <a:gd name="connsiteY6" fmla="*/ 1559965 h 2677555"/>
                <a:gd name="connsiteX7" fmla="*/ 3608096 w 3608096"/>
                <a:gd name="connsiteY7" fmla="*/ 1214116 h 2677555"/>
                <a:gd name="connsiteX8" fmla="*/ 3605567 w 3608096"/>
                <a:gd name="connsiteY8" fmla="*/ 958485 h 2677555"/>
                <a:gd name="connsiteX9" fmla="*/ 3393649 w 3608096"/>
                <a:gd name="connsiteY9" fmla="*/ 968671 h 2677555"/>
                <a:gd name="connsiteX10" fmla="*/ 2918867 w 3608096"/>
                <a:gd name="connsiteY10" fmla="*/ 1168637 h 2677555"/>
                <a:gd name="connsiteX11" fmla="*/ 2515612 w 3608096"/>
                <a:gd name="connsiteY11" fmla="*/ 1586083 h 2677555"/>
                <a:gd name="connsiteX12" fmla="*/ 2450734 w 3608096"/>
                <a:gd name="connsiteY12" fmla="*/ 1701623 h 2677555"/>
                <a:gd name="connsiteX13" fmla="*/ 2415127 w 3608096"/>
                <a:gd name="connsiteY13" fmla="*/ 0 h 2677555"/>
                <a:gd name="connsiteX14" fmla="*/ 475409 w 3608096"/>
                <a:gd name="connsiteY14" fmla="*/ 0 h 2677555"/>
                <a:gd name="connsiteX15" fmla="*/ 407354 w 3608096"/>
                <a:gd name="connsiteY15" fmla="*/ 2032196 h 2677555"/>
                <a:gd name="connsiteX16" fmla="*/ 262025 w 3608096"/>
                <a:gd name="connsiteY16" fmla="*/ 890430 h 2677555"/>
                <a:gd name="connsiteX17" fmla="*/ 365077 w 3608096"/>
                <a:gd name="connsiteY17" fmla="*/ 556873 h 2677555"/>
                <a:gd name="connsiteX18" fmla="*/ 276683 w 3608096"/>
                <a:gd name="connsiteY18" fmla="*/ 342831 h 2677555"/>
                <a:gd name="connsiteX19" fmla="*/ 17785 w 3608096"/>
                <a:gd name="connsiteY19" fmla="*/ 825607 h 2677555"/>
                <a:gd name="connsiteX20" fmla="*/ 21197 w 3608096"/>
                <a:gd name="connsiteY20" fmla="*/ 2028476 h 2677555"/>
                <a:gd name="connsiteX21" fmla="*/ 28830 w 3608096"/>
                <a:gd name="connsiteY21" fmla="*/ 2102198 h 2677555"/>
                <a:gd name="connsiteX22" fmla="*/ 32709 w 3608096"/>
                <a:gd name="connsiteY22" fmla="*/ 2104170 h 2677555"/>
                <a:gd name="connsiteX23" fmla="*/ 206208 w 3608096"/>
                <a:gd name="connsiteY23" fmla="*/ 2452542 h 2677555"/>
                <a:gd name="connsiteX24" fmla="*/ 384312 w 3608096"/>
                <a:gd name="connsiteY24" fmla="*/ 2597120 h 2677555"/>
                <a:gd name="connsiteX25" fmla="*/ 449405 w 3608096"/>
                <a:gd name="connsiteY25" fmla="*/ 2625463 h 2677555"/>
                <a:gd name="connsiteX26" fmla="*/ 1190095 w 3608096"/>
                <a:gd name="connsiteY26" fmla="*/ 2676749 h 2677555"/>
                <a:gd name="connsiteX0" fmla="*/ 1190095 w 3663817"/>
                <a:gd name="connsiteY0" fmla="*/ 2676749 h 2677555"/>
                <a:gd name="connsiteX1" fmla="*/ 1697545 w 3663817"/>
                <a:gd name="connsiteY1" fmla="*/ 2673590 h 2677555"/>
                <a:gd name="connsiteX2" fmla="*/ 2235169 w 3663817"/>
                <a:gd name="connsiteY2" fmla="*/ 2631052 h 2677555"/>
                <a:gd name="connsiteX3" fmla="*/ 2370891 w 3663817"/>
                <a:gd name="connsiteY3" fmla="*/ 2585790 h 2677555"/>
                <a:gd name="connsiteX4" fmla="*/ 2436816 w 3663817"/>
                <a:gd name="connsiteY4" fmla="*/ 2516156 h 2677555"/>
                <a:gd name="connsiteX5" fmla="*/ 2535437 w 3663817"/>
                <a:gd name="connsiteY5" fmla="*/ 2291540 h 2677555"/>
                <a:gd name="connsiteX6" fmla="*/ 2894766 w 3663817"/>
                <a:gd name="connsiteY6" fmla="*/ 1559965 h 2677555"/>
                <a:gd name="connsiteX7" fmla="*/ 3663817 w 3663817"/>
                <a:gd name="connsiteY7" fmla="*/ 1402322 h 2677555"/>
                <a:gd name="connsiteX8" fmla="*/ 3605567 w 3663817"/>
                <a:gd name="connsiteY8" fmla="*/ 958485 h 2677555"/>
                <a:gd name="connsiteX9" fmla="*/ 3393649 w 3663817"/>
                <a:gd name="connsiteY9" fmla="*/ 968671 h 2677555"/>
                <a:gd name="connsiteX10" fmla="*/ 2918867 w 3663817"/>
                <a:gd name="connsiteY10" fmla="*/ 1168637 h 2677555"/>
                <a:gd name="connsiteX11" fmla="*/ 2515612 w 3663817"/>
                <a:gd name="connsiteY11" fmla="*/ 1586083 h 2677555"/>
                <a:gd name="connsiteX12" fmla="*/ 2450734 w 3663817"/>
                <a:gd name="connsiteY12" fmla="*/ 1701623 h 2677555"/>
                <a:gd name="connsiteX13" fmla="*/ 2415127 w 3663817"/>
                <a:gd name="connsiteY13" fmla="*/ 0 h 2677555"/>
                <a:gd name="connsiteX14" fmla="*/ 475409 w 3663817"/>
                <a:gd name="connsiteY14" fmla="*/ 0 h 2677555"/>
                <a:gd name="connsiteX15" fmla="*/ 407354 w 3663817"/>
                <a:gd name="connsiteY15" fmla="*/ 2032196 h 2677555"/>
                <a:gd name="connsiteX16" fmla="*/ 262025 w 3663817"/>
                <a:gd name="connsiteY16" fmla="*/ 890430 h 2677555"/>
                <a:gd name="connsiteX17" fmla="*/ 365077 w 3663817"/>
                <a:gd name="connsiteY17" fmla="*/ 556873 h 2677555"/>
                <a:gd name="connsiteX18" fmla="*/ 276683 w 3663817"/>
                <a:gd name="connsiteY18" fmla="*/ 342831 h 2677555"/>
                <a:gd name="connsiteX19" fmla="*/ 17785 w 3663817"/>
                <a:gd name="connsiteY19" fmla="*/ 825607 h 2677555"/>
                <a:gd name="connsiteX20" fmla="*/ 21197 w 3663817"/>
                <a:gd name="connsiteY20" fmla="*/ 2028476 h 2677555"/>
                <a:gd name="connsiteX21" fmla="*/ 28830 w 3663817"/>
                <a:gd name="connsiteY21" fmla="*/ 2102198 h 2677555"/>
                <a:gd name="connsiteX22" fmla="*/ 32709 w 3663817"/>
                <a:gd name="connsiteY22" fmla="*/ 2104170 h 2677555"/>
                <a:gd name="connsiteX23" fmla="*/ 206208 w 3663817"/>
                <a:gd name="connsiteY23" fmla="*/ 2452542 h 2677555"/>
                <a:gd name="connsiteX24" fmla="*/ 384312 w 3663817"/>
                <a:gd name="connsiteY24" fmla="*/ 2597120 h 2677555"/>
                <a:gd name="connsiteX25" fmla="*/ 449405 w 3663817"/>
                <a:gd name="connsiteY25" fmla="*/ 2625463 h 2677555"/>
                <a:gd name="connsiteX26" fmla="*/ 1190095 w 3663817"/>
                <a:gd name="connsiteY26" fmla="*/ 2676749 h 2677555"/>
                <a:gd name="connsiteX0" fmla="*/ 1190095 w 3685168"/>
                <a:gd name="connsiteY0" fmla="*/ 2676749 h 2677555"/>
                <a:gd name="connsiteX1" fmla="*/ 1697545 w 3685168"/>
                <a:gd name="connsiteY1" fmla="*/ 2673590 h 2677555"/>
                <a:gd name="connsiteX2" fmla="*/ 2235169 w 3685168"/>
                <a:gd name="connsiteY2" fmla="*/ 2631052 h 2677555"/>
                <a:gd name="connsiteX3" fmla="*/ 2370891 w 3685168"/>
                <a:gd name="connsiteY3" fmla="*/ 2585790 h 2677555"/>
                <a:gd name="connsiteX4" fmla="*/ 2436816 w 3685168"/>
                <a:gd name="connsiteY4" fmla="*/ 2516156 h 2677555"/>
                <a:gd name="connsiteX5" fmla="*/ 2535437 w 3685168"/>
                <a:gd name="connsiteY5" fmla="*/ 2291540 h 2677555"/>
                <a:gd name="connsiteX6" fmla="*/ 2894766 w 3685168"/>
                <a:gd name="connsiteY6" fmla="*/ 1559965 h 2677555"/>
                <a:gd name="connsiteX7" fmla="*/ 3663817 w 3685168"/>
                <a:gd name="connsiteY7" fmla="*/ 1402322 h 2677555"/>
                <a:gd name="connsiteX8" fmla="*/ 3685168 w 3685168"/>
                <a:gd name="connsiteY8" fmla="*/ 1103915 h 2677555"/>
                <a:gd name="connsiteX9" fmla="*/ 3393649 w 3685168"/>
                <a:gd name="connsiteY9" fmla="*/ 968671 h 2677555"/>
                <a:gd name="connsiteX10" fmla="*/ 2918867 w 3685168"/>
                <a:gd name="connsiteY10" fmla="*/ 1168637 h 2677555"/>
                <a:gd name="connsiteX11" fmla="*/ 2515612 w 3685168"/>
                <a:gd name="connsiteY11" fmla="*/ 1586083 h 2677555"/>
                <a:gd name="connsiteX12" fmla="*/ 2450734 w 3685168"/>
                <a:gd name="connsiteY12" fmla="*/ 1701623 h 2677555"/>
                <a:gd name="connsiteX13" fmla="*/ 2415127 w 3685168"/>
                <a:gd name="connsiteY13" fmla="*/ 0 h 2677555"/>
                <a:gd name="connsiteX14" fmla="*/ 475409 w 3685168"/>
                <a:gd name="connsiteY14" fmla="*/ 0 h 2677555"/>
                <a:gd name="connsiteX15" fmla="*/ 407354 w 3685168"/>
                <a:gd name="connsiteY15" fmla="*/ 2032196 h 2677555"/>
                <a:gd name="connsiteX16" fmla="*/ 262025 w 3685168"/>
                <a:gd name="connsiteY16" fmla="*/ 890430 h 2677555"/>
                <a:gd name="connsiteX17" fmla="*/ 365077 w 3685168"/>
                <a:gd name="connsiteY17" fmla="*/ 556873 h 2677555"/>
                <a:gd name="connsiteX18" fmla="*/ 276683 w 3685168"/>
                <a:gd name="connsiteY18" fmla="*/ 342831 h 2677555"/>
                <a:gd name="connsiteX19" fmla="*/ 17785 w 3685168"/>
                <a:gd name="connsiteY19" fmla="*/ 825607 h 2677555"/>
                <a:gd name="connsiteX20" fmla="*/ 21197 w 3685168"/>
                <a:gd name="connsiteY20" fmla="*/ 2028476 h 2677555"/>
                <a:gd name="connsiteX21" fmla="*/ 28830 w 3685168"/>
                <a:gd name="connsiteY21" fmla="*/ 2102198 h 2677555"/>
                <a:gd name="connsiteX22" fmla="*/ 32709 w 3685168"/>
                <a:gd name="connsiteY22" fmla="*/ 2104170 h 2677555"/>
                <a:gd name="connsiteX23" fmla="*/ 206208 w 3685168"/>
                <a:gd name="connsiteY23" fmla="*/ 2452542 h 2677555"/>
                <a:gd name="connsiteX24" fmla="*/ 384312 w 3685168"/>
                <a:gd name="connsiteY24" fmla="*/ 2597120 h 2677555"/>
                <a:gd name="connsiteX25" fmla="*/ 449405 w 3685168"/>
                <a:gd name="connsiteY25" fmla="*/ 2625463 h 2677555"/>
                <a:gd name="connsiteX26" fmla="*/ 1190095 w 3685168"/>
                <a:gd name="connsiteY26" fmla="*/ 2676749 h 2677555"/>
                <a:gd name="connsiteX0" fmla="*/ 1190095 w 3685168"/>
                <a:gd name="connsiteY0" fmla="*/ 2676749 h 2677555"/>
                <a:gd name="connsiteX1" fmla="*/ 1697545 w 3685168"/>
                <a:gd name="connsiteY1" fmla="*/ 2673590 h 2677555"/>
                <a:gd name="connsiteX2" fmla="*/ 2235169 w 3685168"/>
                <a:gd name="connsiteY2" fmla="*/ 2631052 h 2677555"/>
                <a:gd name="connsiteX3" fmla="*/ 2370891 w 3685168"/>
                <a:gd name="connsiteY3" fmla="*/ 2585790 h 2677555"/>
                <a:gd name="connsiteX4" fmla="*/ 2436816 w 3685168"/>
                <a:gd name="connsiteY4" fmla="*/ 2516156 h 2677555"/>
                <a:gd name="connsiteX5" fmla="*/ 2535437 w 3685168"/>
                <a:gd name="connsiteY5" fmla="*/ 2291540 h 2677555"/>
                <a:gd name="connsiteX6" fmla="*/ 2894766 w 3685168"/>
                <a:gd name="connsiteY6" fmla="*/ 1559965 h 2677555"/>
                <a:gd name="connsiteX7" fmla="*/ 3663817 w 3685168"/>
                <a:gd name="connsiteY7" fmla="*/ 1402322 h 2677555"/>
                <a:gd name="connsiteX8" fmla="*/ 3685168 w 3685168"/>
                <a:gd name="connsiteY8" fmla="*/ 1103915 h 2677555"/>
                <a:gd name="connsiteX9" fmla="*/ 3393649 w 3685168"/>
                <a:gd name="connsiteY9" fmla="*/ 1037108 h 2677555"/>
                <a:gd name="connsiteX10" fmla="*/ 2918867 w 3685168"/>
                <a:gd name="connsiteY10" fmla="*/ 1168637 h 2677555"/>
                <a:gd name="connsiteX11" fmla="*/ 2515612 w 3685168"/>
                <a:gd name="connsiteY11" fmla="*/ 1586083 h 2677555"/>
                <a:gd name="connsiteX12" fmla="*/ 2450734 w 3685168"/>
                <a:gd name="connsiteY12" fmla="*/ 1701623 h 2677555"/>
                <a:gd name="connsiteX13" fmla="*/ 2415127 w 3685168"/>
                <a:gd name="connsiteY13" fmla="*/ 0 h 2677555"/>
                <a:gd name="connsiteX14" fmla="*/ 475409 w 3685168"/>
                <a:gd name="connsiteY14" fmla="*/ 0 h 2677555"/>
                <a:gd name="connsiteX15" fmla="*/ 407354 w 3685168"/>
                <a:gd name="connsiteY15" fmla="*/ 2032196 h 2677555"/>
                <a:gd name="connsiteX16" fmla="*/ 262025 w 3685168"/>
                <a:gd name="connsiteY16" fmla="*/ 890430 h 2677555"/>
                <a:gd name="connsiteX17" fmla="*/ 365077 w 3685168"/>
                <a:gd name="connsiteY17" fmla="*/ 556873 h 2677555"/>
                <a:gd name="connsiteX18" fmla="*/ 276683 w 3685168"/>
                <a:gd name="connsiteY18" fmla="*/ 342831 h 2677555"/>
                <a:gd name="connsiteX19" fmla="*/ 17785 w 3685168"/>
                <a:gd name="connsiteY19" fmla="*/ 825607 h 2677555"/>
                <a:gd name="connsiteX20" fmla="*/ 21197 w 3685168"/>
                <a:gd name="connsiteY20" fmla="*/ 2028476 h 2677555"/>
                <a:gd name="connsiteX21" fmla="*/ 28830 w 3685168"/>
                <a:gd name="connsiteY21" fmla="*/ 2102198 h 2677555"/>
                <a:gd name="connsiteX22" fmla="*/ 32709 w 3685168"/>
                <a:gd name="connsiteY22" fmla="*/ 2104170 h 2677555"/>
                <a:gd name="connsiteX23" fmla="*/ 206208 w 3685168"/>
                <a:gd name="connsiteY23" fmla="*/ 2452542 h 2677555"/>
                <a:gd name="connsiteX24" fmla="*/ 384312 w 3685168"/>
                <a:gd name="connsiteY24" fmla="*/ 2597120 h 2677555"/>
                <a:gd name="connsiteX25" fmla="*/ 449405 w 3685168"/>
                <a:gd name="connsiteY25" fmla="*/ 2625463 h 2677555"/>
                <a:gd name="connsiteX26" fmla="*/ 1190095 w 3685168"/>
                <a:gd name="connsiteY26" fmla="*/ 2676749 h 2677555"/>
                <a:gd name="connsiteX0" fmla="*/ 1190095 w 3685168"/>
                <a:gd name="connsiteY0" fmla="*/ 2676749 h 2677555"/>
                <a:gd name="connsiteX1" fmla="*/ 1697545 w 3685168"/>
                <a:gd name="connsiteY1" fmla="*/ 2673590 h 2677555"/>
                <a:gd name="connsiteX2" fmla="*/ 2235169 w 3685168"/>
                <a:gd name="connsiteY2" fmla="*/ 2631052 h 2677555"/>
                <a:gd name="connsiteX3" fmla="*/ 2370891 w 3685168"/>
                <a:gd name="connsiteY3" fmla="*/ 2585790 h 2677555"/>
                <a:gd name="connsiteX4" fmla="*/ 2436816 w 3685168"/>
                <a:gd name="connsiteY4" fmla="*/ 2516156 h 2677555"/>
                <a:gd name="connsiteX5" fmla="*/ 2535437 w 3685168"/>
                <a:gd name="connsiteY5" fmla="*/ 2291540 h 2677555"/>
                <a:gd name="connsiteX6" fmla="*/ 2894766 w 3685168"/>
                <a:gd name="connsiteY6" fmla="*/ 1559965 h 2677555"/>
                <a:gd name="connsiteX7" fmla="*/ 3663817 w 3685168"/>
                <a:gd name="connsiteY7" fmla="*/ 1402322 h 2677555"/>
                <a:gd name="connsiteX8" fmla="*/ 3685168 w 3685168"/>
                <a:gd name="connsiteY8" fmla="*/ 1103915 h 2677555"/>
                <a:gd name="connsiteX9" fmla="*/ 3329968 w 3685168"/>
                <a:gd name="connsiteY9" fmla="*/ 1077031 h 2677555"/>
                <a:gd name="connsiteX10" fmla="*/ 2918867 w 3685168"/>
                <a:gd name="connsiteY10" fmla="*/ 1168637 h 2677555"/>
                <a:gd name="connsiteX11" fmla="*/ 2515612 w 3685168"/>
                <a:gd name="connsiteY11" fmla="*/ 1586083 h 2677555"/>
                <a:gd name="connsiteX12" fmla="*/ 2450734 w 3685168"/>
                <a:gd name="connsiteY12" fmla="*/ 1701623 h 2677555"/>
                <a:gd name="connsiteX13" fmla="*/ 2415127 w 3685168"/>
                <a:gd name="connsiteY13" fmla="*/ 0 h 2677555"/>
                <a:gd name="connsiteX14" fmla="*/ 475409 w 3685168"/>
                <a:gd name="connsiteY14" fmla="*/ 0 h 2677555"/>
                <a:gd name="connsiteX15" fmla="*/ 407354 w 3685168"/>
                <a:gd name="connsiteY15" fmla="*/ 2032196 h 2677555"/>
                <a:gd name="connsiteX16" fmla="*/ 262025 w 3685168"/>
                <a:gd name="connsiteY16" fmla="*/ 890430 h 2677555"/>
                <a:gd name="connsiteX17" fmla="*/ 365077 w 3685168"/>
                <a:gd name="connsiteY17" fmla="*/ 556873 h 2677555"/>
                <a:gd name="connsiteX18" fmla="*/ 276683 w 3685168"/>
                <a:gd name="connsiteY18" fmla="*/ 342831 h 2677555"/>
                <a:gd name="connsiteX19" fmla="*/ 17785 w 3685168"/>
                <a:gd name="connsiteY19" fmla="*/ 825607 h 2677555"/>
                <a:gd name="connsiteX20" fmla="*/ 21197 w 3685168"/>
                <a:gd name="connsiteY20" fmla="*/ 2028476 h 2677555"/>
                <a:gd name="connsiteX21" fmla="*/ 28830 w 3685168"/>
                <a:gd name="connsiteY21" fmla="*/ 2102198 h 2677555"/>
                <a:gd name="connsiteX22" fmla="*/ 32709 w 3685168"/>
                <a:gd name="connsiteY22" fmla="*/ 2104170 h 2677555"/>
                <a:gd name="connsiteX23" fmla="*/ 206208 w 3685168"/>
                <a:gd name="connsiteY23" fmla="*/ 2452542 h 2677555"/>
                <a:gd name="connsiteX24" fmla="*/ 384312 w 3685168"/>
                <a:gd name="connsiteY24" fmla="*/ 2597120 h 2677555"/>
                <a:gd name="connsiteX25" fmla="*/ 449405 w 3685168"/>
                <a:gd name="connsiteY25" fmla="*/ 2625463 h 2677555"/>
                <a:gd name="connsiteX26" fmla="*/ 1190095 w 3685168"/>
                <a:gd name="connsiteY26" fmla="*/ 2676749 h 2677555"/>
                <a:gd name="connsiteX0" fmla="*/ 1190095 w 3685168"/>
                <a:gd name="connsiteY0" fmla="*/ 2676749 h 2677555"/>
                <a:gd name="connsiteX1" fmla="*/ 1697545 w 3685168"/>
                <a:gd name="connsiteY1" fmla="*/ 2673590 h 2677555"/>
                <a:gd name="connsiteX2" fmla="*/ 2235169 w 3685168"/>
                <a:gd name="connsiteY2" fmla="*/ 2631052 h 2677555"/>
                <a:gd name="connsiteX3" fmla="*/ 2370891 w 3685168"/>
                <a:gd name="connsiteY3" fmla="*/ 2585790 h 2677555"/>
                <a:gd name="connsiteX4" fmla="*/ 2436816 w 3685168"/>
                <a:gd name="connsiteY4" fmla="*/ 2516156 h 2677555"/>
                <a:gd name="connsiteX5" fmla="*/ 2535437 w 3685168"/>
                <a:gd name="connsiteY5" fmla="*/ 2291540 h 2677555"/>
                <a:gd name="connsiteX6" fmla="*/ 2894766 w 3685168"/>
                <a:gd name="connsiteY6" fmla="*/ 1559965 h 2677555"/>
                <a:gd name="connsiteX7" fmla="*/ 3536456 w 3685168"/>
                <a:gd name="connsiteY7" fmla="*/ 1362399 h 2677555"/>
                <a:gd name="connsiteX8" fmla="*/ 3685168 w 3685168"/>
                <a:gd name="connsiteY8" fmla="*/ 1103915 h 2677555"/>
                <a:gd name="connsiteX9" fmla="*/ 3329968 w 3685168"/>
                <a:gd name="connsiteY9" fmla="*/ 1077031 h 2677555"/>
                <a:gd name="connsiteX10" fmla="*/ 2918867 w 3685168"/>
                <a:gd name="connsiteY10" fmla="*/ 1168637 h 2677555"/>
                <a:gd name="connsiteX11" fmla="*/ 2515612 w 3685168"/>
                <a:gd name="connsiteY11" fmla="*/ 1586083 h 2677555"/>
                <a:gd name="connsiteX12" fmla="*/ 2450734 w 3685168"/>
                <a:gd name="connsiteY12" fmla="*/ 1701623 h 2677555"/>
                <a:gd name="connsiteX13" fmla="*/ 2415127 w 3685168"/>
                <a:gd name="connsiteY13" fmla="*/ 0 h 2677555"/>
                <a:gd name="connsiteX14" fmla="*/ 475409 w 3685168"/>
                <a:gd name="connsiteY14" fmla="*/ 0 h 2677555"/>
                <a:gd name="connsiteX15" fmla="*/ 407354 w 3685168"/>
                <a:gd name="connsiteY15" fmla="*/ 2032196 h 2677555"/>
                <a:gd name="connsiteX16" fmla="*/ 262025 w 3685168"/>
                <a:gd name="connsiteY16" fmla="*/ 890430 h 2677555"/>
                <a:gd name="connsiteX17" fmla="*/ 365077 w 3685168"/>
                <a:gd name="connsiteY17" fmla="*/ 556873 h 2677555"/>
                <a:gd name="connsiteX18" fmla="*/ 276683 w 3685168"/>
                <a:gd name="connsiteY18" fmla="*/ 342831 h 2677555"/>
                <a:gd name="connsiteX19" fmla="*/ 17785 w 3685168"/>
                <a:gd name="connsiteY19" fmla="*/ 825607 h 2677555"/>
                <a:gd name="connsiteX20" fmla="*/ 21197 w 3685168"/>
                <a:gd name="connsiteY20" fmla="*/ 2028476 h 2677555"/>
                <a:gd name="connsiteX21" fmla="*/ 28830 w 3685168"/>
                <a:gd name="connsiteY21" fmla="*/ 2102198 h 2677555"/>
                <a:gd name="connsiteX22" fmla="*/ 32709 w 3685168"/>
                <a:gd name="connsiteY22" fmla="*/ 2104170 h 2677555"/>
                <a:gd name="connsiteX23" fmla="*/ 206208 w 3685168"/>
                <a:gd name="connsiteY23" fmla="*/ 2452542 h 2677555"/>
                <a:gd name="connsiteX24" fmla="*/ 384312 w 3685168"/>
                <a:gd name="connsiteY24" fmla="*/ 2597120 h 2677555"/>
                <a:gd name="connsiteX25" fmla="*/ 449405 w 3685168"/>
                <a:gd name="connsiteY25" fmla="*/ 2625463 h 2677555"/>
                <a:gd name="connsiteX26" fmla="*/ 1190095 w 3685168"/>
                <a:gd name="connsiteY26" fmla="*/ 2676749 h 2677555"/>
                <a:gd name="connsiteX0" fmla="*/ 1190095 w 3621487"/>
                <a:gd name="connsiteY0" fmla="*/ 2676749 h 2677555"/>
                <a:gd name="connsiteX1" fmla="*/ 1697545 w 3621487"/>
                <a:gd name="connsiteY1" fmla="*/ 2673590 h 2677555"/>
                <a:gd name="connsiteX2" fmla="*/ 2235169 w 3621487"/>
                <a:gd name="connsiteY2" fmla="*/ 2631052 h 2677555"/>
                <a:gd name="connsiteX3" fmla="*/ 2370891 w 3621487"/>
                <a:gd name="connsiteY3" fmla="*/ 2585790 h 2677555"/>
                <a:gd name="connsiteX4" fmla="*/ 2436816 w 3621487"/>
                <a:gd name="connsiteY4" fmla="*/ 2516156 h 2677555"/>
                <a:gd name="connsiteX5" fmla="*/ 2535437 w 3621487"/>
                <a:gd name="connsiteY5" fmla="*/ 2291540 h 2677555"/>
                <a:gd name="connsiteX6" fmla="*/ 2894766 w 3621487"/>
                <a:gd name="connsiteY6" fmla="*/ 1559965 h 2677555"/>
                <a:gd name="connsiteX7" fmla="*/ 3536456 w 3621487"/>
                <a:gd name="connsiteY7" fmla="*/ 1362399 h 2677555"/>
                <a:gd name="connsiteX8" fmla="*/ 3621487 w 3621487"/>
                <a:gd name="connsiteY8" fmla="*/ 1138134 h 2677555"/>
                <a:gd name="connsiteX9" fmla="*/ 3329968 w 3621487"/>
                <a:gd name="connsiteY9" fmla="*/ 1077031 h 2677555"/>
                <a:gd name="connsiteX10" fmla="*/ 2918867 w 3621487"/>
                <a:gd name="connsiteY10" fmla="*/ 1168637 h 2677555"/>
                <a:gd name="connsiteX11" fmla="*/ 2515612 w 3621487"/>
                <a:gd name="connsiteY11" fmla="*/ 1586083 h 2677555"/>
                <a:gd name="connsiteX12" fmla="*/ 2450734 w 3621487"/>
                <a:gd name="connsiteY12" fmla="*/ 1701623 h 2677555"/>
                <a:gd name="connsiteX13" fmla="*/ 2415127 w 3621487"/>
                <a:gd name="connsiteY13" fmla="*/ 0 h 2677555"/>
                <a:gd name="connsiteX14" fmla="*/ 475409 w 3621487"/>
                <a:gd name="connsiteY14" fmla="*/ 0 h 2677555"/>
                <a:gd name="connsiteX15" fmla="*/ 407354 w 3621487"/>
                <a:gd name="connsiteY15" fmla="*/ 2032196 h 2677555"/>
                <a:gd name="connsiteX16" fmla="*/ 262025 w 3621487"/>
                <a:gd name="connsiteY16" fmla="*/ 890430 h 2677555"/>
                <a:gd name="connsiteX17" fmla="*/ 365077 w 3621487"/>
                <a:gd name="connsiteY17" fmla="*/ 556873 h 2677555"/>
                <a:gd name="connsiteX18" fmla="*/ 276683 w 3621487"/>
                <a:gd name="connsiteY18" fmla="*/ 342831 h 2677555"/>
                <a:gd name="connsiteX19" fmla="*/ 17785 w 3621487"/>
                <a:gd name="connsiteY19" fmla="*/ 825607 h 2677555"/>
                <a:gd name="connsiteX20" fmla="*/ 21197 w 3621487"/>
                <a:gd name="connsiteY20" fmla="*/ 2028476 h 2677555"/>
                <a:gd name="connsiteX21" fmla="*/ 28830 w 3621487"/>
                <a:gd name="connsiteY21" fmla="*/ 2102198 h 2677555"/>
                <a:gd name="connsiteX22" fmla="*/ 32709 w 3621487"/>
                <a:gd name="connsiteY22" fmla="*/ 2104170 h 2677555"/>
                <a:gd name="connsiteX23" fmla="*/ 206208 w 3621487"/>
                <a:gd name="connsiteY23" fmla="*/ 2452542 h 2677555"/>
                <a:gd name="connsiteX24" fmla="*/ 384312 w 3621487"/>
                <a:gd name="connsiteY24" fmla="*/ 2597120 h 2677555"/>
                <a:gd name="connsiteX25" fmla="*/ 449405 w 3621487"/>
                <a:gd name="connsiteY25" fmla="*/ 2625463 h 2677555"/>
                <a:gd name="connsiteX26" fmla="*/ 1190095 w 3621487"/>
                <a:gd name="connsiteY26" fmla="*/ 2676749 h 2677555"/>
                <a:gd name="connsiteX0" fmla="*/ 1190095 w 3621487"/>
                <a:gd name="connsiteY0" fmla="*/ 2676749 h 2677555"/>
                <a:gd name="connsiteX1" fmla="*/ 1697545 w 3621487"/>
                <a:gd name="connsiteY1" fmla="*/ 2673590 h 2677555"/>
                <a:gd name="connsiteX2" fmla="*/ 2235169 w 3621487"/>
                <a:gd name="connsiteY2" fmla="*/ 2631052 h 2677555"/>
                <a:gd name="connsiteX3" fmla="*/ 2370891 w 3621487"/>
                <a:gd name="connsiteY3" fmla="*/ 2585790 h 2677555"/>
                <a:gd name="connsiteX4" fmla="*/ 2436816 w 3621487"/>
                <a:gd name="connsiteY4" fmla="*/ 2516156 h 2677555"/>
                <a:gd name="connsiteX5" fmla="*/ 2535437 w 3621487"/>
                <a:gd name="connsiteY5" fmla="*/ 2291540 h 2677555"/>
                <a:gd name="connsiteX6" fmla="*/ 2894766 w 3621487"/>
                <a:gd name="connsiteY6" fmla="*/ 1559965 h 2677555"/>
                <a:gd name="connsiteX7" fmla="*/ 3536456 w 3621487"/>
                <a:gd name="connsiteY7" fmla="*/ 1362399 h 2677555"/>
                <a:gd name="connsiteX8" fmla="*/ 3621487 w 3621487"/>
                <a:gd name="connsiteY8" fmla="*/ 1138134 h 2677555"/>
                <a:gd name="connsiteX9" fmla="*/ 3287514 w 3621487"/>
                <a:gd name="connsiteY9" fmla="*/ 1077031 h 2677555"/>
                <a:gd name="connsiteX10" fmla="*/ 2918867 w 3621487"/>
                <a:gd name="connsiteY10" fmla="*/ 1168637 h 2677555"/>
                <a:gd name="connsiteX11" fmla="*/ 2515612 w 3621487"/>
                <a:gd name="connsiteY11" fmla="*/ 1586083 h 2677555"/>
                <a:gd name="connsiteX12" fmla="*/ 2450734 w 3621487"/>
                <a:gd name="connsiteY12" fmla="*/ 1701623 h 2677555"/>
                <a:gd name="connsiteX13" fmla="*/ 2415127 w 3621487"/>
                <a:gd name="connsiteY13" fmla="*/ 0 h 2677555"/>
                <a:gd name="connsiteX14" fmla="*/ 475409 w 3621487"/>
                <a:gd name="connsiteY14" fmla="*/ 0 h 2677555"/>
                <a:gd name="connsiteX15" fmla="*/ 407354 w 3621487"/>
                <a:gd name="connsiteY15" fmla="*/ 2032196 h 2677555"/>
                <a:gd name="connsiteX16" fmla="*/ 262025 w 3621487"/>
                <a:gd name="connsiteY16" fmla="*/ 890430 h 2677555"/>
                <a:gd name="connsiteX17" fmla="*/ 365077 w 3621487"/>
                <a:gd name="connsiteY17" fmla="*/ 556873 h 2677555"/>
                <a:gd name="connsiteX18" fmla="*/ 276683 w 3621487"/>
                <a:gd name="connsiteY18" fmla="*/ 342831 h 2677555"/>
                <a:gd name="connsiteX19" fmla="*/ 17785 w 3621487"/>
                <a:gd name="connsiteY19" fmla="*/ 825607 h 2677555"/>
                <a:gd name="connsiteX20" fmla="*/ 21197 w 3621487"/>
                <a:gd name="connsiteY20" fmla="*/ 2028476 h 2677555"/>
                <a:gd name="connsiteX21" fmla="*/ 28830 w 3621487"/>
                <a:gd name="connsiteY21" fmla="*/ 2102198 h 2677555"/>
                <a:gd name="connsiteX22" fmla="*/ 32709 w 3621487"/>
                <a:gd name="connsiteY22" fmla="*/ 2104170 h 2677555"/>
                <a:gd name="connsiteX23" fmla="*/ 206208 w 3621487"/>
                <a:gd name="connsiteY23" fmla="*/ 2452542 h 2677555"/>
                <a:gd name="connsiteX24" fmla="*/ 384312 w 3621487"/>
                <a:gd name="connsiteY24" fmla="*/ 2597120 h 2677555"/>
                <a:gd name="connsiteX25" fmla="*/ 449405 w 3621487"/>
                <a:gd name="connsiteY25" fmla="*/ 2625463 h 2677555"/>
                <a:gd name="connsiteX26" fmla="*/ 1190095 w 3621487"/>
                <a:gd name="connsiteY26" fmla="*/ 2676749 h 2677555"/>
                <a:gd name="connsiteX0" fmla="*/ 1190095 w 3621487"/>
                <a:gd name="connsiteY0" fmla="*/ 2676749 h 2677555"/>
                <a:gd name="connsiteX1" fmla="*/ 1697545 w 3621487"/>
                <a:gd name="connsiteY1" fmla="*/ 2673590 h 2677555"/>
                <a:gd name="connsiteX2" fmla="*/ 2235169 w 3621487"/>
                <a:gd name="connsiteY2" fmla="*/ 2631052 h 2677555"/>
                <a:gd name="connsiteX3" fmla="*/ 2370891 w 3621487"/>
                <a:gd name="connsiteY3" fmla="*/ 2585790 h 2677555"/>
                <a:gd name="connsiteX4" fmla="*/ 2436816 w 3621487"/>
                <a:gd name="connsiteY4" fmla="*/ 2516156 h 2677555"/>
                <a:gd name="connsiteX5" fmla="*/ 2535437 w 3621487"/>
                <a:gd name="connsiteY5" fmla="*/ 2291540 h 2677555"/>
                <a:gd name="connsiteX6" fmla="*/ 2894766 w 3621487"/>
                <a:gd name="connsiteY6" fmla="*/ 1559965 h 2677555"/>
                <a:gd name="connsiteX7" fmla="*/ 3536456 w 3621487"/>
                <a:gd name="connsiteY7" fmla="*/ 1362399 h 2677555"/>
                <a:gd name="connsiteX8" fmla="*/ 3621487 w 3621487"/>
                <a:gd name="connsiteY8" fmla="*/ 1138134 h 2677555"/>
                <a:gd name="connsiteX9" fmla="*/ 3287514 w 3621487"/>
                <a:gd name="connsiteY9" fmla="*/ 1077031 h 2677555"/>
                <a:gd name="connsiteX10" fmla="*/ 2918867 w 3621487"/>
                <a:gd name="connsiteY10" fmla="*/ 1168637 h 2677555"/>
                <a:gd name="connsiteX11" fmla="*/ 2515612 w 3621487"/>
                <a:gd name="connsiteY11" fmla="*/ 1586083 h 2677555"/>
                <a:gd name="connsiteX12" fmla="*/ 2450734 w 3621487"/>
                <a:gd name="connsiteY12" fmla="*/ 1701623 h 2677555"/>
                <a:gd name="connsiteX13" fmla="*/ 2415127 w 3621487"/>
                <a:gd name="connsiteY13" fmla="*/ 0 h 2677555"/>
                <a:gd name="connsiteX14" fmla="*/ 475409 w 3621487"/>
                <a:gd name="connsiteY14" fmla="*/ 0 h 2677555"/>
                <a:gd name="connsiteX15" fmla="*/ 407354 w 3621487"/>
                <a:gd name="connsiteY15" fmla="*/ 2032196 h 2677555"/>
                <a:gd name="connsiteX16" fmla="*/ 262025 w 3621487"/>
                <a:gd name="connsiteY16" fmla="*/ 890430 h 2677555"/>
                <a:gd name="connsiteX17" fmla="*/ 365077 w 3621487"/>
                <a:gd name="connsiteY17" fmla="*/ 556873 h 2677555"/>
                <a:gd name="connsiteX18" fmla="*/ 276683 w 3621487"/>
                <a:gd name="connsiteY18" fmla="*/ 342831 h 2677555"/>
                <a:gd name="connsiteX19" fmla="*/ 17785 w 3621487"/>
                <a:gd name="connsiteY19" fmla="*/ 825607 h 2677555"/>
                <a:gd name="connsiteX20" fmla="*/ 21197 w 3621487"/>
                <a:gd name="connsiteY20" fmla="*/ 2028476 h 2677555"/>
                <a:gd name="connsiteX21" fmla="*/ 28830 w 3621487"/>
                <a:gd name="connsiteY21" fmla="*/ 2102198 h 2677555"/>
                <a:gd name="connsiteX22" fmla="*/ 32709 w 3621487"/>
                <a:gd name="connsiteY22" fmla="*/ 2104170 h 2677555"/>
                <a:gd name="connsiteX23" fmla="*/ 206208 w 3621487"/>
                <a:gd name="connsiteY23" fmla="*/ 2452542 h 2677555"/>
                <a:gd name="connsiteX24" fmla="*/ 384312 w 3621487"/>
                <a:gd name="connsiteY24" fmla="*/ 2597120 h 2677555"/>
                <a:gd name="connsiteX25" fmla="*/ 449405 w 3621487"/>
                <a:gd name="connsiteY25" fmla="*/ 2625463 h 2677555"/>
                <a:gd name="connsiteX26" fmla="*/ 1190095 w 3621487"/>
                <a:gd name="connsiteY26" fmla="*/ 2676749 h 2677555"/>
                <a:gd name="connsiteX0" fmla="*/ 1190095 w 3621487"/>
                <a:gd name="connsiteY0" fmla="*/ 2676749 h 2677555"/>
                <a:gd name="connsiteX1" fmla="*/ 1697545 w 3621487"/>
                <a:gd name="connsiteY1" fmla="*/ 2673590 h 2677555"/>
                <a:gd name="connsiteX2" fmla="*/ 2235169 w 3621487"/>
                <a:gd name="connsiteY2" fmla="*/ 2631052 h 2677555"/>
                <a:gd name="connsiteX3" fmla="*/ 2370891 w 3621487"/>
                <a:gd name="connsiteY3" fmla="*/ 2585790 h 2677555"/>
                <a:gd name="connsiteX4" fmla="*/ 2436816 w 3621487"/>
                <a:gd name="connsiteY4" fmla="*/ 2516156 h 2677555"/>
                <a:gd name="connsiteX5" fmla="*/ 2535437 w 3621487"/>
                <a:gd name="connsiteY5" fmla="*/ 2291540 h 2677555"/>
                <a:gd name="connsiteX6" fmla="*/ 2894766 w 3621487"/>
                <a:gd name="connsiteY6" fmla="*/ 1559965 h 2677555"/>
                <a:gd name="connsiteX7" fmla="*/ 3536456 w 3621487"/>
                <a:gd name="connsiteY7" fmla="*/ 1362399 h 2677555"/>
                <a:gd name="connsiteX8" fmla="*/ 3621487 w 3621487"/>
                <a:gd name="connsiteY8" fmla="*/ 1138134 h 2677555"/>
                <a:gd name="connsiteX9" fmla="*/ 3287514 w 3621487"/>
                <a:gd name="connsiteY9" fmla="*/ 1077031 h 2677555"/>
                <a:gd name="connsiteX10" fmla="*/ 2918867 w 3621487"/>
                <a:gd name="connsiteY10" fmla="*/ 1168637 h 2677555"/>
                <a:gd name="connsiteX11" fmla="*/ 2515612 w 3621487"/>
                <a:gd name="connsiteY11" fmla="*/ 1586083 h 2677555"/>
                <a:gd name="connsiteX12" fmla="*/ 2450734 w 3621487"/>
                <a:gd name="connsiteY12" fmla="*/ 1701623 h 2677555"/>
                <a:gd name="connsiteX13" fmla="*/ 2415127 w 3621487"/>
                <a:gd name="connsiteY13" fmla="*/ 0 h 2677555"/>
                <a:gd name="connsiteX14" fmla="*/ 475409 w 3621487"/>
                <a:gd name="connsiteY14" fmla="*/ 0 h 2677555"/>
                <a:gd name="connsiteX15" fmla="*/ 407354 w 3621487"/>
                <a:gd name="connsiteY15" fmla="*/ 2032196 h 2677555"/>
                <a:gd name="connsiteX16" fmla="*/ 262025 w 3621487"/>
                <a:gd name="connsiteY16" fmla="*/ 890430 h 2677555"/>
                <a:gd name="connsiteX17" fmla="*/ 365077 w 3621487"/>
                <a:gd name="connsiteY17" fmla="*/ 556873 h 2677555"/>
                <a:gd name="connsiteX18" fmla="*/ 276683 w 3621487"/>
                <a:gd name="connsiteY18" fmla="*/ 342831 h 2677555"/>
                <a:gd name="connsiteX19" fmla="*/ 17785 w 3621487"/>
                <a:gd name="connsiteY19" fmla="*/ 825607 h 2677555"/>
                <a:gd name="connsiteX20" fmla="*/ 21197 w 3621487"/>
                <a:gd name="connsiteY20" fmla="*/ 2028476 h 2677555"/>
                <a:gd name="connsiteX21" fmla="*/ 28830 w 3621487"/>
                <a:gd name="connsiteY21" fmla="*/ 2102198 h 2677555"/>
                <a:gd name="connsiteX22" fmla="*/ 32709 w 3621487"/>
                <a:gd name="connsiteY22" fmla="*/ 2104170 h 2677555"/>
                <a:gd name="connsiteX23" fmla="*/ 206208 w 3621487"/>
                <a:gd name="connsiteY23" fmla="*/ 2452542 h 2677555"/>
                <a:gd name="connsiteX24" fmla="*/ 384312 w 3621487"/>
                <a:gd name="connsiteY24" fmla="*/ 2597120 h 2677555"/>
                <a:gd name="connsiteX25" fmla="*/ 449405 w 3621487"/>
                <a:gd name="connsiteY25" fmla="*/ 2625463 h 2677555"/>
                <a:gd name="connsiteX26" fmla="*/ 1190095 w 3621487"/>
                <a:gd name="connsiteY26" fmla="*/ 2676749 h 2677555"/>
                <a:gd name="connsiteX0" fmla="*/ 1190095 w 3581686"/>
                <a:gd name="connsiteY0" fmla="*/ 2676749 h 2677555"/>
                <a:gd name="connsiteX1" fmla="*/ 1697545 w 3581686"/>
                <a:gd name="connsiteY1" fmla="*/ 2673590 h 2677555"/>
                <a:gd name="connsiteX2" fmla="*/ 2235169 w 3581686"/>
                <a:gd name="connsiteY2" fmla="*/ 2631052 h 2677555"/>
                <a:gd name="connsiteX3" fmla="*/ 2370891 w 3581686"/>
                <a:gd name="connsiteY3" fmla="*/ 2585790 h 2677555"/>
                <a:gd name="connsiteX4" fmla="*/ 2436816 w 3581686"/>
                <a:gd name="connsiteY4" fmla="*/ 2516156 h 2677555"/>
                <a:gd name="connsiteX5" fmla="*/ 2535437 w 3581686"/>
                <a:gd name="connsiteY5" fmla="*/ 2291540 h 2677555"/>
                <a:gd name="connsiteX6" fmla="*/ 2894766 w 3581686"/>
                <a:gd name="connsiteY6" fmla="*/ 1559965 h 2677555"/>
                <a:gd name="connsiteX7" fmla="*/ 3536456 w 3581686"/>
                <a:gd name="connsiteY7" fmla="*/ 1362399 h 2677555"/>
                <a:gd name="connsiteX8" fmla="*/ 3581686 w 3581686"/>
                <a:gd name="connsiteY8" fmla="*/ 1138134 h 2677555"/>
                <a:gd name="connsiteX9" fmla="*/ 3287514 w 3581686"/>
                <a:gd name="connsiteY9" fmla="*/ 1077031 h 2677555"/>
                <a:gd name="connsiteX10" fmla="*/ 2918867 w 3581686"/>
                <a:gd name="connsiteY10" fmla="*/ 1168637 h 2677555"/>
                <a:gd name="connsiteX11" fmla="*/ 2515612 w 3581686"/>
                <a:gd name="connsiteY11" fmla="*/ 1586083 h 2677555"/>
                <a:gd name="connsiteX12" fmla="*/ 2450734 w 3581686"/>
                <a:gd name="connsiteY12" fmla="*/ 1701623 h 2677555"/>
                <a:gd name="connsiteX13" fmla="*/ 2415127 w 3581686"/>
                <a:gd name="connsiteY13" fmla="*/ 0 h 2677555"/>
                <a:gd name="connsiteX14" fmla="*/ 475409 w 3581686"/>
                <a:gd name="connsiteY14" fmla="*/ 0 h 2677555"/>
                <a:gd name="connsiteX15" fmla="*/ 407354 w 3581686"/>
                <a:gd name="connsiteY15" fmla="*/ 2032196 h 2677555"/>
                <a:gd name="connsiteX16" fmla="*/ 262025 w 3581686"/>
                <a:gd name="connsiteY16" fmla="*/ 890430 h 2677555"/>
                <a:gd name="connsiteX17" fmla="*/ 365077 w 3581686"/>
                <a:gd name="connsiteY17" fmla="*/ 556873 h 2677555"/>
                <a:gd name="connsiteX18" fmla="*/ 276683 w 3581686"/>
                <a:gd name="connsiteY18" fmla="*/ 342831 h 2677555"/>
                <a:gd name="connsiteX19" fmla="*/ 17785 w 3581686"/>
                <a:gd name="connsiteY19" fmla="*/ 825607 h 2677555"/>
                <a:gd name="connsiteX20" fmla="*/ 21197 w 3581686"/>
                <a:gd name="connsiteY20" fmla="*/ 2028476 h 2677555"/>
                <a:gd name="connsiteX21" fmla="*/ 28830 w 3581686"/>
                <a:gd name="connsiteY21" fmla="*/ 2102198 h 2677555"/>
                <a:gd name="connsiteX22" fmla="*/ 32709 w 3581686"/>
                <a:gd name="connsiteY22" fmla="*/ 2104170 h 2677555"/>
                <a:gd name="connsiteX23" fmla="*/ 206208 w 3581686"/>
                <a:gd name="connsiteY23" fmla="*/ 2452542 h 2677555"/>
                <a:gd name="connsiteX24" fmla="*/ 384312 w 3581686"/>
                <a:gd name="connsiteY24" fmla="*/ 2597120 h 2677555"/>
                <a:gd name="connsiteX25" fmla="*/ 449405 w 3581686"/>
                <a:gd name="connsiteY25" fmla="*/ 2625463 h 2677555"/>
                <a:gd name="connsiteX26" fmla="*/ 1190095 w 3581686"/>
                <a:gd name="connsiteY26" fmla="*/ 2676749 h 2677555"/>
                <a:gd name="connsiteX0" fmla="*/ 1190095 w 3581686"/>
                <a:gd name="connsiteY0" fmla="*/ 2676749 h 2677555"/>
                <a:gd name="connsiteX1" fmla="*/ 1697545 w 3581686"/>
                <a:gd name="connsiteY1" fmla="*/ 2673590 h 2677555"/>
                <a:gd name="connsiteX2" fmla="*/ 2235169 w 3581686"/>
                <a:gd name="connsiteY2" fmla="*/ 2631052 h 2677555"/>
                <a:gd name="connsiteX3" fmla="*/ 2370891 w 3581686"/>
                <a:gd name="connsiteY3" fmla="*/ 2585790 h 2677555"/>
                <a:gd name="connsiteX4" fmla="*/ 2436816 w 3581686"/>
                <a:gd name="connsiteY4" fmla="*/ 2516156 h 2677555"/>
                <a:gd name="connsiteX5" fmla="*/ 2535437 w 3581686"/>
                <a:gd name="connsiteY5" fmla="*/ 2291540 h 2677555"/>
                <a:gd name="connsiteX6" fmla="*/ 2894766 w 3581686"/>
                <a:gd name="connsiteY6" fmla="*/ 1559965 h 2677555"/>
                <a:gd name="connsiteX7" fmla="*/ 3536456 w 3581686"/>
                <a:gd name="connsiteY7" fmla="*/ 1362399 h 2677555"/>
                <a:gd name="connsiteX8" fmla="*/ 3581686 w 3581686"/>
                <a:gd name="connsiteY8" fmla="*/ 1138134 h 2677555"/>
                <a:gd name="connsiteX9" fmla="*/ 3287514 w 3581686"/>
                <a:gd name="connsiteY9" fmla="*/ 1077031 h 2677555"/>
                <a:gd name="connsiteX10" fmla="*/ 2918867 w 3581686"/>
                <a:gd name="connsiteY10" fmla="*/ 1168637 h 2677555"/>
                <a:gd name="connsiteX11" fmla="*/ 2515612 w 3581686"/>
                <a:gd name="connsiteY11" fmla="*/ 1586083 h 2677555"/>
                <a:gd name="connsiteX12" fmla="*/ 2450734 w 3581686"/>
                <a:gd name="connsiteY12" fmla="*/ 1701623 h 2677555"/>
                <a:gd name="connsiteX13" fmla="*/ 2415127 w 3581686"/>
                <a:gd name="connsiteY13" fmla="*/ 0 h 2677555"/>
                <a:gd name="connsiteX14" fmla="*/ 475409 w 3581686"/>
                <a:gd name="connsiteY14" fmla="*/ 0 h 2677555"/>
                <a:gd name="connsiteX15" fmla="*/ 407354 w 3581686"/>
                <a:gd name="connsiteY15" fmla="*/ 2032196 h 2677555"/>
                <a:gd name="connsiteX16" fmla="*/ 262025 w 3581686"/>
                <a:gd name="connsiteY16" fmla="*/ 890430 h 2677555"/>
                <a:gd name="connsiteX17" fmla="*/ 365077 w 3581686"/>
                <a:gd name="connsiteY17" fmla="*/ 556873 h 2677555"/>
                <a:gd name="connsiteX18" fmla="*/ 276683 w 3581686"/>
                <a:gd name="connsiteY18" fmla="*/ 342831 h 2677555"/>
                <a:gd name="connsiteX19" fmla="*/ 17785 w 3581686"/>
                <a:gd name="connsiteY19" fmla="*/ 825607 h 2677555"/>
                <a:gd name="connsiteX20" fmla="*/ 21197 w 3581686"/>
                <a:gd name="connsiteY20" fmla="*/ 2028476 h 2677555"/>
                <a:gd name="connsiteX21" fmla="*/ 28830 w 3581686"/>
                <a:gd name="connsiteY21" fmla="*/ 2102198 h 2677555"/>
                <a:gd name="connsiteX22" fmla="*/ 32709 w 3581686"/>
                <a:gd name="connsiteY22" fmla="*/ 2104170 h 2677555"/>
                <a:gd name="connsiteX23" fmla="*/ 206208 w 3581686"/>
                <a:gd name="connsiteY23" fmla="*/ 2452542 h 2677555"/>
                <a:gd name="connsiteX24" fmla="*/ 384312 w 3581686"/>
                <a:gd name="connsiteY24" fmla="*/ 2597120 h 2677555"/>
                <a:gd name="connsiteX25" fmla="*/ 449405 w 3581686"/>
                <a:gd name="connsiteY25" fmla="*/ 2625463 h 2677555"/>
                <a:gd name="connsiteX26" fmla="*/ 1190095 w 3581686"/>
                <a:gd name="connsiteY26" fmla="*/ 2676749 h 2677555"/>
                <a:gd name="connsiteX0" fmla="*/ 1190095 w 3581686"/>
                <a:gd name="connsiteY0" fmla="*/ 2676749 h 2677555"/>
                <a:gd name="connsiteX1" fmla="*/ 1697545 w 3581686"/>
                <a:gd name="connsiteY1" fmla="*/ 2673590 h 2677555"/>
                <a:gd name="connsiteX2" fmla="*/ 2235169 w 3581686"/>
                <a:gd name="connsiteY2" fmla="*/ 2631052 h 2677555"/>
                <a:gd name="connsiteX3" fmla="*/ 2370891 w 3581686"/>
                <a:gd name="connsiteY3" fmla="*/ 2585790 h 2677555"/>
                <a:gd name="connsiteX4" fmla="*/ 2436816 w 3581686"/>
                <a:gd name="connsiteY4" fmla="*/ 2516156 h 2677555"/>
                <a:gd name="connsiteX5" fmla="*/ 2535437 w 3581686"/>
                <a:gd name="connsiteY5" fmla="*/ 2291540 h 2677555"/>
                <a:gd name="connsiteX6" fmla="*/ 2894766 w 3581686"/>
                <a:gd name="connsiteY6" fmla="*/ 1559965 h 2677555"/>
                <a:gd name="connsiteX7" fmla="*/ 3456855 w 3581686"/>
                <a:gd name="connsiteY7" fmla="*/ 1559160 h 2677555"/>
                <a:gd name="connsiteX8" fmla="*/ 3581686 w 3581686"/>
                <a:gd name="connsiteY8" fmla="*/ 1138134 h 2677555"/>
                <a:gd name="connsiteX9" fmla="*/ 3287514 w 3581686"/>
                <a:gd name="connsiteY9" fmla="*/ 1077031 h 2677555"/>
                <a:gd name="connsiteX10" fmla="*/ 2918867 w 3581686"/>
                <a:gd name="connsiteY10" fmla="*/ 1168637 h 2677555"/>
                <a:gd name="connsiteX11" fmla="*/ 2515612 w 3581686"/>
                <a:gd name="connsiteY11" fmla="*/ 1586083 h 2677555"/>
                <a:gd name="connsiteX12" fmla="*/ 2450734 w 3581686"/>
                <a:gd name="connsiteY12" fmla="*/ 1701623 h 2677555"/>
                <a:gd name="connsiteX13" fmla="*/ 2415127 w 3581686"/>
                <a:gd name="connsiteY13" fmla="*/ 0 h 2677555"/>
                <a:gd name="connsiteX14" fmla="*/ 475409 w 3581686"/>
                <a:gd name="connsiteY14" fmla="*/ 0 h 2677555"/>
                <a:gd name="connsiteX15" fmla="*/ 407354 w 3581686"/>
                <a:gd name="connsiteY15" fmla="*/ 2032196 h 2677555"/>
                <a:gd name="connsiteX16" fmla="*/ 262025 w 3581686"/>
                <a:gd name="connsiteY16" fmla="*/ 890430 h 2677555"/>
                <a:gd name="connsiteX17" fmla="*/ 365077 w 3581686"/>
                <a:gd name="connsiteY17" fmla="*/ 556873 h 2677555"/>
                <a:gd name="connsiteX18" fmla="*/ 276683 w 3581686"/>
                <a:gd name="connsiteY18" fmla="*/ 342831 h 2677555"/>
                <a:gd name="connsiteX19" fmla="*/ 17785 w 3581686"/>
                <a:gd name="connsiteY19" fmla="*/ 825607 h 2677555"/>
                <a:gd name="connsiteX20" fmla="*/ 21197 w 3581686"/>
                <a:gd name="connsiteY20" fmla="*/ 2028476 h 2677555"/>
                <a:gd name="connsiteX21" fmla="*/ 28830 w 3581686"/>
                <a:gd name="connsiteY21" fmla="*/ 2102198 h 2677555"/>
                <a:gd name="connsiteX22" fmla="*/ 32709 w 3581686"/>
                <a:gd name="connsiteY22" fmla="*/ 2104170 h 2677555"/>
                <a:gd name="connsiteX23" fmla="*/ 206208 w 3581686"/>
                <a:gd name="connsiteY23" fmla="*/ 2452542 h 2677555"/>
                <a:gd name="connsiteX24" fmla="*/ 384312 w 3581686"/>
                <a:gd name="connsiteY24" fmla="*/ 2597120 h 2677555"/>
                <a:gd name="connsiteX25" fmla="*/ 449405 w 3581686"/>
                <a:gd name="connsiteY25" fmla="*/ 2625463 h 2677555"/>
                <a:gd name="connsiteX26" fmla="*/ 1190095 w 3581686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5 w 3557807"/>
                <a:gd name="connsiteY7" fmla="*/ 1559160 h 2677555"/>
                <a:gd name="connsiteX8" fmla="*/ 3557807 w 3557807"/>
                <a:gd name="connsiteY8" fmla="*/ 1326339 h 2677555"/>
                <a:gd name="connsiteX9" fmla="*/ 3287514 w 3557807"/>
                <a:gd name="connsiteY9" fmla="*/ 1077031 h 2677555"/>
                <a:gd name="connsiteX10" fmla="*/ 2918867 w 3557807"/>
                <a:gd name="connsiteY10" fmla="*/ 1168637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5 w 3557807"/>
                <a:gd name="connsiteY7" fmla="*/ 1559160 h 2677555"/>
                <a:gd name="connsiteX8" fmla="*/ 3557807 w 3557807"/>
                <a:gd name="connsiteY8" fmla="*/ 1326339 h 2677555"/>
                <a:gd name="connsiteX9" fmla="*/ 3279556 w 3557807"/>
                <a:gd name="connsiteY9" fmla="*/ 1179688 h 2677555"/>
                <a:gd name="connsiteX10" fmla="*/ 2918867 w 3557807"/>
                <a:gd name="connsiteY10" fmla="*/ 1168637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5 w 3557807"/>
                <a:gd name="connsiteY7" fmla="*/ 1559160 h 2677555"/>
                <a:gd name="connsiteX8" fmla="*/ 3557807 w 3557807"/>
                <a:gd name="connsiteY8" fmla="*/ 1326339 h 2677555"/>
                <a:gd name="connsiteX9" fmla="*/ 3251695 w 3557807"/>
                <a:gd name="connsiteY9" fmla="*/ 1226739 h 2677555"/>
                <a:gd name="connsiteX10" fmla="*/ 2918867 w 3557807"/>
                <a:gd name="connsiteY10" fmla="*/ 1168637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5 w 3557807"/>
                <a:gd name="connsiteY7" fmla="*/ 1559160 h 2677555"/>
                <a:gd name="connsiteX8" fmla="*/ 3557807 w 3557807"/>
                <a:gd name="connsiteY8" fmla="*/ 1326339 h 2677555"/>
                <a:gd name="connsiteX9" fmla="*/ 3251695 w 3557807"/>
                <a:gd name="connsiteY9" fmla="*/ 1226739 h 2677555"/>
                <a:gd name="connsiteX10" fmla="*/ 2871106 w 3557807"/>
                <a:gd name="connsiteY10" fmla="*/ 1245629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7807"/>
                <a:gd name="connsiteY0" fmla="*/ 2676749 h 2677555"/>
                <a:gd name="connsiteX1" fmla="*/ 1697545 w 3557807"/>
                <a:gd name="connsiteY1" fmla="*/ 2673590 h 2677555"/>
                <a:gd name="connsiteX2" fmla="*/ 2235169 w 3557807"/>
                <a:gd name="connsiteY2" fmla="*/ 2631052 h 2677555"/>
                <a:gd name="connsiteX3" fmla="*/ 2370891 w 3557807"/>
                <a:gd name="connsiteY3" fmla="*/ 2585790 h 2677555"/>
                <a:gd name="connsiteX4" fmla="*/ 2436816 w 3557807"/>
                <a:gd name="connsiteY4" fmla="*/ 2516156 h 2677555"/>
                <a:gd name="connsiteX5" fmla="*/ 2535437 w 3557807"/>
                <a:gd name="connsiteY5" fmla="*/ 2291540 h 2677555"/>
                <a:gd name="connsiteX6" fmla="*/ 2894766 w 3557807"/>
                <a:gd name="connsiteY6" fmla="*/ 1559965 h 2677555"/>
                <a:gd name="connsiteX7" fmla="*/ 3456856 w 3557807"/>
                <a:gd name="connsiteY7" fmla="*/ 1589100 h 2677555"/>
                <a:gd name="connsiteX8" fmla="*/ 3557807 w 3557807"/>
                <a:gd name="connsiteY8" fmla="*/ 1326339 h 2677555"/>
                <a:gd name="connsiteX9" fmla="*/ 3251695 w 3557807"/>
                <a:gd name="connsiteY9" fmla="*/ 1226739 h 2677555"/>
                <a:gd name="connsiteX10" fmla="*/ 2871106 w 3557807"/>
                <a:gd name="connsiteY10" fmla="*/ 1245629 h 2677555"/>
                <a:gd name="connsiteX11" fmla="*/ 2515612 w 3557807"/>
                <a:gd name="connsiteY11" fmla="*/ 1586083 h 2677555"/>
                <a:gd name="connsiteX12" fmla="*/ 2450734 w 3557807"/>
                <a:gd name="connsiteY12" fmla="*/ 1701623 h 2677555"/>
                <a:gd name="connsiteX13" fmla="*/ 2415127 w 3557807"/>
                <a:gd name="connsiteY13" fmla="*/ 0 h 2677555"/>
                <a:gd name="connsiteX14" fmla="*/ 475409 w 3557807"/>
                <a:gd name="connsiteY14" fmla="*/ 0 h 2677555"/>
                <a:gd name="connsiteX15" fmla="*/ 407354 w 3557807"/>
                <a:gd name="connsiteY15" fmla="*/ 2032196 h 2677555"/>
                <a:gd name="connsiteX16" fmla="*/ 262025 w 3557807"/>
                <a:gd name="connsiteY16" fmla="*/ 890430 h 2677555"/>
                <a:gd name="connsiteX17" fmla="*/ 365077 w 3557807"/>
                <a:gd name="connsiteY17" fmla="*/ 556873 h 2677555"/>
                <a:gd name="connsiteX18" fmla="*/ 276683 w 3557807"/>
                <a:gd name="connsiteY18" fmla="*/ 342831 h 2677555"/>
                <a:gd name="connsiteX19" fmla="*/ 17785 w 3557807"/>
                <a:gd name="connsiteY19" fmla="*/ 825607 h 2677555"/>
                <a:gd name="connsiteX20" fmla="*/ 21197 w 3557807"/>
                <a:gd name="connsiteY20" fmla="*/ 2028476 h 2677555"/>
                <a:gd name="connsiteX21" fmla="*/ 28830 w 3557807"/>
                <a:gd name="connsiteY21" fmla="*/ 2102198 h 2677555"/>
                <a:gd name="connsiteX22" fmla="*/ 32709 w 3557807"/>
                <a:gd name="connsiteY22" fmla="*/ 2104170 h 2677555"/>
                <a:gd name="connsiteX23" fmla="*/ 206208 w 3557807"/>
                <a:gd name="connsiteY23" fmla="*/ 2452542 h 2677555"/>
                <a:gd name="connsiteX24" fmla="*/ 384312 w 3557807"/>
                <a:gd name="connsiteY24" fmla="*/ 2597120 h 2677555"/>
                <a:gd name="connsiteX25" fmla="*/ 449405 w 3557807"/>
                <a:gd name="connsiteY25" fmla="*/ 2625463 h 2677555"/>
                <a:gd name="connsiteX26" fmla="*/ 1190095 w 3557807"/>
                <a:gd name="connsiteY26" fmla="*/ 2676749 h 2677555"/>
                <a:gd name="connsiteX0" fmla="*/ 1190095 w 3553827"/>
                <a:gd name="connsiteY0" fmla="*/ 2676749 h 2677555"/>
                <a:gd name="connsiteX1" fmla="*/ 1697545 w 3553827"/>
                <a:gd name="connsiteY1" fmla="*/ 2673590 h 2677555"/>
                <a:gd name="connsiteX2" fmla="*/ 2235169 w 3553827"/>
                <a:gd name="connsiteY2" fmla="*/ 2631052 h 2677555"/>
                <a:gd name="connsiteX3" fmla="*/ 2370891 w 3553827"/>
                <a:gd name="connsiteY3" fmla="*/ 2585790 h 2677555"/>
                <a:gd name="connsiteX4" fmla="*/ 2436816 w 3553827"/>
                <a:gd name="connsiteY4" fmla="*/ 2516156 h 2677555"/>
                <a:gd name="connsiteX5" fmla="*/ 2535437 w 3553827"/>
                <a:gd name="connsiteY5" fmla="*/ 2291540 h 2677555"/>
                <a:gd name="connsiteX6" fmla="*/ 2894766 w 3553827"/>
                <a:gd name="connsiteY6" fmla="*/ 1559965 h 2677555"/>
                <a:gd name="connsiteX7" fmla="*/ 3456856 w 3553827"/>
                <a:gd name="connsiteY7" fmla="*/ 1589100 h 2677555"/>
                <a:gd name="connsiteX8" fmla="*/ 3553827 w 3553827"/>
                <a:gd name="connsiteY8" fmla="*/ 1364835 h 2677555"/>
                <a:gd name="connsiteX9" fmla="*/ 3251695 w 3553827"/>
                <a:gd name="connsiteY9" fmla="*/ 1226739 h 2677555"/>
                <a:gd name="connsiteX10" fmla="*/ 2871106 w 3553827"/>
                <a:gd name="connsiteY10" fmla="*/ 1245629 h 2677555"/>
                <a:gd name="connsiteX11" fmla="*/ 2515612 w 3553827"/>
                <a:gd name="connsiteY11" fmla="*/ 1586083 h 2677555"/>
                <a:gd name="connsiteX12" fmla="*/ 2450734 w 3553827"/>
                <a:gd name="connsiteY12" fmla="*/ 1701623 h 2677555"/>
                <a:gd name="connsiteX13" fmla="*/ 2415127 w 3553827"/>
                <a:gd name="connsiteY13" fmla="*/ 0 h 2677555"/>
                <a:gd name="connsiteX14" fmla="*/ 475409 w 3553827"/>
                <a:gd name="connsiteY14" fmla="*/ 0 h 2677555"/>
                <a:gd name="connsiteX15" fmla="*/ 407354 w 3553827"/>
                <a:gd name="connsiteY15" fmla="*/ 2032196 h 2677555"/>
                <a:gd name="connsiteX16" fmla="*/ 262025 w 3553827"/>
                <a:gd name="connsiteY16" fmla="*/ 890430 h 2677555"/>
                <a:gd name="connsiteX17" fmla="*/ 365077 w 3553827"/>
                <a:gd name="connsiteY17" fmla="*/ 556873 h 2677555"/>
                <a:gd name="connsiteX18" fmla="*/ 276683 w 3553827"/>
                <a:gd name="connsiteY18" fmla="*/ 342831 h 2677555"/>
                <a:gd name="connsiteX19" fmla="*/ 17785 w 3553827"/>
                <a:gd name="connsiteY19" fmla="*/ 825607 h 2677555"/>
                <a:gd name="connsiteX20" fmla="*/ 21197 w 3553827"/>
                <a:gd name="connsiteY20" fmla="*/ 2028476 h 2677555"/>
                <a:gd name="connsiteX21" fmla="*/ 28830 w 3553827"/>
                <a:gd name="connsiteY21" fmla="*/ 2102198 h 2677555"/>
                <a:gd name="connsiteX22" fmla="*/ 32709 w 3553827"/>
                <a:gd name="connsiteY22" fmla="*/ 2104170 h 2677555"/>
                <a:gd name="connsiteX23" fmla="*/ 206208 w 3553827"/>
                <a:gd name="connsiteY23" fmla="*/ 2452542 h 2677555"/>
                <a:gd name="connsiteX24" fmla="*/ 384312 w 3553827"/>
                <a:gd name="connsiteY24" fmla="*/ 2597120 h 2677555"/>
                <a:gd name="connsiteX25" fmla="*/ 449405 w 3553827"/>
                <a:gd name="connsiteY25" fmla="*/ 2625463 h 2677555"/>
                <a:gd name="connsiteX26" fmla="*/ 1190095 w 3553827"/>
                <a:gd name="connsiteY26" fmla="*/ 2676749 h 2677555"/>
                <a:gd name="connsiteX0" fmla="*/ 1190095 w 3553827"/>
                <a:gd name="connsiteY0" fmla="*/ 2676749 h 2677555"/>
                <a:gd name="connsiteX1" fmla="*/ 1697545 w 3553827"/>
                <a:gd name="connsiteY1" fmla="*/ 2673590 h 2677555"/>
                <a:gd name="connsiteX2" fmla="*/ 2235169 w 3553827"/>
                <a:gd name="connsiteY2" fmla="*/ 2631052 h 2677555"/>
                <a:gd name="connsiteX3" fmla="*/ 2370891 w 3553827"/>
                <a:gd name="connsiteY3" fmla="*/ 2585790 h 2677555"/>
                <a:gd name="connsiteX4" fmla="*/ 2436816 w 3553827"/>
                <a:gd name="connsiteY4" fmla="*/ 2516156 h 2677555"/>
                <a:gd name="connsiteX5" fmla="*/ 2535437 w 3553827"/>
                <a:gd name="connsiteY5" fmla="*/ 2291540 h 2677555"/>
                <a:gd name="connsiteX6" fmla="*/ 2894766 w 3553827"/>
                <a:gd name="connsiteY6" fmla="*/ 1559965 h 2677555"/>
                <a:gd name="connsiteX7" fmla="*/ 3456856 w 3553827"/>
                <a:gd name="connsiteY7" fmla="*/ 1589100 h 2677555"/>
                <a:gd name="connsiteX8" fmla="*/ 3553827 w 3553827"/>
                <a:gd name="connsiteY8" fmla="*/ 1364835 h 2677555"/>
                <a:gd name="connsiteX9" fmla="*/ 3239756 w 3553827"/>
                <a:gd name="connsiteY9" fmla="*/ 1243849 h 2677555"/>
                <a:gd name="connsiteX10" fmla="*/ 2871106 w 3553827"/>
                <a:gd name="connsiteY10" fmla="*/ 1245629 h 2677555"/>
                <a:gd name="connsiteX11" fmla="*/ 2515612 w 3553827"/>
                <a:gd name="connsiteY11" fmla="*/ 1586083 h 2677555"/>
                <a:gd name="connsiteX12" fmla="*/ 2450734 w 3553827"/>
                <a:gd name="connsiteY12" fmla="*/ 1701623 h 2677555"/>
                <a:gd name="connsiteX13" fmla="*/ 2415127 w 3553827"/>
                <a:gd name="connsiteY13" fmla="*/ 0 h 2677555"/>
                <a:gd name="connsiteX14" fmla="*/ 475409 w 3553827"/>
                <a:gd name="connsiteY14" fmla="*/ 0 h 2677555"/>
                <a:gd name="connsiteX15" fmla="*/ 407354 w 3553827"/>
                <a:gd name="connsiteY15" fmla="*/ 2032196 h 2677555"/>
                <a:gd name="connsiteX16" fmla="*/ 262025 w 3553827"/>
                <a:gd name="connsiteY16" fmla="*/ 890430 h 2677555"/>
                <a:gd name="connsiteX17" fmla="*/ 365077 w 3553827"/>
                <a:gd name="connsiteY17" fmla="*/ 556873 h 2677555"/>
                <a:gd name="connsiteX18" fmla="*/ 276683 w 3553827"/>
                <a:gd name="connsiteY18" fmla="*/ 342831 h 2677555"/>
                <a:gd name="connsiteX19" fmla="*/ 17785 w 3553827"/>
                <a:gd name="connsiteY19" fmla="*/ 825607 h 2677555"/>
                <a:gd name="connsiteX20" fmla="*/ 21197 w 3553827"/>
                <a:gd name="connsiteY20" fmla="*/ 2028476 h 2677555"/>
                <a:gd name="connsiteX21" fmla="*/ 28830 w 3553827"/>
                <a:gd name="connsiteY21" fmla="*/ 2102198 h 2677555"/>
                <a:gd name="connsiteX22" fmla="*/ 32709 w 3553827"/>
                <a:gd name="connsiteY22" fmla="*/ 2104170 h 2677555"/>
                <a:gd name="connsiteX23" fmla="*/ 206208 w 3553827"/>
                <a:gd name="connsiteY23" fmla="*/ 2452542 h 2677555"/>
                <a:gd name="connsiteX24" fmla="*/ 384312 w 3553827"/>
                <a:gd name="connsiteY24" fmla="*/ 2597120 h 2677555"/>
                <a:gd name="connsiteX25" fmla="*/ 449405 w 3553827"/>
                <a:gd name="connsiteY25" fmla="*/ 2625463 h 2677555"/>
                <a:gd name="connsiteX26" fmla="*/ 1190095 w 3553827"/>
                <a:gd name="connsiteY26" fmla="*/ 2676749 h 2677555"/>
                <a:gd name="connsiteX0" fmla="*/ 1190095 w 3553827"/>
                <a:gd name="connsiteY0" fmla="*/ 2676749 h 2677555"/>
                <a:gd name="connsiteX1" fmla="*/ 1697545 w 3553827"/>
                <a:gd name="connsiteY1" fmla="*/ 2673590 h 2677555"/>
                <a:gd name="connsiteX2" fmla="*/ 2235169 w 3553827"/>
                <a:gd name="connsiteY2" fmla="*/ 2631052 h 2677555"/>
                <a:gd name="connsiteX3" fmla="*/ 2370891 w 3553827"/>
                <a:gd name="connsiteY3" fmla="*/ 2585790 h 2677555"/>
                <a:gd name="connsiteX4" fmla="*/ 2436816 w 3553827"/>
                <a:gd name="connsiteY4" fmla="*/ 2516156 h 2677555"/>
                <a:gd name="connsiteX5" fmla="*/ 2535437 w 3553827"/>
                <a:gd name="connsiteY5" fmla="*/ 2291540 h 2677555"/>
                <a:gd name="connsiteX6" fmla="*/ 2894766 w 3553827"/>
                <a:gd name="connsiteY6" fmla="*/ 1559965 h 2677555"/>
                <a:gd name="connsiteX7" fmla="*/ 3456856 w 3553827"/>
                <a:gd name="connsiteY7" fmla="*/ 1589100 h 2677555"/>
                <a:gd name="connsiteX8" fmla="*/ 3553827 w 3553827"/>
                <a:gd name="connsiteY8" fmla="*/ 1364835 h 2677555"/>
                <a:gd name="connsiteX9" fmla="*/ 3239756 w 3553827"/>
                <a:gd name="connsiteY9" fmla="*/ 1243849 h 2677555"/>
                <a:gd name="connsiteX10" fmla="*/ 2871106 w 3553827"/>
                <a:gd name="connsiteY10" fmla="*/ 1245629 h 2677555"/>
                <a:gd name="connsiteX11" fmla="*/ 2515612 w 3553827"/>
                <a:gd name="connsiteY11" fmla="*/ 1586083 h 2677555"/>
                <a:gd name="connsiteX12" fmla="*/ 2450734 w 3553827"/>
                <a:gd name="connsiteY12" fmla="*/ 1701623 h 2677555"/>
                <a:gd name="connsiteX13" fmla="*/ 2415127 w 3553827"/>
                <a:gd name="connsiteY13" fmla="*/ 0 h 2677555"/>
                <a:gd name="connsiteX14" fmla="*/ 475409 w 3553827"/>
                <a:gd name="connsiteY14" fmla="*/ 0 h 2677555"/>
                <a:gd name="connsiteX15" fmla="*/ 407354 w 3553827"/>
                <a:gd name="connsiteY15" fmla="*/ 2032196 h 2677555"/>
                <a:gd name="connsiteX16" fmla="*/ 262025 w 3553827"/>
                <a:gd name="connsiteY16" fmla="*/ 890430 h 2677555"/>
                <a:gd name="connsiteX17" fmla="*/ 365077 w 3553827"/>
                <a:gd name="connsiteY17" fmla="*/ 556873 h 2677555"/>
                <a:gd name="connsiteX18" fmla="*/ 276683 w 3553827"/>
                <a:gd name="connsiteY18" fmla="*/ 342831 h 2677555"/>
                <a:gd name="connsiteX19" fmla="*/ 17785 w 3553827"/>
                <a:gd name="connsiteY19" fmla="*/ 825607 h 2677555"/>
                <a:gd name="connsiteX20" fmla="*/ 21197 w 3553827"/>
                <a:gd name="connsiteY20" fmla="*/ 2028476 h 2677555"/>
                <a:gd name="connsiteX21" fmla="*/ 28830 w 3553827"/>
                <a:gd name="connsiteY21" fmla="*/ 2102198 h 2677555"/>
                <a:gd name="connsiteX22" fmla="*/ 32709 w 3553827"/>
                <a:gd name="connsiteY22" fmla="*/ 2104170 h 2677555"/>
                <a:gd name="connsiteX23" fmla="*/ 206208 w 3553827"/>
                <a:gd name="connsiteY23" fmla="*/ 2452542 h 2677555"/>
                <a:gd name="connsiteX24" fmla="*/ 384312 w 3553827"/>
                <a:gd name="connsiteY24" fmla="*/ 2597120 h 2677555"/>
                <a:gd name="connsiteX25" fmla="*/ 449405 w 3553827"/>
                <a:gd name="connsiteY25" fmla="*/ 2625463 h 2677555"/>
                <a:gd name="connsiteX26" fmla="*/ 1190095 w 3553827"/>
                <a:gd name="connsiteY26" fmla="*/ 2676749 h 2677555"/>
                <a:gd name="connsiteX0" fmla="*/ 1190095 w 3553827"/>
                <a:gd name="connsiteY0" fmla="*/ 2676749 h 2677555"/>
                <a:gd name="connsiteX1" fmla="*/ 1697545 w 3553827"/>
                <a:gd name="connsiteY1" fmla="*/ 2673590 h 2677555"/>
                <a:gd name="connsiteX2" fmla="*/ 2235169 w 3553827"/>
                <a:gd name="connsiteY2" fmla="*/ 2631052 h 2677555"/>
                <a:gd name="connsiteX3" fmla="*/ 2370891 w 3553827"/>
                <a:gd name="connsiteY3" fmla="*/ 2585790 h 2677555"/>
                <a:gd name="connsiteX4" fmla="*/ 2436816 w 3553827"/>
                <a:gd name="connsiteY4" fmla="*/ 2516156 h 2677555"/>
                <a:gd name="connsiteX5" fmla="*/ 2535437 w 3553827"/>
                <a:gd name="connsiteY5" fmla="*/ 2291540 h 2677555"/>
                <a:gd name="connsiteX6" fmla="*/ 2894766 w 3553827"/>
                <a:gd name="connsiteY6" fmla="*/ 1559965 h 2677555"/>
                <a:gd name="connsiteX7" fmla="*/ 3456856 w 3553827"/>
                <a:gd name="connsiteY7" fmla="*/ 1589100 h 2677555"/>
                <a:gd name="connsiteX8" fmla="*/ 3553827 w 3553827"/>
                <a:gd name="connsiteY8" fmla="*/ 1364835 h 2677555"/>
                <a:gd name="connsiteX9" fmla="*/ 3239756 w 3553827"/>
                <a:gd name="connsiteY9" fmla="*/ 1243849 h 2677555"/>
                <a:gd name="connsiteX10" fmla="*/ 2871106 w 3553827"/>
                <a:gd name="connsiteY10" fmla="*/ 1245629 h 2677555"/>
                <a:gd name="connsiteX11" fmla="*/ 2515612 w 3553827"/>
                <a:gd name="connsiteY11" fmla="*/ 1586083 h 2677555"/>
                <a:gd name="connsiteX12" fmla="*/ 2450734 w 3553827"/>
                <a:gd name="connsiteY12" fmla="*/ 1701623 h 2677555"/>
                <a:gd name="connsiteX13" fmla="*/ 2415127 w 3553827"/>
                <a:gd name="connsiteY13" fmla="*/ 0 h 2677555"/>
                <a:gd name="connsiteX14" fmla="*/ 475409 w 3553827"/>
                <a:gd name="connsiteY14" fmla="*/ 0 h 2677555"/>
                <a:gd name="connsiteX15" fmla="*/ 407354 w 3553827"/>
                <a:gd name="connsiteY15" fmla="*/ 2032196 h 2677555"/>
                <a:gd name="connsiteX16" fmla="*/ 262025 w 3553827"/>
                <a:gd name="connsiteY16" fmla="*/ 890430 h 2677555"/>
                <a:gd name="connsiteX17" fmla="*/ 380998 w 3553827"/>
                <a:gd name="connsiteY17" fmla="*/ 685195 h 2677555"/>
                <a:gd name="connsiteX18" fmla="*/ 276683 w 3553827"/>
                <a:gd name="connsiteY18" fmla="*/ 342831 h 2677555"/>
                <a:gd name="connsiteX19" fmla="*/ 17785 w 3553827"/>
                <a:gd name="connsiteY19" fmla="*/ 825607 h 2677555"/>
                <a:gd name="connsiteX20" fmla="*/ 21197 w 3553827"/>
                <a:gd name="connsiteY20" fmla="*/ 2028476 h 2677555"/>
                <a:gd name="connsiteX21" fmla="*/ 28830 w 3553827"/>
                <a:gd name="connsiteY21" fmla="*/ 2102198 h 2677555"/>
                <a:gd name="connsiteX22" fmla="*/ 32709 w 3553827"/>
                <a:gd name="connsiteY22" fmla="*/ 2104170 h 2677555"/>
                <a:gd name="connsiteX23" fmla="*/ 206208 w 3553827"/>
                <a:gd name="connsiteY23" fmla="*/ 2452542 h 2677555"/>
                <a:gd name="connsiteX24" fmla="*/ 384312 w 3553827"/>
                <a:gd name="connsiteY24" fmla="*/ 2597120 h 2677555"/>
                <a:gd name="connsiteX25" fmla="*/ 449405 w 3553827"/>
                <a:gd name="connsiteY25" fmla="*/ 2625463 h 2677555"/>
                <a:gd name="connsiteX26" fmla="*/ 1190095 w 3553827"/>
                <a:gd name="connsiteY26" fmla="*/ 2676749 h 2677555"/>
                <a:gd name="connsiteX0" fmla="*/ 1191858 w 3555590"/>
                <a:gd name="connsiteY0" fmla="*/ 2676749 h 2677555"/>
                <a:gd name="connsiteX1" fmla="*/ 1699308 w 3555590"/>
                <a:gd name="connsiteY1" fmla="*/ 2673590 h 2677555"/>
                <a:gd name="connsiteX2" fmla="*/ 2236932 w 3555590"/>
                <a:gd name="connsiteY2" fmla="*/ 2631052 h 2677555"/>
                <a:gd name="connsiteX3" fmla="*/ 2372654 w 3555590"/>
                <a:gd name="connsiteY3" fmla="*/ 2585790 h 2677555"/>
                <a:gd name="connsiteX4" fmla="*/ 2438579 w 3555590"/>
                <a:gd name="connsiteY4" fmla="*/ 2516156 h 2677555"/>
                <a:gd name="connsiteX5" fmla="*/ 2537200 w 3555590"/>
                <a:gd name="connsiteY5" fmla="*/ 2291540 h 2677555"/>
                <a:gd name="connsiteX6" fmla="*/ 2896529 w 3555590"/>
                <a:gd name="connsiteY6" fmla="*/ 1559965 h 2677555"/>
                <a:gd name="connsiteX7" fmla="*/ 3458619 w 3555590"/>
                <a:gd name="connsiteY7" fmla="*/ 1589100 h 2677555"/>
                <a:gd name="connsiteX8" fmla="*/ 3555590 w 3555590"/>
                <a:gd name="connsiteY8" fmla="*/ 1364835 h 2677555"/>
                <a:gd name="connsiteX9" fmla="*/ 3241519 w 3555590"/>
                <a:gd name="connsiteY9" fmla="*/ 1243849 h 2677555"/>
                <a:gd name="connsiteX10" fmla="*/ 2872869 w 3555590"/>
                <a:gd name="connsiteY10" fmla="*/ 1245629 h 2677555"/>
                <a:gd name="connsiteX11" fmla="*/ 2517375 w 3555590"/>
                <a:gd name="connsiteY11" fmla="*/ 1586083 h 2677555"/>
                <a:gd name="connsiteX12" fmla="*/ 2452497 w 3555590"/>
                <a:gd name="connsiteY12" fmla="*/ 1701623 h 2677555"/>
                <a:gd name="connsiteX13" fmla="*/ 2416890 w 3555590"/>
                <a:gd name="connsiteY13" fmla="*/ 0 h 2677555"/>
                <a:gd name="connsiteX14" fmla="*/ 477172 w 3555590"/>
                <a:gd name="connsiteY14" fmla="*/ 0 h 2677555"/>
                <a:gd name="connsiteX15" fmla="*/ 409117 w 3555590"/>
                <a:gd name="connsiteY15" fmla="*/ 2032196 h 2677555"/>
                <a:gd name="connsiteX16" fmla="*/ 263788 w 3555590"/>
                <a:gd name="connsiteY16" fmla="*/ 890430 h 2677555"/>
                <a:gd name="connsiteX17" fmla="*/ 382761 w 3555590"/>
                <a:gd name="connsiteY17" fmla="*/ 685195 h 2677555"/>
                <a:gd name="connsiteX18" fmla="*/ 302328 w 3555590"/>
                <a:gd name="connsiteY18" fmla="*/ 471152 h 2677555"/>
                <a:gd name="connsiteX19" fmla="*/ 19548 w 3555590"/>
                <a:gd name="connsiteY19" fmla="*/ 825607 h 2677555"/>
                <a:gd name="connsiteX20" fmla="*/ 22960 w 3555590"/>
                <a:gd name="connsiteY20" fmla="*/ 2028476 h 2677555"/>
                <a:gd name="connsiteX21" fmla="*/ 30593 w 3555590"/>
                <a:gd name="connsiteY21" fmla="*/ 2102198 h 2677555"/>
                <a:gd name="connsiteX22" fmla="*/ 34472 w 3555590"/>
                <a:gd name="connsiteY22" fmla="*/ 2104170 h 2677555"/>
                <a:gd name="connsiteX23" fmla="*/ 207971 w 3555590"/>
                <a:gd name="connsiteY23" fmla="*/ 2452542 h 2677555"/>
                <a:gd name="connsiteX24" fmla="*/ 386075 w 3555590"/>
                <a:gd name="connsiteY24" fmla="*/ 2597120 h 2677555"/>
                <a:gd name="connsiteX25" fmla="*/ 451168 w 3555590"/>
                <a:gd name="connsiteY25" fmla="*/ 2625463 h 2677555"/>
                <a:gd name="connsiteX26" fmla="*/ 1191858 w 3555590"/>
                <a:gd name="connsiteY26" fmla="*/ 2676749 h 2677555"/>
                <a:gd name="connsiteX0" fmla="*/ 1205985 w 3569717"/>
                <a:gd name="connsiteY0" fmla="*/ 2676749 h 2677555"/>
                <a:gd name="connsiteX1" fmla="*/ 1713435 w 3569717"/>
                <a:gd name="connsiteY1" fmla="*/ 2673590 h 2677555"/>
                <a:gd name="connsiteX2" fmla="*/ 2251059 w 3569717"/>
                <a:gd name="connsiteY2" fmla="*/ 2631052 h 2677555"/>
                <a:gd name="connsiteX3" fmla="*/ 2386781 w 3569717"/>
                <a:gd name="connsiteY3" fmla="*/ 2585790 h 2677555"/>
                <a:gd name="connsiteX4" fmla="*/ 2452706 w 3569717"/>
                <a:gd name="connsiteY4" fmla="*/ 2516156 h 2677555"/>
                <a:gd name="connsiteX5" fmla="*/ 2551327 w 3569717"/>
                <a:gd name="connsiteY5" fmla="*/ 2291540 h 2677555"/>
                <a:gd name="connsiteX6" fmla="*/ 2910656 w 3569717"/>
                <a:gd name="connsiteY6" fmla="*/ 1559965 h 2677555"/>
                <a:gd name="connsiteX7" fmla="*/ 3472746 w 3569717"/>
                <a:gd name="connsiteY7" fmla="*/ 1589100 h 2677555"/>
                <a:gd name="connsiteX8" fmla="*/ 3569717 w 3569717"/>
                <a:gd name="connsiteY8" fmla="*/ 1364835 h 2677555"/>
                <a:gd name="connsiteX9" fmla="*/ 3255646 w 3569717"/>
                <a:gd name="connsiteY9" fmla="*/ 1243849 h 2677555"/>
                <a:gd name="connsiteX10" fmla="*/ 2886996 w 3569717"/>
                <a:gd name="connsiteY10" fmla="*/ 1245629 h 2677555"/>
                <a:gd name="connsiteX11" fmla="*/ 2531502 w 3569717"/>
                <a:gd name="connsiteY11" fmla="*/ 1586083 h 2677555"/>
                <a:gd name="connsiteX12" fmla="*/ 2466624 w 3569717"/>
                <a:gd name="connsiteY12" fmla="*/ 1701623 h 2677555"/>
                <a:gd name="connsiteX13" fmla="*/ 2431017 w 3569717"/>
                <a:gd name="connsiteY13" fmla="*/ 0 h 2677555"/>
                <a:gd name="connsiteX14" fmla="*/ 491299 w 3569717"/>
                <a:gd name="connsiteY14" fmla="*/ 0 h 2677555"/>
                <a:gd name="connsiteX15" fmla="*/ 423244 w 3569717"/>
                <a:gd name="connsiteY15" fmla="*/ 2032196 h 2677555"/>
                <a:gd name="connsiteX16" fmla="*/ 277915 w 3569717"/>
                <a:gd name="connsiteY16" fmla="*/ 890430 h 2677555"/>
                <a:gd name="connsiteX17" fmla="*/ 396888 w 3569717"/>
                <a:gd name="connsiteY17" fmla="*/ 685195 h 2677555"/>
                <a:gd name="connsiteX18" fmla="*/ 316455 w 3569717"/>
                <a:gd name="connsiteY18" fmla="*/ 471152 h 2677555"/>
                <a:gd name="connsiteX19" fmla="*/ 33675 w 3569717"/>
                <a:gd name="connsiteY19" fmla="*/ 825607 h 2677555"/>
                <a:gd name="connsiteX20" fmla="*/ 37087 w 3569717"/>
                <a:gd name="connsiteY20" fmla="*/ 2028476 h 2677555"/>
                <a:gd name="connsiteX21" fmla="*/ 44720 w 3569717"/>
                <a:gd name="connsiteY21" fmla="*/ 2102198 h 2677555"/>
                <a:gd name="connsiteX22" fmla="*/ 48599 w 3569717"/>
                <a:gd name="connsiteY22" fmla="*/ 2104170 h 2677555"/>
                <a:gd name="connsiteX23" fmla="*/ 222098 w 3569717"/>
                <a:gd name="connsiteY23" fmla="*/ 2452542 h 2677555"/>
                <a:gd name="connsiteX24" fmla="*/ 400202 w 3569717"/>
                <a:gd name="connsiteY24" fmla="*/ 2597120 h 2677555"/>
                <a:gd name="connsiteX25" fmla="*/ 465295 w 3569717"/>
                <a:gd name="connsiteY25" fmla="*/ 2625463 h 2677555"/>
                <a:gd name="connsiteX26" fmla="*/ 1205985 w 3569717"/>
                <a:gd name="connsiteY26" fmla="*/ 2676749 h 267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69717" h="2677555">
                  <a:moveTo>
                    <a:pt x="1205985" y="2676749"/>
                  </a:moveTo>
                  <a:lnTo>
                    <a:pt x="1713435" y="2673590"/>
                  </a:lnTo>
                  <a:cubicBezTo>
                    <a:pt x="1890247" y="2663867"/>
                    <a:pt x="2138835" y="2645685"/>
                    <a:pt x="2251059" y="2631052"/>
                  </a:cubicBezTo>
                  <a:cubicBezTo>
                    <a:pt x="2363283" y="2616418"/>
                    <a:pt x="2353173" y="2604939"/>
                    <a:pt x="2386781" y="2585790"/>
                  </a:cubicBezTo>
                  <a:cubicBezTo>
                    <a:pt x="2420389" y="2566640"/>
                    <a:pt x="2445549" y="2539318"/>
                    <a:pt x="2452706" y="2516156"/>
                  </a:cubicBezTo>
                  <a:cubicBezTo>
                    <a:pt x="2475918" y="2465276"/>
                    <a:pt x="2480267" y="2443534"/>
                    <a:pt x="2551327" y="2291540"/>
                  </a:cubicBezTo>
                  <a:cubicBezTo>
                    <a:pt x="2622387" y="2139546"/>
                    <a:pt x="2757086" y="1677038"/>
                    <a:pt x="2910656" y="1559965"/>
                  </a:cubicBezTo>
                  <a:cubicBezTo>
                    <a:pt x="3064226" y="1442892"/>
                    <a:pt x="3183405" y="1508085"/>
                    <a:pt x="3472746" y="1589100"/>
                  </a:cubicBezTo>
                  <a:lnTo>
                    <a:pt x="3569717" y="1364835"/>
                  </a:lnTo>
                  <a:lnTo>
                    <a:pt x="3255646" y="1243849"/>
                  </a:lnTo>
                  <a:cubicBezTo>
                    <a:pt x="3059558" y="1207004"/>
                    <a:pt x="3007687" y="1188590"/>
                    <a:pt x="2886996" y="1245629"/>
                  </a:cubicBezTo>
                  <a:cubicBezTo>
                    <a:pt x="2766305" y="1302668"/>
                    <a:pt x="2605310" y="1460462"/>
                    <a:pt x="2531502" y="1586083"/>
                  </a:cubicBezTo>
                  <a:lnTo>
                    <a:pt x="2466624" y="1701623"/>
                  </a:lnTo>
                  <a:lnTo>
                    <a:pt x="2431017" y="0"/>
                  </a:lnTo>
                  <a:lnTo>
                    <a:pt x="491299" y="0"/>
                  </a:lnTo>
                  <a:lnTo>
                    <a:pt x="423244" y="2032196"/>
                  </a:lnTo>
                  <a:cubicBezTo>
                    <a:pt x="305351" y="1929913"/>
                    <a:pt x="298985" y="1803971"/>
                    <a:pt x="277915" y="890430"/>
                  </a:cubicBezTo>
                  <a:cubicBezTo>
                    <a:pt x="278240" y="879009"/>
                    <a:pt x="396563" y="696616"/>
                    <a:pt x="396888" y="685195"/>
                  </a:cubicBezTo>
                  <a:lnTo>
                    <a:pt x="316455" y="471152"/>
                  </a:lnTo>
                  <a:cubicBezTo>
                    <a:pt x="250341" y="516848"/>
                    <a:pt x="112077" y="531834"/>
                    <a:pt x="33675" y="825607"/>
                  </a:cubicBezTo>
                  <a:cubicBezTo>
                    <a:pt x="-44727" y="1119380"/>
                    <a:pt x="38539" y="1804827"/>
                    <a:pt x="37087" y="2028476"/>
                  </a:cubicBezTo>
                  <a:lnTo>
                    <a:pt x="44720" y="2102198"/>
                  </a:lnTo>
                  <a:lnTo>
                    <a:pt x="48599" y="2104170"/>
                  </a:lnTo>
                  <a:cubicBezTo>
                    <a:pt x="57157" y="2212636"/>
                    <a:pt x="122111" y="2343057"/>
                    <a:pt x="222098" y="2452542"/>
                  </a:cubicBezTo>
                  <a:cubicBezTo>
                    <a:pt x="277202" y="2512878"/>
                    <a:pt x="338784" y="2562325"/>
                    <a:pt x="400202" y="2597120"/>
                  </a:cubicBezTo>
                  <a:lnTo>
                    <a:pt x="465295" y="2625463"/>
                  </a:lnTo>
                  <a:cubicBezTo>
                    <a:pt x="486993" y="2634911"/>
                    <a:pt x="869370" y="2684433"/>
                    <a:pt x="1205985" y="2676749"/>
                  </a:cubicBezTo>
                  <a:close/>
                </a:path>
              </a:pathLst>
            </a:custGeom>
            <a:solidFill>
              <a:srgbClr val="8E5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 rot="10800000" flipH="1">
              <a:off x="7155052" y="4139958"/>
              <a:ext cx="1148507" cy="1340162"/>
            </a:xfrm>
            <a:custGeom>
              <a:avLst/>
              <a:gdLst>
                <a:gd name="connsiteX0" fmla="*/ 1524000 w 1524000"/>
                <a:gd name="connsiteY0" fmla="*/ 2189389 h 2189389"/>
                <a:gd name="connsiteX1" fmla="*/ 0 w 1524000"/>
                <a:gd name="connsiteY1" fmla="*/ 2189389 h 2189389"/>
                <a:gd name="connsiteX2" fmla="*/ 150205 w 1524000"/>
                <a:gd name="connsiteY2" fmla="*/ 0 h 2189389"/>
                <a:gd name="connsiteX3" fmla="*/ 365676 w 1524000"/>
                <a:gd name="connsiteY3" fmla="*/ 0 h 2189389"/>
                <a:gd name="connsiteX4" fmla="*/ 436257 w 1524000"/>
                <a:gd name="connsiteY4" fmla="*/ 1932214 h 2189389"/>
                <a:gd name="connsiteX5" fmla="*/ 1087746 w 1524000"/>
                <a:gd name="connsiteY5" fmla="*/ 1932214 h 2189389"/>
                <a:gd name="connsiteX6" fmla="*/ 1158327 w 1524000"/>
                <a:gd name="connsiteY6" fmla="*/ 0 h 2189389"/>
                <a:gd name="connsiteX7" fmla="*/ 1373795 w 1524000"/>
                <a:gd name="connsiteY7" fmla="*/ 0 h 21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2189389">
                  <a:moveTo>
                    <a:pt x="1524000" y="2189389"/>
                  </a:moveTo>
                  <a:lnTo>
                    <a:pt x="0" y="2189389"/>
                  </a:lnTo>
                  <a:lnTo>
                    <a:pt x="150205" y="0"/>
                  </a:lnTo>
                  <a:lnTo>
                    <a:pt x="365676" y="0"/>
                  </a:lnTo>
                  <a:lnTo>
                    <a:pt x="436257" y="1932214"/>
                  </a:lnTo>
                  <a:lnTo>
                    <a:pt x="1087746" y="1932214"/>
                  </a:lnTo>
                  <a:lnTo>
                    <a:pt x="1158327" y="0"/>
                  </a:lnTo>
                  <a:lnTo>
                    <a:pt x="1373795" y="0"/>
                  </a:lnTo>
                  <a:close/>
                </a:path>
              </a:pathLst>
            </a:custGeom>
            <a:solidFill>
              <a:srgbClr val="8E5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7119919" y="3888385"/>
              <a:ext cx="1250682" cy="975437"/>
              <a:chOff x="3869958" y="3489056"/>
              <a:chExt cx="1190280" cy="975437"/>
            </a:xfrm>
          </p:grpSpPr>
          <p:sp>
            <p:nvSpPr>
              <p:cNvPr id="95" name="자유형 94"/>
              <p:cNvSpPr/>
              <p:nvPr/>
            </p:nvSpPr>
            <p:spPr>
              <a:xfrm rot="10800000">
                <a:off x="3869959" y="3644136"/>
                <a:ext cx="1188778" cy="820357"/>
              </a:xfrm>
              <a:custGeom>
                <a:avLst/>
                <a:gdLst>
                  <a:gd name="connsiteX0" fmla="*/ 1188778 w 1188778"/>
                  <a:gd name="connsiteY0" fmla="*/ 820357 h 820357"/>
                  <a:gd name="connsiteX1" fmla="*/ 0 w 1188778"/>
                  <a:gd name="connsiteY1" fmla="*/ 820357 h 820357"/>
                  <a:gd name="connsiteX2" fmla="*/ 62216 w 1188778"/>
                  <a:gd name="connsiteY2" fmla="*/ 0 h 820357"/>
                  <a:gd name="connsiteX3" fmla="*/ 435786 w 1188778"/>
                  <a:gd name="connsiteY3" fmla="*/ 0 h 820357"/>
                  <a:gd name="connsiteX4" fmla="*/ 454258 w 1188778"/>
                  <a:gd name="connsiteY4" fmla="*/ 406144 h 820357"/>
                  <a:gd name="connsiteX5" fmla="*/ 767828 w 1188778"/>
                  <a:gd name="connsiteY5" fmla="*/ 406144 h 820357"/>
                  <a:gd name="connsiteX6" fmla="*/ 786301 w 1188778"/>
                  <a:gd name="connsiteY6" fmla="*/ 0 h 820357"/>
                  <a:gd name="connsiteX7" fmla="*/ 1126562 w 1188778"/>
                  <a:gd name="connsiteY7" fmla="*/ 0 h 820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88778" h="820357">
                    <a:moveTo>
                      <a:pt x="1188778" y="820357"/>
                    </a:moveTo>
                    <a:lnTo>
                      <a:pt x="0" y="820357"/>
                    </a:lnTo>
                    <a:lnTo>
                      <a:pt x="62216" y="0"/>
                    </a:lnTo>
                    <a:lnTo>
                      <a:pt x="435786" y="0"/>
                    </a:lnTo>
                    <a:lnTo>
                      <a:pt x="454258" y="406144"/>
                    </a:lnTo>
                    <a:lnTo>
                      <a:pt x="767828" y="406144"/>
                    </a:lnTo>
                    <a:lnTo>
                      <a:pt x="786301" y="0"/>
                    </a:lnTo>
                    <a:lnTo>
                      <a:pt x="1126562" y="0"/>
                    </a:lnTo>
                    <a:close/>
                  </a:path>
                </a:pathLst>
              </a:custGeom>
              <a:solidFill>
                <a:srgbClr val="0065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16200000">
                <a:off x="4337393" y="3021621"/>
                <a:ext cx="255410" cy="1190280"/>
              </a:xfrm>
              <a:custGeom>
                <a:avLst/>
                <a:gdLst>
                  <a:gd name="connsiteX0" fmla="*/ 342900 w 342900"/>
                  <a:gd name="connsiteY0" fmla="*/ 610833 h 1227926"/>
                  <a:gd name="connsiteX1" fmla="*/ 342626 w 342900"/>
                  <a:gd name="connsiteY1" fmla="*/ 613963 h 1227926"/>
                  <a:gd name="connsiteX2" fmla="*/ 342900 w 342900"/>
                  <a:gd name="connsiteY2" fmla="*/ 617093 h 1227926"/>
                  <a:gd name="connsiteX3" fmla="*/ 342353 w 342900"/>
                  <a:gd name="connsiteY3" fmla="*/ 617093 h 1227926"/>
                  <a:gd name="connsiteX4" fmla="*/ 288928 w 342900"/>
                  <a:gd name="connsiteY4" fmla="*/ 1227926 h 1227926"/>
                  <a:gd name="connsiteX5" fmla="*/ 53972 w 342900"/>
                  <a:gd name="connsiteY5" fmla="*/ 1227926 h 1227926"/>
                  <a:gd name="connsiteX6" fmla="*/ 548 w 342900"/>
                  <a:gd name="connsiteY6" fmla="*/ 617093 h 1227926"/>
                  <a:gd name="connsiteX7" fmla="*/ 0 w 342900"/>
                  <a:gd name="connsiteY7" fmla="*/ 617093 h 1227926"/>
                  <a:gd name="connsiteX8" fmla="*/ 274 w 342900"/>
                  <a:gd name="connsiteY8" fmla="*/ 613963 h 1227926"/>
                  <a:gd name="connsiteX9" fmla="*/ 0 w 342900"/>
                  <a:gd name="connsiteY9" fmla="*/ 610833 h 1227926"/>
                  <a:gd name="connsiteX10" fmla="*/ 548 w 342900"/>
                  <a:gd name="connsiteY10" fmla="*/ 610833 h 1227926"/>
                  <a:gd name="connsiteX11" fmla="*/ 53972 w 342900"/>
                  <a:gd name="connsiteY11" fmla="*/ 0 h 1227926"/>
                  <a:gd name="connsiteX12" fmla="*/ 288928 w 342900"/>
                  <a:gd name="connsiteY12" fmla="*/ 0 h 1227926"/>
                  <a:gd name="connsiteX13" fmla="*/ 342353 w 342900"/>
                  <a:gd name="connsiteY13" fmla="*/ 610833 h 1227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2900" h="1227926">
                    <a:moveTo>
                      <a:pt x="342900" y="610833"/>
                    </a:moveTo>
                    <a:lnTo>
                      <a:pt x="342626" y="613963"/>
                    </a:lnTo>
                    <a:lnTo>
                      <a:pt x="342900" y="617093"/>
                    </a:lnTo>
                    <a:lnTo>
                      <a:pt x="342353" y="617093"/>
                    </a:lnTo>
                    <a:lnTo>
                      <a:pt x="288928" y="1227926"/>
                    </a:lnTo>
                    <a:lnTo>
                      <a:pt x="53972" y="1227926"/>
                    </a:lnTo>
                    <a:lnTo>
                      <a:pt x="548" y="617093"/>
                    </a:lnTo>
                    <a:lnTo>
                      <a:pt x="0" y="617093"/>
                    </a:lnTo>
                    <a:lnTo>
                      <a:pt x="274" y="613963"/>
                    </a:lnTo>
                    <a:lnTo>
                      <a:pt x="0" y="610833"/>
                    </a:lnTo>
                    <a:lnTo>
                      <a:pt x="548" y="610833"/>
                    </a:lnTo>
                    <a:lnTo>
                      <a:pt x="53972" y="0"/>
                    </a:lnTo>
                    <a:lnTo>
                      <a:pt x="288928" y="0"/>
                    </a:lnTo>
                    <a:lnTo>
                      <a:pt x="342353" y="610833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59" name="자유형 58"/>
            <p:cNvSpPr/>
            <p:nvPr/>
          </p:nvSpPr>
          <p:spPr>
            <a:xfrm rot="10800000" flipH="1">
              <a:off x="7363002" y="1736926"/>
              <a:ext cx="831236" cy="1073262"/>
            </a:xfrm>
            <a:custGeom>
              <a:avLst/>
              <a:gdLst>
                <a:gd name="connsiteX0" fmla="*/ 495434 w 700250"/>
                <a:gd name="connsiteY0" fmla="*/ 893975 h 893975"/>
                <a:gd name="connsiteX1" fmla="*/ 204816 w 700250"/>
                <a:gd name="connsiteY1" fmla="*/ 893975 h 893975"/>
                <a:gd name="connsiteX2" fmla="*/ 0 w 700250"/>
                <a:gd name="connsiteY2" fmla="*/ 689159 h 893975"/>
                <a:gd name="connsiteX3" fmla="*/ 0 w 700250"/>
                <a:gd name="connsiteY3" fmla="*/ 381081 h 893975"/>
                <a:gd name="connsiteX4" fmla="*/ 125093 w 700250"/>
                <a:gd name="connsiteY4" fmla="*/ 192361 h 893975"/>
                <a:gd name="connsiteX5" fmla="*/ 176943 w 700250"/>
                <a:gd name="connsiteY5" fmla="*/ 181892 h 893975"/>
                <a:gd name="connsiteX6" fmla="*/ 176943 w 700250"/>
                <a:gd name="connsiteY6" fmla="*/ 0 h 893975"/>
                <a:gd name="connsiteX7" fmla="*/ 523307 w 700250"/>
                <a:gd name="connsiteY7" fmla="*/ 0 h 893975"/>
                <a:gd name="connsiteX8" fmla="*/ 523307 w 700250"/>
                <a:gd name="connsiteY8" fmla="*/ 181892 h 893975"/>
                <a:gd name="connsiteX9" fmla="*/ 575158 w 700250"/>
                <a:gd name="connsiteY9" fmla="*/ 192361 h 893975"/>
                <a:gd name="connsiteX10" fmla="*/ 700250 w 700250"/>
                <a:gd name="connsiteY10" fmla="*/ 381081 h 893975"/>
                <a:gd name="connsiteX11" fmla="*/ 700250 w 700250"/>
                <a:gd name="connsiteY11" fmla="*/ 689159 h 893975"/>
                <a:gd name="connsiteX12" fmla="*/ 495434 w 700250"/>
                <a:gd name="connsiteY12" fmla="*/ 893975 h 893975"/>
                <a:gd name="connsiteX0" fmla="*/ 495434 w 719892"/>
                <a:gd name="connsiteY0" fmla="*/ 893975 h 893975"/>
                <a:gd name="connsiteX1" fmla="*/ 204816 w 719892"/>
                <a:gd name="connsiteY1" fmla="*/ 893975 h 893975"/>
                <a:gd name="connsiteX2" fmla="*/ 0 w 719892"/>
                <a:gd name="connsiteY2" fmla="*/ 689159 h 893975"/>
                <a:gd name="connsiteX3" fmla="*/ 0 w 719892"/>
                <a:gd name="connsiteY3" fmla="*/ 381081 h 893975"/>
                <a:gd name="connsiteX4" fmla="*/ 125093 w 719892"/>
                <a:gd name="connsiteY4" fmla="*/ 192361 h 893975"/>
                <a:gd name="connsiteX5" fmla="*/ 176943 w 719892"/>
                <a:gd name="connsiteY5" fmla="*/ 181892 h 893975"/>
                <a:gd name="connsiteX6" fmla="*/ 176943 w 719892"/>
                <a:gd name="connsiteY6" fmla="*/ 0 h 893975"/>
                <a:gd name="connsiteX7" fmla="*/ 523307 w 719892"/>
                <a:gd name="connsiteY7" fmla="*/ 0 h 893975"/>
                <a:gd name="connsiteX8" fmla="*/ 523307 w 719892"/>
                <a:gd name="connsiteY8" fmla="*/ 181892 h 893975"/>
                <a:gd name="connsiteX9" fmla="*/ 575158 w 719892"/>
                <a:gd name="connsiteY9" fmla="*/ 192361 h 893975"/>
                <a:gd name="connsiteX10" fmla="*/ 719892 w 719892"/>
                <a:gd name="connsiteY10" fmla="*/ 388782 h 893975"/>
                <a:gd name="connsiteX11" fmla="*/ 700250 w 719892"/>
                <a:gd name="connsiteY11" fmla="*/ 689159 h 893975"/>
                <a:gd name="connsiteX12" fmla="*/ 495434 w 719892"/>
                <a:gd name="connsiteY12" fmla="*/ 893975 h 893975"/>
                <a:gd name="connsiteX0" fmla="*/ 495434 w 729713"/>
                <a:gd name="connsiteY0" fmla="*/ 893975 h 893975"/>
                <a:gd name="connsiteX1" fmla="*/ 204816 w 729713"/>
                <a:gd name="connsiteY1" fmla="*/ 893975 h 893975"/>
                <a:gd name="connsiteX2" fmla="*/ 0 w 729713"/>
                <a:gd name="connsiteY2" fmla="*/ 689159 h 893975"/>
                <a:gd name="connsiteX3" fmla="*/ 0 w 729713"/>
                <a:gd name="connsiteY3" fmla="*/ 381081 h 893975"/>
                <a:gd name="connsiteX4" fmla="*/ 125093 w 729713"/>
                <a:gd name="connsiteY4" fmla="*/ 192361 h 893975"/>
                <a:gd name="connsiteX5" fmla="*/ 176943 w 729713"/>
                <a:gd name="connsiteY5" fmla="*/ 181892 h 893975"/>
                <a:gd name="connsiteX6" fmla="*/ 176943 w 729713"/>
                <a:gd name="connsiteY6" fmla="*/ 0 h 893975"/>
                <a:gd name="connsiteX7" fmla="*/ 523307 w 729713"/>
                <a:gd name="connsiteY7" fmla="*/ 0 h 893975"/>
                <a:gd name="connsiteX8" fmla="*/ 523307 w 729713"/>
                <a:gd name="connsiteY8" fmla="*/ 181892 h 893975"/>
                <a:gd name="connsiteX9" fmla="*/ 575158 w 729713"/>
                <a:gd name="connsiteY9" fmla="*/ 192361 h 893975"/>
                <a:gd name="connsiteX10" fmla="*/ 729713 w 729713"/>
                <a:gd name="connsiteY10" fmla="*/ 388782 h 893975"/>
                <a:gd name="connsiteX11" fmla="*/ 700250 w 729713"/>
                <a:gd name="connsiteY11" fmla="*/ 689159 h 893975"/>
                <a:gd name="connsiteX12" fmla="*/ 495434 w 729713"/>
                <a:gd name="connsiteY12" fmla="*/ 893975 h 893975"/>
                <a:gd name="connsiteX0" fmla="*/ 502800 w 737079"/>
                <a:gd name="connsiteY0" fmla="*/ 893975 h 894115"/>
                <a:gd name="connsiteX1" fmla="*/ 212182 w 737079"/>
                <a:gd name="connsiteY1" fmla="*/ 893975 h 894115"/>
                <a:gd name="connsiteX2" fmla="*/ 0 w 737079"/>
                <a:gd name="connsiteY2" fmla="*/ 789267 h 894115"/>
                <a:gd name="connsiteX3" fmla="*/ 7366 w 737079"/>
                <a:gd name="connsiteY3" fmla="*/ 381081 h 894115"/>
                <a:gd name="connsiteX4" fmla="*/ 132459 w 737079"/>
                <a:gd name="connsiteY4" fmla="*/ 192361 h 894115"/>
                <a:gd name="connsiteX5" fmla="*/ 184309 w 737079"/>
                <a:gd name="connsiteY5" fmla="*/ 181892 h 894115"/>
                <a:gd name="connsiteX6" fmla="*/ 184309 w 737079"/>
                <a:gd name="connsiteY6" fmla="*/ 0 h 894115"/>
                <a:gd name="connsiteX7" fmla="*/ 530673 w 737079"/>
                <a:gd name="connsiteY7" fmla="*/ 0 h 894115"/>
                <a:gd name="connsiteX8" fmla="*/ 530673 w 737079"/>
                <a:gd name="connsiteY8" fmla="*/ 181892 h 894115"/>
                <a:gd name="connsiteX9" fmla="*/ 582524 w 737079"/>
                <a:gd name="connsiteY9" fmla="*/ 192361 h 894115"/>
                <a:gd name="connsiteX10" fmla="*/ 737079 w 737079"/>
                <a:gd name="connsiteY10" fmla="*/ 388782 h 894115"/>
                <a:gd name="connsiteX11" fmla="*/ 707616 w 737079"/>
                <a:gd name="connsiteY11" fmla="*/ 689159 h 894115"/>
                <a:gd name="connsiteX12" fmla="*/ 502800 w 737079"/>
                <a:gd name="connsiteY12" fmla="*/ 893975 h 894115"/>
                <a:gd name="connsiteX0" fmla="*/ 502800 w 763476"/>
                <a:gd name="connsiteY0" fmla="*/ 893975 h 894115"/>
                <a:gd name="connsiteX1" fmla="*/ 212182 w 763476"/>
                <a:gd name="connsiteY1" fmla="*/ 893975 h 894115"/>
                <a:gd name="connsiteX2" fmla="*/ 0 w 763476"/>
                <a:gd name="connsiteY2" fmla="*/ 789267 h 894115"/>
                <a:gd name="connsiteX3" fmla="*/ 7366 w 763476"/>
                <a:gd name="connsiteY3" fmla="*/ 381081 h 894115"/>
                <a:gd name="connsiteX4" fmla="*/ 132459 w 763476"/>
                <a:gd name="connsiteY4" fmla="*/ 192361 h 894115"/>
                <a:gd name="connsiteX5" fmla="*/ 184309 w 763476"/>
                <a:gd name="connsiteY5" fmla="*/ 181892 h 894115"/>
                <a:gd name="connsiteX6" fmla="*/ 184309 w 763476"/>
                <a:gd name="connsiteY6" fmla="*/ 0 h 894115"/>
                <a:gd name="connsiteX7" fmla="*/ 530673 w 763476"/>
                <a:gd name="connsiteY7" fmla="*/ 0 h 894115"/>
                <a:gd name="connsiteX8" fmla="*/ 530673 w 763476"/>
                <a:gd name="connsiteY8" fmla="*/ 181892 h 894115"/>
                <a:gd name="connsiteX9" fmla="*/ 582524 w 763476"/>
                <a:gd name="connsiteY9" fmla="*/ 192361 h 894115"/>
                <a:gd name="connsiteX10" fmla="*/ 737079 w 763476"/>
                <a:gd name="connsiteY10" fmla="*/ 388782 h 894115"/>
                <a:gd name="connsiteX11" fmla="*/ 763476 w 763476"/>
                <a:gd name="connsiteY11" fmla="*/ 703759 h 894115"/>
                <a:gd name="connsiteX12" fmla="*/ 502800 w 763476"/>
                <a:gd name="connsiteY12" fmla="*/ 893975 h 894115"/>
                <a:gd name="connsiteX0" fmla="*/ 495817 w 763476"/>
                <a:gd name="connsiteY0" fmla="*/ 923175 h 923175"/>
                <a:gd name="connsiteX1" fmla="*/ 212182 w 763476"/>
                <a:gd name="connsiteY1" fmla="*/ 893975 h 923175"/>
                <a:gd name="connsiteX2" fmla="*/ 0 w 763476"/>
                <a:gd name="connsiteY2" fmla="*/ 789267 h 923175"/>
                <a:gd name="connsiteX3" fmla="*/ 7366 w 763476"/>
                <a:gd name="connsiteY3" fmla="*/ 381081 h 923175"/>
                <a:gd name="connsiteX4" fmla="*/ 132459 w 763476"/>
                <a:gd name="connsiteY4" fmla="*/ 192361 h 923175"/>
                <a:gd name="connsiteX5" fmla="*/ 184309 w 763476"/>
                <a:gd name="connsiteY5" fmla="*/ 181892 h 923175"/>
                <a:gd name="connsiteX6" fmla="*/ 184309 w 763476"/>
                <a:gd name="connsiteY6" fmla="*/ 0 h 923175"/>
                <a:gd name="connsiteX7" fmla="*/ 530673 w 763476"/>
                <a:gd name="connsiteY7" fmla="*/ 0 h 923175"/>
                <a:gd name="connsiteX8" fmla="*/ 530673 w 763476"/>
                <a:gd name="connsiteY8" fmla="*/ 181892 h 923175"/>
                <a:gd name="connsiteX9" fmla="*/ 582524 w 763476"/>
                <a:gd name="connsiteY9" fmla="*/ 192361 h 923175"/>
                <a:gd name="connsiteX10" fmla="*/ 737079 w 763476"/>
                <a:gd name="connsiteY10" fmla="*/ 388782 h 923175"/>
                <a:gd name="connsiteX11" fmla="*/ 763476 w 763476"/>
                <a:gd name="connsiteY11" fmla="*/ 703759 h 923175"/>
                <a:gd name="connsiteX12" fmla="*/ 495817 w 763476"/>
                <a:gd name="connsiteY12" fmla="*/ 923175 h 923175"/>
                <a:gd name="connsiteX0" fmla="*/ 495817 w 763476"/>
                <a:gd name="connsiteY0" fmla="*/ 923175 h 959675"/>
                <a:gd name="connsiteX1" fmla="*/ 268043 w 763476"/>
                <a:gd name="connsiteY1" fmla="*/ 959675 h 959675"/>
                <a:gd name="connsiteX2" fmla="*/ 0 w 763476"/>
                <a:gd name="connsiteY2" fmla="*/ 789267 h 959675"/>
                <a:gd name="connsiteX3" fmla="*/ 7366 w 763476"/>
                <a:gd name="connsiteY3" fmla="*/ 381081 h 959675"/>
                <a:gd name="connsiteX4" fmla="*/ 132459 w 763476"/>
                <a:gd name="connsiteY4" fmla="*/ 192361 h 959675"/>
                <a:gd name="connsiteX5" fmla="*/ 184309 w 763476"/>
                <a:gd name="connsiteY5" fmla="*/ 181892 h 959675"/>
                <a:gd name="connsiteX6" fmla="*/ 184309 w 763476"/>
                <a:gd name="connsiteY6" fmla="*/ 0 h 959675"/>
                <a:gd name="connsiteX7" fmla="*/ 530673 w 763476"/>
                <a:gd name="connsiteY7" fmla="*/ 0 h 959675"/>
                <a:gd name="connsiteX8" fmla="*/ 530673 w 763476"/>
                <a:gd name="connsiteY8" fmla="*/ 181892 h 959675"/>
                <a:gd name="connsiteX9" fmla="*/ 582524 w 763476"/>
                <a:gd name="connsiteY9" fmla="*/ 192361 h 959675"/>
                <a:gd name="connsiteX10" fmla="*/ 737079 w 763476"/>
                <a:gd name="connsiteY10" fmla="*/ 388782 h 959675"/>
                <a:gd name="connsiteX11" fmla="*/ 763476 w 763476"/>
                <a:gd name="connsiteY11" fmla="*/ 703759 h 959675"/>
                <a:gd name="connsiteX12" fmla="*/ 495817 w 763476"/>
                <a:gd name="connsiteY12" fmla="*/ 923175 h 959675"/>
                <a:gd name="connsiteX0" fmla="*/ 488835 w 763476"/>
                <a:gd name="connsiteY0" fmla="*/ 945075 h 959675"/>
                <a:gd name="connsiteX1" fmla="*/ 268043 w 763476"/>
                <a:gd name="connsiteY1" fmla="*/ 959675 h 959675"/>
                <a:gd name="connsiteX2" fmla="*/ 0 w 763476"/>
                <a:gd name="connsiteY2" fmla="*/ 789267 h 959675"/>
                <a:gd name="connsiteX3" fmla="*/ 7366 w 763476"/>
                <a:gd name="connsiteY3" fmla="*/ 381081 h 959675"/>
                <a:gd name="connsiteX4" fmla="*/ 132459 w 763476"/>
                <a:gd name="connsiteY4" fmla="*/ 192361 h 959675"/>
                <a:gd name="connsiteX5" fmla="*/ 184309 w 763476"/>
                <a:gd name="connsiteY5" fmla="*/ 181892 h 959675"/>
                <a:gd name="connsiteX6" fmla="*/ 184309 w 763476"/>
                <a:gd name="connsiteY6" fmla="*/ 0 h 959675"/>
                <a:gd name="connsiteX7" fmla="*/ 530673 w 763476"/>
                <a:gd name="connsiteY7" fmla="*/ 0 h 959675"/>
                <a:gd name="connsiteX8" fmla="*/ 530673 w 763476"/>
                <a:gd name="connsiteY8" fmla="*/ 181892 h 959675"/>
                <a:gd name="connsiteX9" fmla="*/ 582524 w 763476"/>
                <a:gd name="connsiteY9" fmla="*/ 192361 h 959675"/>
                <a:gd name="connsiteX10" fmla="*/ 737079 w 763476"/>
                <a:gd name="connsiteY10" fmla="*/ 388782 h 959675"/>
                <a:gd name="connsiteX11" fmla="*/ 763476 w 763476"/>
                <a:gd name="connsiteY11" fmla="*/ 703759 h 959675"/>
                <a:gd name="connsiteX12" fmla="*/ 488835 w 763476"/>
                <a:gd name="connsiteY12" fmla="*/ 945075 h 959675"/>
                <a:gd name="connsiteX0" fmla="*/ 502800 w 777441"/>
                <a:gd name="connsiteY0" fmla="*/ 945075 h 959675"/>
                <a:gd name="connsiteX1" fmla="*/ 282008 w 777441"/>
                <a:gd name="connsiteY1" fmla="*/ 959675 h 959675"/>
                <a:gd name="connsiteX2" fmla="*/ 0 w 777441"/>
                <a:gd name="connsiteY2" fmla="*/ 716266 h 959675"/>
                <a:gd name="connsiteX3" fmla="*/ 21331 w 777441"/>
                <a:gd name="connsiteY3" fmla="*/ 381081 h 959675"/>
                <a:gd name="connsiteX4" fmla="*/ 146424 w 777441"/>
                <a:gd name="connsiteY4" fmla="*/ 192361 h 959675"/>
                <a:gd name="connsiteX5" fmla="*/ 198274 w 777441"/>
                <a:gd name="connsiteY5" fmla="*/ 181892 h 959675"/>
                <a:gd name="connsiteX6" fmla="*/ 198274 w 777441"/>
                <a:gd name="connsiteY6" fmla="*/ 0 h 959675"/>
                <a:gd name="connsiteX7" fmla="*/ 544638 w 777441"/>
                <a:gd name="connsiteY7" fmla="*/ 0 h 959675"/>
                <a:gd name="connsiteX8" fmla="*/ 544638 w 777441"/>
                <a:gd name="connsiteY8" fmla="*/ 181892 h 959675"/>
                <a:gd name="connsiteX9" fmla="*/ 596489 w 777441"/>
                <a:gd name="connsiteY9" fmla="*/ 192361 h 959675"/>
                <a:gd name="connsiteX10" fmla="*/ 751044 w 777441"/>
                <a:gd name="connsiteY10" fmla="*/ 388782 h 959675"/>
                <a:gd name="connsiteX11" fmla="*/ 777441 w 777441"/>
                <a:gd name="connsiteY11" fmla="*/ 703759 h 959675"/>
                <a:gd name="connsiteX12" fmla="*/ 502800 w 777441"/>
                <a:gd name="connsiteY12" fmla="*/ 945075 h 959675"/>
                <a:gd name="connsiteX0" fmla="*/ 502800 w 777441"/>
                <a:gd name="connsiteY0" fmla="*/ 945075 h 966975"/>
                <a:gd name="connsiteX1" fmla="*/ 261060 w 777441"/>
                <a:gd name="connsiteY1" fmla="*/ 966975 h 966975"/>
                <a:gd name="connsiteX2" fmla="*/ 0 w 777441"/>
                <a:gd name="connsiteY2" fmla="*/ 716266 h 966975"/>
                <a:gd name="connsiteX3" fmla="*/ 21331 w 777441"/>
                <a:gd name="connsiteY3" fmla="*/ 381081 h 966975"/>
                <a:gd name="connsiteX4" fmla="*/ 146424 w 777441"/>
                <a:gd name="connsiteY4" fmla="*/ 192361 h 966975"/>
                <a:gd name="connsiteX5" fmla="*/ 198274 w 777441"/>
                <a:gd name="connsiteY5" fmla="*/ 181892 h 966975"/>
                <a:gd name="connsiteX6" fmla="*/ 198274 w 777441"/>
                <a:gd name="connsiteY6" fmla="*/ 0 h 966975"/>
                <a:gd name="connsiteX7" fmla="*/ 544638 w 777441"/>
                <a:gd name="connsiteY7" fmla="*/ 0 h 966975"/>
                <a:gd name="connsiteX8" fmla="*/ 544638 w 777441"/>
                <a:gd name="connsiteY8" fmla="*/ 181892 h 966975"/>
                <a:gd name="connsiteX9" fmla="*/ 596489 w 777441"/>
                <a:gd name="connsiteY9" fmla="*/ 192361 h 966975"/>
                <a:gd name="connsiteX10" fmla="*/ 751044 w 777441"/>
                <a:gd name="connsiteY10" fmla="*/ 388782 h 966975"/>
                <a:gd name="connsiteX11" fmla="*/ 777441 w 777441"/>
                <a:gd name="connsiteY11" fmla="*/ 703759 h 966975"/>
                <a:gd name="connsiteX12" fmla="*/ 502800 w 777441"/>
                <a:gd name="connsiteY12" fmla="*/ 945075 h 966975"/>
                <a:gd name="connsiteX0" fmla="*/ 495817 w 777441"/>
                <a:gd name="connsiteY0" fmla="*/ 966975 h 966975"/>
                <a:gd name="connsiteX1" fmla="*/ 261060 w 777441"/>
                <a:gd name="connsiteY1" fmla="*/ 966975 h 966975"/>
                <a:gd name="connsiteX2" fmla="*/ 0 w 777441"/>
                <a:gd name="connsiteY2" fmla="*/ 716266 h 966975"/>
                <a:gd name="connsiteX3" fmla="*/ 21331 w 777441"/>
                <a:gd name="connsiteY3" fmla="*/ 381081 h 966975"/>
                <a:gd name="connsiteX4" fmla="*/ 146424 w 777441"/>
                <a:gd name="connsiteY4" fmla="*/ 192361 h 966975"/>
                <a:gd name="connsiteX5" fmla="*/ 198274 w 777441"/>
                <a:gd name="connsiteY5" fmla="*/ 181892 h 966975"/>
                <a:gd name="connsiteX6" fmla="*/ 198274 w 777441"/>
                <a:gd name="connsiteY6" fmla="*/ 0 h 966975"/>
                <a:gd name="connsiteX7" fmla="*/ 544638 w 777441"/>
                <a:gd name="connsiteY7" fmla="*/ 0 h 966975"/>
                <a:gd name="connsiteX8" fmla="*/ 544638 w 777441"/>
                <a:gd name="connsiteY8" fmla="*/ 181892 h 966975"/>
                <a:gd name="connsiteX9" fmla="*/ 596489 w 777441"/>
                <a:gd name="connsiteY9" fmla="*/ 192361 h 966975"/>
                <a:gd name="connsiteX10" fmla="*/ 751044 w 777441"/>
                <a:gd name="connsiteY10" fmla="*/ 388782 h 966975"/>
                <a:gd name="connsiteX11" fmla="*/ 777441 w 777441"/>
                <a:gd name="connsiteY11" fmla="*/ 703759 h 966975"/>
                <a:gd name="connsiteX12" fmla="*/ 495817 w 777441"/>
                <a:gd name="connsiteY12" fmla="*/ 966975 h 966975"/>
                <a:gd name="connsiteX0" fmla="*/ 495817 w 777441"/>
                <a:gd name="connsiteY0" fmla="*/ 966975 h 966975"/>
                <a:gd name="connsiteX1" fmla="*/ 261060 w 777441"/>
                <a:gd name="connsiteY1" fmla="*/ 966975 h 966975"/>
                <a:gd name="connsiteX2" fmla="*/ 0 w 777441"/>
                <a:gd name="connsiteY2" fmla="*/ 716266 h 966975"/>
                <a:gd name="connsiteX3" fmla="*/ 34424 w 777441"/>
                <a:gd name="connsiteY3" fmla="*/ 390206 h 966975"/>
                <a:gd name="connsiteX4" fmla="*/ 146424 w 777441"/>
                <a:gd name="connsiteY4" fmla="*/ 192361 h 966975"/>
                <a:gd name="connsiteX5" fmla="*/ 198274 w 777441"/>
                <a:gd name="connsiteY5" fmla="*/ 181892 h 966975"/>
                <a:gd name="connsiteX6" fmla="*/ 198274 w 777441"/>
                <a:gd name="connsiteY6" fmla="*/ 0 h 966975"/>
                <a:gd name="connsiteX7" fmla="*/ 544638 w 777441"/>
                <a:gd name="connsiteY7" fmla="*/ 0 h 966975"/>
                <a:gd name="connsiteX8" fmla="*/ 544638 w 777441"/>
                <a:gd name="connsiteY8" fmla="*/ 181892 h 966975"/>
                <a:gd name="connsiteX9" fmla="*/ 596489 w 777441"/>
                <a:gd name="connsiteY9" fmla="*/ 192361 h 966975"/>
                <a:gd name="connsiteX10" fmla="*/ 751044 w 777441"/>
                <a:gd name="connsiteY10" fmla="*/ 388782 h 966975"/>
                <a:gd name="connsiteX11" fmla="*/ 777441 w 777441"/>
                <a:gd name="connsiteY11" fmla="*/ 703759 h 966975"/>
                <a:gd name="connsiteX12" fmla="*/ 495817 w 777441"/>
                <a:gd name="connsiteY12" fmla="*/ 966975 h 966975"/>
                <a:gd name="connsiteX0" fmla="*/ 469632 w 751256"/>
                <a:gd name="connsiteY0" fmla="*/ 966975 h 966975"/>
                <a:gd name="connsiteX1" fmla="*/ 234875 w 751256"/>
                <a:gd name="connsiteY1" fmla="*/ 966975 h 966975"/>
                <a:gd name="connsiteX2" fmla="*/ 0 w 751256"/>
                <a:gd name="connsiteY2" fmla="*/ 734516 h 966975"/>
                <a:gd name="connsiteX3" fmla="*/ 8239 w 751256"/>
                <a:gd name="connsiteY3" fmla="*/ 390206 h 966975"/>
                <a:gd name="connsiteX4" fmla="*/ 120239 w 751256"/>
                <a:gd name="connsiteY4" fmla="*/ 192361 h 966975"/>
                <a:gd name="connsiteX5" fmla="*/ 172089 w 751256"/>
                <a:gd name="connsiteY5" fmla="*/ 181892 h 966975"/>
                <a:gd name="connsiteX6" fmla="*/ 172089 w 751256"/>
                <a:gd name="connsiteY6" fmla="*/ 0 h 966975"/>
                <a:gd name="connsiteX7" fmla="*/ 518453 w 751256"/>
                <a:gd name="connsiteY7" fmla="*/ 0 h 966975"/>
                <a:gd name="connsiteX8" fmla="*/ 518453 w 751256"/>
                <a:gd name="connsiteY8" fmla="*/ 181892 h 966975"/>
                <a:gd name="connsiteX9" fmla="*/ 570304 w 751256"/>
                <a:gd name="connsiteY9" fmla="*/ 192361 h 966975"/>
                <a:gd name="connsiteX10" fmla="*/ 724859 w 751256"/>
                <a:gd name="connsiteY10" fmla="*/ 388782 h 966975"/>
                <a:gd name="connsiteX11" fmla="*/ 751256 w 751256"/>
                <a:gd name="connsiteY11" fmla="*/ 703759 h 966975"/>
                <a:gd name="connsiteX12" fmla="*/ 469632 w 751256"/>
                <a:gd name="connsiteY12" fmla="*/ 966975 h 966975"/>
                <a:gd name="connsiteX0" fmla="*/ 469632 w 742528"/>
                <a:gd name="connsiteY0" fmla="*/ 966975 h 966975"/>
                <a:gd name="connsiteX1" fmla="*/ 234875 w 742528"/>
                <a:gd name="connsiteY1" fmla="*/ 966975 h 966975"/>
                <a:gd name="connsiteX2" fmla="*/ 0 w 742528"/>
                <a:gd name="connsiteY2" fmla="*/ 734516 h 966975"/>
                <a:gd name="connsiteX3" fmla="*/ 8239 w 742528"/>
                <a:gd name="connsiteY3" fmla="*/ 390206 h 966975"/>
                <a:gd name="connsiteX4" fmla="*/ 120239 w 742528"/>
                <a:gd name="connsiteY4" fmla="*/ 192361 h 966975"/>
                <a:gd name="connsiteX5" fmla="*/ 172089 w 742528"/>
                <a:gd name="connsiteY5" fmla="*/ 181892 h 966975"/>
                <a:gd name="connsiteX6" fmla="*/ 172089 w 742528"/>
                <a:gd name="connsiteY6" fmla="*/ 0 h 966975"/>
                <a:gd name="connsiteX7" fmla="*/ 518453 w 742528"/>
                <a:gd name="connsiteY7" fmla="*/ 0 h 966975"/>
                <a:gd name="connsiteX8" fmla="*/ 518453 w 742528"/>
                <a:gd name="connsiteY8" fmla="*/ 181892 h 966975"/>
                <a:gd name="connsiteX9" fmla="*/ 570304 w 742528"/>
                <a:gd name="connsiteY9" fmla="*/ 192361 h 966975"/>
                <a:gd name="connsiteX10" fmla="*/ 724859 w 742528"/>
                <a:gd name="connsiteY10" fmla="*/ 388782 h 966975"/>
                <a:gd name="connsiteX11" fmla="*/ 742528 w 742528"/>
                <a:gd name="connsiteY11" fmla="*/ 753947 h 966975"/>
                <a:gd name="connsiteX12" fmla="*/ 469632 w 742528"/>
                <a:gd name="connsiteY12" fmla="*/ 966975 h 966975"/>
                <a:gd name="connsiteX0" fmla="*/ 469632 w 742528"/>
                <a:gd name="connsiteY0" fmla="*/ 966975 h 966975"/>
                <a:gd name="connsiteX1" fmla="*/ 234875 w 742528"/>
                <a:gd name="connsiteY1" fmla="*/ 966975 h 966975"/>
                <a:gd name="connsiteX2" fmla="*/ 0 w 742528"/>
                <a:gd name="connsiteY2" fmla="*/ 734516 h 966975"/>
                <a:gd name="connsiteX3" fmla="*/ 8239 w 742528"/>
                <a:gd name="connsiteY3" fmla="*/ 390206 h 966975"/>
                <a:gd name="connsiteX4" fmla="*/ 120239 w 742528"/>
                <a:gd name="connsiteY4" fmla="*/ 192361 h 966975"/>
                <a:gd name="connsiteX5" fmla="*/ 172089 w 742528"/>
                <a:gd name="connsiteY5" fmla="*/ 181892 h 966975"/>
                <a:gd name="connsiteX6" fmla="*/ 172089 w 742528"/>
                <a:gd name="connsiteY6" fmla="*/ 0 h 966975"/>
                <a:gd name="connsiteX7" fmla="*/ 518453 w 742528"/>
                <a:gd name="connsiteY7" fmla="*/ 0 h 966975"/>
                <a:gd name="connsiteX8" fmla="*/ 518453 w 742528"/>
                <a:gd name="connsiteY8" fmla="*/ 181892 h 966975"/>
                <a:gd name="connsiteX9" fmla="*/ 570304 w 742528"/>
                <a:gd name="connsiteY9" fmla="*/ 192361 h 966975"/>
                <a:gd name="connsiteX10" fmla="*/ 716131 w 742528"/>
                <a:gd name="connsiteY10" fmla="*/ 388782 h 966975"/>
                <a:gd name="connsiteX11" fmla="*/ 742528 w 742528"/>
                <a:gd name="connsiteY11" fmla="*/ 753947 h 966975"/>
                <a:gd name="connsiteX12" fmla="*/ 469632 w 742528"/>
                <a:gd name="connsiteY12" fmla="*/ 966975 h 966975"/>
                <a:gd name="connsiteX0" fmla="*/ 469632 w 716343"/>
                <a:gd name="connsiteY0" fmla="*/ 966975 h 966975"/>
                <a:gd name="connsiteX1" fmla="*/ 234875 w 716343"/>
                <a:gd name="connsiteY1" fmla="*/ 966975 h 966975"/>
                <a:gd name="connsiteX2" fmla="*/ 0 w 716343"/>
                <a:gd name="connsiteY2" fmla="*/ 734516 h 966975"/>
                <a:gd name="connsiteX3" fmla="*/ 8239 w 716343"/>
                <a:gd name="connsiteY3" fmla="*/ 390206 h 966975"/>
                <a:gd name="connsiteX4" fmla="*/ 120239 w 716343"/>
                <a:gd name="connsiteY4" fmla="*/ 192361 h 966975"/>
                <a:gd name="connsiteX5" fmla="*/ 172089 w 716343"/>
                <a:gd name="connsiteY5" fmla="*/ 181892 h 966975"/>
                <a:gd name="connsiteX6" fmla="*/ 172089 w 716343"/>
                <a:gd name="connsiteY6" fmla="*/ 0 h 966975"/>
                <a:gd name="connsiteX7" fmla="*/ 518453 w 716343"/>
                <a:gd name="connsiteY7" fmla="*/ 0 h 966975"/>
                <a:gd name="connsiteX8" fmla="*/ 518453 w 716343"/>
                <a:gd name="connsiteY8" fmla="*/ 181892 h 966975"/>
                <a:gd name="connsiteX9" fmla="*/ 570304 w 716343"/>
                <a:gd name="connsiteY9" fmla="*/ 192361 h 966975"/>
                <a:gd name="connsiteX10" fmla="*/ 716131 w 716343"/>
                <a:gd name="connsiteY10" fmla="*/ 388782 h 966975"/>
                <a:gd name="connsiteX11" fmla="*/ 716343 w 716343"/>
                <a:gd name="connsiteY11" fmla="*/ 772197 h 966975"/>
                <a:gd name="connsiteX12" fmla="*/ 469632 w 716343"/>
                <a:gd name="connsiteY12" fmla="*/ 966975 h 96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6343" h="966975">
                  <a:moveTo>
                    <a:pt x="469632" y="966975"/>
                  </a:moveTo>
                  <a:lnTo>
                    <a:pt x="234875" y="966975"/>
                  </a:lnTo>
                  <a:cubicBezTo>
                    <a:pt x="121758" y="966975"/>
                    <a:pt x="0" y="847633"/>
                    <a:pt x="0" y="734516"/>
                  </a:cubicBezTo>
                  <a:lnTo>
                    <a:pt x="8239" y="390206"/>
                  </a:lnTo>
                  <a:cubicBezTo>
                    <a:pt x="8239" y="305368"/>
                    <a:pt x="46727" y="223453"/>
                    <a:pt x="120239" y="192361"/>
                  </a:cubicBezTo>
                  <a:lnTo>
                    <a:pt x="172089" y="181892"/>
                  </a:lnTo>
                  <a:lnTo>
                    <a:pt x="172089" y="0"/>
                  </a:lnTo>
                  <a:lnTo>
                    <a:pt x="518453" y="0"/>
                  </a:lnTo>
                  <a:lnTo>
                    <a:pt x="518453" y="181892"/>
                  </a:lnTo>
                  <a:lnTo>
                    <a:pt x="570304" y="192361"/>
                  </a:lnTo>
                  <a:cubicBezTo>
                    <a:pt x="643816" y="223453"/>
                    <a:pt x="716131" y="303944"/>
                    <a:pt x="716131" y="388782"/>
                  </a:cubicBezTo>
                  <a:cubicBezTo>
                    <a:pt x="716131" y="491475"/>
                    <a:pt x="716343" y="669504"/>
                    <a:pt x="716343" y="772197"/>
                  </a:cubicBezTo>
                  <a:cubicBezTo>
                    <a:pt x="716343" y="885314"/>
                    <a:pt x="582749" y="966975"/>
                    <a:pt x="469632" y="966975"/>
                  </a:cubicBezTo>
                  <a:close/>
                </a:path>
              </a:pathLst>
            </a:custGeom>
            <a:solidFill>
              <a:srgbClr val="8E5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 flipH="1">
              <a:off x="7775582" y="2126005"/>
              <a:ext cx="44089" cy="71270"/>
            </a:xfrm>
            <a:prstGeom prst="ellipse">
              <a:avLst/>
            </a:prstGeom>
            <a:solidFill>
              <a:srgbClr val="422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 flipH="1">
              <a:off x="7452488" y="2125878"/>
              <a:ext cx="44089" cy="71270"/>
            </a:xfrm>
            <a:prstGeom prst="ellipse">
              <a:avLst/>
            </a:prstGeom>
            <a:solidFill>
              <a:srgbClr val="422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직각 삼각형 61"/>
            <p:cNvSpPr/>
            <p:nvPr/>
          </p:nvSpPr>
          <p:spPr>
            <a:xfrm flipH="1">
              <a:off x="7565544" y="2172690"/>
              <a:ext cx="138534" cy="189226"/>
            </a:xfrm>
            <a:prstGeom prst="rtTriangle">
              <a:avLst/>
            </a:prstGeom>
            <a:solidFill>
              <a:srgbClr val="644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자유형 62"/>
            <p:cNvSpPr/>
            <p:nvPr/>
          </p:nvSpPr>
          <p:spPr>
            <a:xfrm rot="19997189">
              <a:off x="7436811" y="2088380"/>
              <a:ext cx="133247" cy="92195"/>
            </a:xfrm>
            <a:custGeom>
              <a:avLst/>
              <a:gdLst>
                <a:gd name="connsiteX0" fmla="*/ 797 w 186947"/>
                <a:gd name="connsiteY0" fmla="*/ 58 h 155708"/>
                <a:gd name="connsiteX1" fmla="*/ 159547 w 186947"/>
                <a:gd name="connsiteY1" fmla="*/ 79433 h 155708"/>
                <a:gd name="connsiteX2" fmla="*/ 181772 w 186947"/>
                <a:gd name="connsiteY2" fmla="*/ 155633 h 155708"/>
                <a:gd name="connsiteX3" fmla="*/ 102397 w 186947"/>
                <a:gd name="connsiteY3" fmla="*/ 92133 h 155708"/>
                <a:gd name="connsiteX4" fmla="*/ 797 w 186947"/>
                <a:gd name="connsiteY4" fmla="*/ 58 h 15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947" h="155708">
                  <a:moveTo>
                    <a:pt x="797" y="58"/>
                  </a:moveTo>
                  <a:cubicBezTo>
                    <a:pt x="10322" y="-2059"/>
                    <a:pt x="129385" y="53504"/>
                    <a:pt x="159547" y="79433"/>
                  </a:cubicBezTo>
                  <a:cubicBezTo>
                    <a:pt x="189709" y="105362"/>
                    <a:pt x="191297" y="153516"/>
                    <a:pt x="181772" y="155633"/>
                  </a:cubicBezTo>
                  <a:cubicBezTo>
                    <a:pt x="172247" y="157750"/>
                    <a:pt x="135205" y="114887"/>
                    <a:pt x="102397" y="92133"/>
                  </a:cubicBezTo>
                  <a:cubicBezTo>
                    <a:pt x="69589" y="69379"/>
                    <a:pt x="-8728" y="2175"/>
                    <a:pt x="797" y="58"/>
                  </a:cubicBezTo>
                  <a:close/>
                </a:path>
              </a:pathLst>
            </a:custGeom>
            <a:solidFill>
              <a:srgbClr val="422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자유형 63"/>
            <p:cNvSpPr/>
            <p:nvPr/>
          </p:nvSpPr>
          <p:spPr>
            <a:xfrm rot="1602811" flipH="1">
              <a:off x="7773071" y="2088380"/>
              <a:ext cx="133247" cy="92195"/>
            </a:xfrm>
            <a:custGeom>
              <a:avLst/>
              <a:gdLst>
                <a:gd name="connsiteX0" fmla="*/ 797 w 186947"/>
                <a:gd name="connsiteY0" fmla="*/ 58 h 155708"/>
                <a:gd name="connsiteX1" fmla="*/ 159547 w 186947"/>
                <a:gd name="connsiteY1" fmla="*/ 79433 h 155708"/>
                <a:gd name="connsiteX2" fmla="*/ 181772 w 186947"/>
                <a:gd name="connsiteY2" fmla="*/ 155633 h 155708"/>
                <a:gd name="connsiteX3" fmla="*/ 102397 w 186947"/>
                <a:gd name="connsiteY3" fmla="*/ 92133 h 155708"/>
                <a:gd name="connsiteX4" fmla="*/ 797 w 186947"/>
                <a:gd name="connsiteY4" fmla="*/ 58 h 15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947" h="155708">
                  <a:moveTo>
                    <a:pt x="797" y="58"/>
                  </a:moveTo>
                  <a:cubicBezTo>
                    <a:pt x="10322" y="-2059"/>
                    <a:pt x="129385" y="53504"/>
                    <a:pt x="159547" y="79433"/>
                  </a:cubicBezTo>
                  <a:cubicBezTo>
                    <a:pt x="189709" y="105362"/>
                    <a:pt x="191297" y="153516"/>
                    <a:pt x="181772" y="155633"/>
                  </a:cubicBezTo>
                  <a:cubicBezTo>
                    <a:pt x="172247" y="157750"/>
                    <a:pt x="135205" y="114887"/>
                    <a:pt x="102397" y="92133"/>
                  </a:cubicBezTo>
                  <a:cubicBezTo>
                    <a:pt x="69589" y="69379"/>
                    <a:pt x="-8728" y="2175"/>
                    <a:pt x="797" y="58"/>
                  </a:cubicBezTo>
                  <a:close/>
                </a:path>
              </a:pathLst>
            </a:custGeom>
            <a:solidFill>
              <a:srgbClr val="422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자유형 64"/>
            <p:cNvSpPr/>
            <p:nvPr/>
          </p:nvSpPr>
          <p:spPr>
            <a:xfrm>
              <a:off x="7543206" y="2442152"/>
              <a:ext cx="276414" cy="67682"/>
            </a:xfrm>
            <a:custGeom>
              <a:avLst/>
              <a:gdLst>
                <a:gd name="connsiteX0" fmla="*/ 0 w 2389595"/>
                <a:gd name="connsiteY0" fmla="*/ 419070 h 708324"/>
                <a:gd name="connsiteX1" fmla="*/ 279400 w 2389595"/>
                <a:gd name="connsiteY1" fmla="*/ 520670 h 708324"/>
                <a:gd name="connsiteX2" fmla="*/ 603250 w 2389595"/>
                <a:gd name="connsiteY2" fmla="*/ 685770 h 708324"/>
                <a:gd name="connsiteX3" fmla="*/ 1219200 w 2389595"/>
                <a:gd name="connsiteY3" fmla="*/ 641320 h 708324"/>
                <a:gd name="connsiteX4" fmla="*/ 1663700 w 2389595"/>
                <a:gd name="connsiteY4" fmla="*/ 704820 h 708324"/>
                <a:gd name="connsiteX5" fmla="*/ 2165350 w 2389595"/>
                <a:gd name="connsiteY5" fmla="*/ 514320 h 708324"/>
                <a:gd name="connsiteX6" fmla="*/ 2387600 w 2389595"/>
                <a:gd name="connsiteY6" fmla="*/ 488920 h 708324"/>
                <a:gd name="connsiteX7" fmla="*/ 2051050 w 2389595"/>
                <a:gd name="connsiteY7" fmla="*/ 374620 h 708324"/>
                <a:gd name="connsiteX8" fmla="*/ 1536700 w 2389595"/>
                <a:gd name="connsiteY8" fmla="*/ 107920 h 708324"/>
                <a:gd name="connsiteX9" fmla="*/ 1168400 w 2389595"/>
                <a:gd name="connsiteY9" fmla="*/ 184120 h 708324"/>
                <a:gd name="connsiteX10" fmla="*/ 927100 w 2389595"/>
                <a:gd name="connsiteY10" fmla="*/ 88870 h 708324"/>
                <a:gd name="connsiteX11" fmla="*/ 673100 w 2389595"/>
                <a:gd name="connsiteY11" fmla="*/ 6320 h 708324"/>
                <a:gd name="connsiteX12" fmla="*/ 279400 w 2389595"/>
                <a:gd name="connsiteY12" fmla="*/ 266670 h 708324"/>
                <a:gd name="connsiteX13" fmla="*/ 0 w 2389595"/>
                <a:gd name="connsiteY13" fmla="*/ 419070 h 708324"/>
                <a:gd name="connsiteX0" fmla="*/ 0 w 2389595"/>
                <a:gd name="connsiteY0" fmla="*/ 372779 h 662033"/>
                <a:gd name="connsiteX1" fmla="*/ 279400 w 2389595"/>
                <a:gd name="connsiteY1" fmla="*/ 474379 h 662033"/>
                <a:gd name="connsiteX2" fmla="*/ 603250 w 2389595"/>
                <a:gd name="connsiteY2" fmla="*/ 639479 h 662033"/>
                <a:gd name="connsiteX3" fmla="*/ 1219200 w 2389595"/>
                <a:gd name="connsiteY3" fmla="*/ 595029 h 662033"/>
                <a:gd name="connsiteX4" fmla="*/ 1663700 w 2389595"/>
                <a:gd name="connsiteY4" fmla="*/ 658529 h 662033"/>
                <a:gd name="connsiteX5" fmla="*/ 2165350 w 2389595"/>
                <a:gd name="connsiteY5" fmla="*/ 468029 h 662033"/>
                <a:gd name="connsiteX6" fmla="*/ 2387600 w 2389595"/>
                <a:gd name="connsiteY6" fmla="*/ 442629 h 662033"/>
                <a:gd name="connsiteX7" fmla="*/ 2051050 w 2389595"/>
                <a:gd name="connsiteY7" fmla="*/ 328329 h 662033"/>
                <a:gd name="connsiteX8" fmla="*/ 1536700 w 2389595"/>
                <a:gd name="connsiteY8" fmla="*/ 61629 h 662033"/>
                <a:gd name="connsiteX9" fmla="*/ 1168400 w 2389595"/>
                <a:gd name="connsiteY9" fmla="*/ 137829 h 662033"/>
                <a:gd name="connsiteX10" fmla="*/ 927100 w 2389595"/>
                <a:gd name="connsiteY10" fmla="*/ 42579 h 662033"/>
                <a:gd name="connsiteX11" fmla="*/ 654050 w 2389595"/>
                <a:gd name="connsiteY11" fmla="*/ 10471 h 662033"/>
                <a:gd name="connsiteX12" fmla="*/ 279400 w 2389595"/>
                <a:gd name="connsiteY12" fmla="*/ 220379 h 662033"/>
                <a:gd name="connsiteX13" fmla="*/ 0 w 2389595"/>
                <a:gd name="connsiteY13" fmla="*/ 372779 h 662033"/>
                <a:gd name="connsiteX0" fmla="*/ 0 w 2389595"/>
                <a:gd name="connsiteY0" fmla="*/ 372779 h 662033"/>
                <a:gd name="connsiteX1" fmla="*/ 603250 w 2389595"/>
                <a:gd name="connsiteY1" fmla="*/ 639479 h 662033"/>
                <a:gd name="connsiteX2" fmla="*/ 1219200 w 2389595"/>
                <a:gd name="connsiteY2" fmla="*/ 595029 h 662033"/>
                <a:gd name="connsiteX3" fmla="*/ 1663700 w 2389595"/>
                <a:gd name="connsiteY3" fmla="*/ 658529 h 662033"/>
                <a:gd name="connsiteX4" fmla="*/ 2165350 w 2389595"/>
                <a:gd name="connsiteY4" fmla="*/ 468029 h 662033"/>
                <a:gd name="connsiteX5" fmla="*/ 2387600 w 2389595"/>
                <a:gd name="connsiteY5" fmla="*/ 442629 h 662033"/>
                <a:gd name="connsiteX6" fmla="*/ 2051050 w 2389595"/>
                <a:gd name="connsiteY6" fmla="*/ 328329 h 662033"/>
                <a:gd name="connsiteX7" fmla="*/ 1536700 w 2389595"/>
                <a:gd name="connsiteY7" fmla="*/ 61629 h 662033"/>
                <a:gd name="connsiteX8" fmla="*/ 1168400 w 2389595"/>
                <a:gd name="connsiteY8" fmla="*/ 137829 h 662033"/>
                <a:gd name="connsiteX9" fmla="*/ 927100 w 2389595"/>
                <a:gd name="connsiteY9" fmla="*/ 42579 h 662033"/>
                <a:gd name="connsiteX10" fmla="*/ 654050 w 2389595"/>
                <a:gd name="connsiteY10" fmla="*/ 10471 h 662033"/>
                <a:gd name="connsiteX11" fmla="*/ 279400 w 2389595"/>
                <a:gd name="connsiteY11" fmla="*/ 220379 h 662033"/>
                <a:gd name="connsiteX12" fmla="*/ 0 w 2389595"/>
                <a:gd name="connsiteY12" fmla="*/ 372779 h 662033"/>
                <a:gd name="connsiteX0" fmla="*/ 132 w 2389727"/>
                <a:gd name="connsiteY0" fmla="*/ 372779 h 662033"/>
                <a:gd name="connsiteX1" fmla="*/ 603382 w 2389727"/>
                <a:gd name="connsiteY1" fmla="*/ 639479 h 662033"/>
                <a:gd name="connsiteX2" fmla="*/ 1219332 w 2389727"/>
                <a:gd name="connsiteY2" fmla="*/ 595029 h 662033"/>
                <a:gd name="connsiteX3" fmla="*/ 1663832 w 2389727"/>
                <a:gd name="connsiteY3" fmla="*/ 658529 h 662033"/>
                <a:gd name="connsiteX4" fmla="*/ 2165482 w 2389727"/>
                <a:gd name="connsiteY4" fmla="*/ 468029 h 662033"/>
                <a:gd name="connsiteX5" fmla="*/ 2387732 w 2389727"/>
                <a:gd name="connsiteY5" fmla="*/ 442629 h 662033"/>
                <a:gd name="connsiteX6" fmla="*/ 2051182 w 2389727"/>
                <a:gd name="connsiteY6" fmla="*/ 328329 h 662033"/>
                <a:gd name="connsiteX7" fmla="*/ 1536832 w 2389727"/>
                <a:gd name="connsiteY7" fmla="*/ 61629 h 662033"/>
                <a:gd name="connsiteX8" fmla="*/ 1168532 w 2389727"/>
                <a:gd name="connsiteY8" fmla="*/ 137829 h 662033"/>
                <a:gd name="connsiteX9" fmla="*/ 927232 w 2389727"/>
                <a:gd name="connsiteY9" fmla="*/ 42579 h 662033"/>
                <a:gd name="connsiteX10" fmla="*/ 654182 w 2389727"/>
                <a:gd name="connsiteY10" fmla="*/ 10471 h 662033"/>
                <a:gd name="connsiteX11" fmla="*/ 132 w 2389727"/>
                <a:gd name="connsiteY11" fmla="*/ 372779 h 662033"/>
                <a:gd name="connsiteX0" fmla="*/ 132 w 2416480"/>
                <a:gd name="connsiteY0" fmla="*/ 372779 h 662033"/>
                <a:gd name="connsiteX1" fmla="*/ 603382 w 2416480"/>
                <a:gd name="connsiteY1" fmla="*/ 639479 h 662033"/>
                <a:gd name="connsiteX2" fmla="*/ 1219332 w 2416480"/>
                <a:gd name="connsiteY2" fmla="*/ 595029 h 662033"/>
                <a:gd name="connsiteX3" fmla="*/ 1663832 w 2416480"/>
                <a:gd name="connsiteY3" fmla="*/ 658529 h 662033"/>
                <a:gd name="connsiteX4" fmla="*/ 2165482 w 2416480"/>
                <a:gd name="connsiteY4" fmla="*/ 468029 h 662033"/>
                <a:gd name="connsiteX5" fmla="*/ 2387732 w 2416480"/>
                <a:gd name="connsiteY5" fmla="*/ 442629 h 662033"/>
                <a:gd name="connsiteX6" fmla="*/ 1536832 w 2416480"/>
                <a:gd name="connsiteY6" fmla="*/ 61629 h 662033"/>
                <a:gd name="connsiteX7" fmla="*/ 1168532 w 2416480"/>
                <a:gd name="connsiteY7" fmla="*/ 137829 h 662033"/>
                <a:gd name="connsiteX8" fmla="*/ 927232 w 2416480"/>
                <a:gd name="connsiteY8" fmla="*/ 42579 h 662033"/>
                <a:gd name="connsiteX9" fmla="*/ 654182 w 2416480"/>
                <a:gd name="connsiteY9" fmla="*/ 10471 h 662033"/>
                <a:gd name="connsiteX10" fmla="*/ 132 w 2416480"/>
                <a:gd name="connsiteY10" fmla="*/ 372779 h 662033"/>
                <a:gd name="connsiteX0" fmla="*/ 132 w 2388327"/>
                <a:gd name="connsiteY0" fmla="*/ 372779 h 663224"/>
                <a:gd name="connsiteX1" fmla="*/ 603382 w 2388327"/>
                <a:gd name="connsiteY1" fmla="*/ 639479 h 663224"/>
                <a:gd name="connsiteX2" fmla="*/ 1219332 w 2388327"/>
                <a:gd name="connsiteY2" fmla="*/ 595029 h 663224"/>
                <a:gd name="connsiteX3" fmla="*/ 1663832 w 2388327"/>
                <a:gd name="connsiteY3" fmla="*/ 658529 h 663224"/>
                <a:gd name="connsiteX4" fmla="*/ 2387732 w 2388327"/>
                <a:gd name="connsiteY4" fmla="*/ 442629 h 663224"/>
                <a:gd name="connsiteX5" fmla="*/ 1536832 w 2388327"/>
                <a:gd name="connsiteY5" fmla="*/ 61629 h 663224"/>
                <a:gd name="connsiteX6" fmla="*/ 1168532 w 2388327"/>
                <a:gd name="connsiteY6" fmla="*/ 137829 h 663224"/>
                <a:gd name="connsiteX7" fmla="*/ 927232 w 2388327"/>
                <a:gd name="connsiteY7" fmla="*/ 42579 h 663224"/>
                <a:gd name="connsiteX8" fmla="*/ 654182 w 2388327"/>
                <a:gd name="connsiteY8" fmla="*/ 10471 h 663224"/>
                <a:gd name="connsiteX9" fmla="*/ 132 w 2388327"/>
                <a:gd name="connsiteY9" fmla="*/ 372779 h 663224"/>
                <a:gd name="connsiteX0" fmla="*/ 132 w 2388327"/>
                <a:gd name="connsiteY0" fmla="*/ 372779 h 663224"/>
                <a:gd name="connsiteX1" fmla="*/ 603382 w 2388327"/>
                <a:gd name="connsiteY1" fmla="*/ 639479 h 663224"/>
                <a:gd name="connsiteX2" fmla="*/ 1219332 w 2388327"/>
                <a:gd name="connsiteY2" fmla="*/ 595029 h 663224"/>
                <a:gd name="connsiteX3" fmla="*/ 1663832 w 2388327"/>
                <a:gd name="connsiteY3" fmla="*/ 658529 h 663224"/>
                <a:gd name="connsiteX4" fmla="*/ 2387732 w 2388327"/>
                <a:gd name="connsiteY4" fmla="*/ 442629 h 663224"/>
                <a:gd name="connsiteX5" fmla="*/ 1536832 w 2388327"/>
                <a:gd name="connsiteY5" fmla="*/ 61629 h 663224"/>
                <a:gd name="connsiteX6" fmla="*/ 1168532 w 2388327"/>
                <a:gd name="connsiteY6" fmla="*/ 137829 h 663224"/>
                <a:gd name="connsiteX7" fmla="*/ 927230 w 2388327"/>
                <a:gd name="connsiteY7" fmla="*/ 42576 h 663224"/>
                <a:gd name="connsiteX8" fmla="*/ 654182 w 2388327"/>
                <a:gd name="connsiteY8" fmla="*/ 10471 h 663224"/>
                <a:gd name="connsiteX9" fmla="*/ 132 w 2388327"/>
                <a:gd name="connsiteY9" fmla="*/ 372779 h 663224"/>
                <a:gd name="connsiteX0" fmla="*/ 132 w 2388327"/>
                <a:gd name="connsiteY0" fmla="*/ 368537 h 658982"/>
                <a:gd name="connsiteX1" fmla="*/ 603382 w 2388327"/>
                <a:gd name="connsiteY1" fmla="*/ 635237 h 658982"/>
                <a:gd name="connsiteX2" fmla="*/ 1219332 w 2388327"/>
                <a:gd name="connsiteY2" fmla="*/ 590787 h 658982"/>
                <a:gd name="connsiteX3" fmla="*/ 1663832 w 2388327"/>
                <a:gd name="connsiteY3" fmla="*/ 654287 h 658982"/>
                <a:gd name="connsiteX4" fmla="*/ 2387732 w 2388327"/>
                <a:gd name="connsiteY4" fmla="*/ 438387 h 658982"/>
                <a:gd name="connsiteX5" fmla="*/ 1536832 w 2388327"/>
                <a:gd name="connsiteY5" fmla="*/ 57387 h 658982"/>
                <a:gd name="connsiteX6" fmla="*/ 1168532 w 2388327"/>
                <a:gd name="connsiteY6" fmla="*/ 133587 h 658982"/>
                <a:gd name="connsiteX7" fmla="*/ 654182 w 2388327"/>
                <a:gd name="connsiteY7" fmla="*/ 6229 h 658982"/>
                <a:gd name="connsiteX8" fmla="*/ 132 w 2388327"/>
                <a:gd name="connsiteY8" fmla="*/ 368537 h 658982"/>
                <a:gd name="connsiteX0" fmla="*/ 132 w 2387877"/>
                <a:gd name="connsiteY0" fmla="*/ 369730 h 660175"/>
                <a:gd name="connsiteX1" fmla="*/ 603382 w 2387877"/>
                <a:gd name="connsiteY1" fmla="*/ 636430 h 660175"/>
                <a:gd name="connsiteX2" fmla="*/ 1219332 w 2387877"/>
                <a:gd name="connsiteY2" fmla="*/ 591980 h 660175"/>
                <a:gd name="connsiteX3" fmla="*/ 1663832 w 2387877"/>
                <a:gd name="connsiteY3" fmla="*/ 655480 h 660175"/>
                <a:gd name="connsiteX4" fmla="*/ 2387732 w 2387877"/>
                <a:gd name="connsiteY4" fmla="*/ 439580 h 660175"/>
                <a:gd name="connsiteX5" fmla="*/ 1602457 w 2387877"/>
                <a:gd name="connsiteY5" fmla="*/ 9179 h 660175"/>
                <a:gd name="connsiteX6" fmla="*/ 1168532 w 2387877"/>
                <a:gd name="connsiteY6" fmla="*/ 134780 h 660175"/>
                <a:gd name="connsiteX7" fmla="*/ 654182 w 2387877"/>
                <a:gd name="connsiteY7" fmla="*/ 7422 h 660175"/>
                <a:gd name="connsiteX8" fmla="*/ 132 w 2387877"/>
                <a:gd name="connsiteY8" fmla="*/ 369730 h 66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7877" h="660175">
                  <a:moveTo>
                    <a:pt x="132" y="369730"/>
                  </a:moveTo>
                  <a:cubicBezTo>
                    <a:pt x="-8335" y="474565"/>
                    <a:pt x="400182" y="599388"/>
                    <a:pt x="603382" y="636430"/>
                  </a:cubicBezTo>
                  <a:cubicBezTo>
                    <a:pt x="806582" y="673472"/>
                    <a:pt x="1042590" y="588805"/>
                    <a:pt x="1219332" y="591980"/>
                  </a:cubicBezTo>
                  <a:cubicBezTo>
                    <a:pt x="1396074" y="595155"/>
                    <a:pt x="1469099" y="680880"/>
                    <a:pt x="1663832" y="655480"/>
                  </a:cubicBezTo>
                  <a:cubicBezTo>
                    <a:pt x="1858565" y="630080"/>
                    <a:pt x="2397961" y="547297"/>
                    <a:pt x="2387732" y="439580"/>
                  </a:cubicBezTo>
                  <a:cubicBezTo>
                    <a:pt x="2377503" y="331863"/>
                    <a:pt x="1805657" y="59979"/>
                    <a:pt x="1602457" y="9179"/>
                  </a:cubicBezTo>
                  <a:cubicBezTo>
                    <a:pt x="1399257" y="-41621"/>
                    <a:pt x="1326578" y="135073"/>
                    <a:pt x="1168532" y="134780"/>
                  </a:cubicBezTo>
                  <a:cubicBezTo>
                    <a:pt x="1010486" y="134487"/>
                    <a:pt x="848915" y="-31736"/>
                    <a:pt x="654182" y="7422"/>
                  </a:cubicBezTo>
                  <a:cubicBezTo>
                    <a:pt x="459449" y="46580"/>
                    <a:pt x="8599" y="264895"/>
                    <a:pt x="132" y="369730"/>
                  </a:cubicBezTo>
                  <a:close/>
                </a:path>
              </a:pathLst>
            </a:custGeom>
            <a:solidFill>
              <a:srgbClr val="644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>
              <a:off x="7584472" y="2468675"/>
              <a:ext cx="193880" cy="20617"/>
            </a:xfrm>
            <a:custGeom>
              <a:avLst/>
              <a:gdLst>
                <a:gd name="connsiteX0" fmla="*/ 50821 w 773044"/>
                <a:gd name="connsiteY0" fmla="*/ 9888 h 61575"/>
                <a:gd name="connsiteX1" fmla="*/ 530246 w 773044"/>
                <a:gd name="connsiteY1" fmla="*/ 3538 h 61575"/>
                <a:gd name="connsiteX2" fmla="*/ 768371 w 773044"/>
                <a:gd name="connsiteY2" fmla="*/ 51163 h 61575"/>
                <a:gd name="connsiteX3" fmla="*/ 330221 w 773044"/>
                <a:gd name="connsiteY3" fmla="*/ 47988 h 61575"/>
                <a:gd name="connsiteX4" fmla="*/ 47646 w 773044"/>
                <a:gd name="connsiteY4" fmla="*/ 60688 h 61575"/>
                <a:gd name="connsiteX5" fmla="*/ 50821 w 773044"/>
                <a:gd name="connsiteY5" fmla="*/ 9888 h 6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3044" h="61575">
                  <a:moveTo>
                    <a:pt x="50821" y="9888"/>
                  </a:moveTo>
                  <a:cubicBezTo>
                    <a:pt x="131254" y="363"/>
                    <a:pt x="410654" y="-3341"/>
                    <a:pt x="530246" y="3538"/>
                  </a:cubicBezTo>
                  <a:cubicBezTo>
                    <a:pt x="649838" y="10417"/>
                    <a:pt x="801708" y="43755"/>
                    <a:pt x="768371" y="51163"/>
                  </a:cubicBezTo>
                  <a:cubicBezTo>
                    <a:pt x="735034" y="58571"/>
                    <a:pt x="450342" y="46401"/>
                    <a:pt x="330221" y="47988"/>
                  </a:cubicBezTo>
                  <a:cubicBezTo>
                    <a:pt x="210100" y="49575"/>
                    <a:pt x="97388" y="65450"/>
                    <a:pt x="47646" y="60688"/>
                  </a:cubicBezTo>
                  <a:cubicBezTo>
                    <a:pt x="-2096" y="55926"/>
                    <a:pt x="-29612" y="19413"/>
                    <a:pt x="50821" y="9888"/>
                  </a:cubicBezTo>
                  <a:close/>
                </a:path>
              </a:pathLst>
            </a:custGeom>
            <a:solidFill>
              <a:srgbClr val="422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7" name="자유형 66"/>
            <p:cNvSpPr/>
            <p:nvPr/>
          </p:nvSpPr>
          <p:spPr>
            <a:xfrm flipH="1">
              <a:off x="6962425" y="5600253"/>
              <a:ext cx="477190" cy="253317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88990"/>
                <a:gd name="connsiteY0" fmla="*/ 6742 h 366495"/>
                <a:gd name="connsiteX1" fmla="*/ 147 w 388990"/>
                <a:gd name="connsiteY1" fmla="*/ 87033 h 366495"/>
                <a:gd name="connsiteX2" fmla="*/ 44044 w 388990"/>
                <a:gd name="connsiteY2" fmla="*/ 270234 h 366495"/>
                <a:gd name="connsiteX3" fmla="*/ 286119 w 388990"/>
                <a:gd name="connsiteY3" fmla="*/ 366433 h 366495"/>
                <a:gd name="connsiteX4" fmla="*/ 386765 w 388990"/>
                <a:gd name="connsiteY4" fmla="*/ 257520 h 366495"/>
                <a:gd name="connsiteX5" fmla="*/ 339932 w 388990"/>
                <a:gd name="connsiteY5" fmla="*/ 184641 h 366495"/>
                <a:gd name="connsiteX6" fmla="*/ 163843 w 388990"/>
                <a:gd name="connsiteY6" fmla="*/ 118783 h 366495"/>
                <a:gd name="connsiteX7" fmla="*/ 138443 w 388990"/>
                <a:gd name="connsiteY7" fmla="*/ 17183 h 366495"/>
                <a:gd name="connsiteX8" fmla="*/ 34036 w 388990"/>
                <a:gd name="connsiteY8" fmla="*/ 6742 h 366495"/>
                <a:gd name="connsiteX0" fmla="*/ 22011 w 376965"/>
                <a:gd name="connsiteY0" fmla="*/ 8390 h 368139"/>
                <a:gd name="connsiteX1" fmla="*/ 1677 w 376965"/>
                <a:gd name="connsiteY1" fmla="*/ 111273 h 368139"/>
                <a:gd name="connsiteX2" fmla="*/ 32019 w 376965"/>
                <a:gd name="connsiteY2" fmla="*/ 271882 h 368139"/>
                <a:gd name="connsiteX3" fmla="*/ 274094 w 376965"/>
                <a:gd name="connsiteY3" fmla="*/ 368081 h 368139"/>
                <a:gd name="connsiteX4" fmla="*/ 374740 w 376965"/>
                <a:gd name="connsiteY4" fmla="*/ 259168 h 368139"/>
                <a:gd name="connsiteX5" fmla="*/ 327907 w 376965"/>
                <a:gd name="connsiteY5" fmla="*/ 186289 h 368139"/>
                <a:gd name="connsiteX6" fmla="*/ 151818 w 376965"/>
                <a:gd name="connsiteY6" fmla="*/ 120431 h 368139"/>
                <a:gd name="connsiteX7" fmla="*/ 126418 w 376965"/>
                <a:gd name="connsiteY7" fmla="*/ 18831 h 368139"/>
                <a:gd name="connsiteX8" fmla="*/ 22011 w 376965"/>
                <a:gd name="connsiteY8" fmla="*/ 8390 h 368139"/>
                <a:gd name="connsiteX0" fmla="*/ 41386 w 378266"/>
                <a:gd name="connsiteY0" fmla="*/ 41193 h 351237"/>
                <a:gd name="connsiteX1" fmla="*/ 2978 w 378266"/>
                <a:gd name="connsiteY1" fmla="*/ 94371 h 351237"/>
                <a:gd name="connsiteX2" fmla="*/ 33320 w 378266"/>
                <a:gd name="connsiteY2" fmla="*/ 254980 h 351237"/>
                <a:gd name="connsiteX3" fmla="*/ 275395 w 378266"/>
                <a:gd name="connsiteY3" fmla="*/ 351179 h 351237"/>
                <a:gd name="connsiteX4" fmla="*/ 376041 w 378266"/>
                <a:gd name="connsiteY4" fmla="*/ 242266 h 351237"/>
                <a:gd name="connsiteX5" fmla="*/ 329208 w 378266"/>
                <a:gd name="connsiteY5" fmla="*/ 169387 h 351237"/>
                <a:gd name="connsiteX6" fmla="*/ 153119 w 378266"/>
                <a:gd name="connsiteY6" fmla="*/ 103529 h 351237"/>
                <a:gd name="connsiteX7" fmla="*/ 127719 w 378266"/>
                <a:gd name="connsiteY7" fmla="*/ 1929 h 351237"/>
                <a:gd name="connsiteX8" fmla="*/ 41386 w 378266"/>
                <a:gd name="connsiteY8" fmla="*/ 41193 h 351237"/>
                <a:gd name="connsiteX0" fmla="*/ 41386 w 378266"/>
                <a:gd name="connsiteY0" fmla="*/ 999 h 311043"/>
                <a:gd name="connsiteX1" fmla="*/ 2978 w 378266"/>
                <a:gd name="connsiteY1" fmla="*/ 54177 h 311043"/>
                <a:gd name="connsiteX2" fmla="*/ 33320 w 378266"/>
                <a:gd name="connsiteY2" fmla="*/ 214786 h 311043"/>
                <a:gd name="connsiteX3" fmla="*/ 275395 w 378266"/>
                <a:gd name="connsiteY3" fmla="*/ 310985 h 311043"/>
                <a:gd name="connsiteX4" fmla="*/ 376041 w 378266"/>
                <a:gd name="connsiteY4" fmla="*/ 202072 h 311043"/>
                <a:gd name="connsiteX5" fmla="*/ 329208 w 378266"/>
                <a:gd name="connsiteY5" fmla="*/ 129193 h 311043"/>
                <a:gd name="connsiteX6" fmla="*/ 153119 w 378266"/>
                <a:gd name="connsiteY6" fmla="*/ 63335 h 311043"/>
                <a:gd name="connsiteX7" fmla="*/ 111903 w 378266"/>
                <a:gd name="connsiteY7" fmla="*/ 22736 h 311043"/>
                <a:gd name="connsiteX8" fmla="*/ 41386 w 378266"/>
                <a:gd name="connsiteY8" fmla="*/ 999 h 311043"/>
                <a:gd name="connsiteX0" fmla="*/ 41386 w 378266"/>
                <a:gd name="connsiteY0" fmla="*/ 999 h 302015"/>
                <a:gd name="connsiteX1" fmla="*/ 2978 w 378266"/>
                <a:gd name="connsiteY1" fmla="*/ 54177 h 302015"/>
                <a:gd name="connsiteX2" fmla="*/ 33320 w 378266"/>
                <a:gd name="connsiteY2" fmla="*/ 214786 h 302015"/>
                <a:gd name="connsiteX3" fmla="*/ 275395 w 378266"/>
                <a:gd name="connsiteY3" fmla="*/ 301948 h 302015"/>
                <a:gd name="connsiteX4" fmla="*/ 376041 w 378266"/>
                <a:gd name="connsiteY4" fmla="*/ 202072 h 302015"/>
                <a:gd name="connsiteX5" fmla="*/ 329208 w 378266"/>
                <a:gd name="connsiteY5" fmla="*/ 129193 h 302015"/>
                <a:gd name="connsiteX6" fmla="*/ 153119 w 378266"/>
                <a:gd name="connsiteY6" fmla="*/ 63335 h 302015"/>
                <a:gd name="connsiteX7" fmla="*/ 111903 w 378266"/>
                <a:gd name="connsiteY7" fmla="*/ 22736 h 302015"/>
                <a:gd name="connsiteX8" fmla="*/ 41386 w 378266"/>
                <a:gd name="connsiteY8" fmla="*/ 999 h 302015"/>
                <a:gd name="connsiteX0" fmla="*/ 42950 w 378230"/>
                <a:gd name="connsiteY0" fmla="*/ 999 h 293801"/>
                <a:gd name="connsiteX1" fmla="*/ 4542 w 378230"/>
                <a:gd name="connsiteY1" fmla="*/ 54177 h 293801"/>
                <a:gd name="connsiteX2" fmla="*/ 34884 w 378230"/>
                <a:gd name="connsiteY2" fmla="*/ 214786 h 293801"/>
                <a:gd name="connsiteX3" fmla="*/ 307805 w 378230"/>
                <a:gd name="connsiteY3" fmla="*/ 293723 h 293801"/>
                <a:gd name="connsiteX4" fmla="*/ 377605 w 378230"/>
                <a:gd name="connsiteY4" fmla="*/ 202072 h 293801"/>
                <a:gd name="connsiteX5" fmla="*/ 330772 w 378230"/>
                <a:gd name="connsiteY5" fmla="*/ 129193 h 293801"/>
                <a:gd name="connsiteX6" fmla="*/ 154683 w 378230"/>
                <a:gd name="connsiteY6" fmla="*/ 63335 h 293801"/>
                <a:gd name="connsiteX7" fmla="*/ 113467 w 378230"/>
                <a:gd name="connsiteY7" fmla="*/ 22736 h 293801"/>
                <a:gd name="connsiteX8" fmla="*/ 42950 w 378230"/>
                <a:gd name="connsiteY8" fmla="*/ 999 h 293801"/>
                <a:gd name="connsiteX0" fmla="*/ 42950 w 384265"/>
                <a:gd name="connsiteY0" fmla="*/ 999 h 294246"/>
                <a:gd name="connsiteX1" fmla="*/ 4542 w 384265"/>
                <a:gd name="connsiteY1" fmla="*/ 54177 h 294246"/>
                <a:gd name="connsiteX2" fmla="*/ 34884 w 384265"/>
                <a:gd name="connsiteY2" fmla="*/ 214786 h 294246"/>
                <a:gd name="connsiteX3" fmla="*/ 307805 w 384265"/>
                <a:gd name="connsiteY3" fmla="*/ 293723 h 294246"/>
                <a:gd name="connsiteX4" fmla="*/ 383775 w 384265"/>
                <a:gd name="connsiteY4" fmla="*/ 179453 h 294246"/>
                <a:gd name="connsiteX5" fmla="*/ 330772 w 384265"/>
                <a:gd name="connsiteY5" fmla="*/ 129193 h 294246"/>
                <a:gd name="connsiteX6" fmla="*/ 154683 w 384265"/>
                <a:gd name="connsiteY6" fmla="*/ 63335 h 294246"/>
                <a:gd name="connsiteX7" fmla="*/ 113467 w 384265"/>
                <a:gd name="connsiteY7" fmla="*/ 22736 h 294246"/>
                <a:gd name="connsiteX8" fmla="*/ 42950 w 384265"/>
                <a:gd name="connsiteY8" fmla="*/ 999 h 294246"/>
                <a:gd name="connsiteX0" fmla="*/ 42406 w 384130"/>
                <a:gd name="connsiteY0" fmla="*/ 999 h 298326"/>
                <a:gd name="connsiteX1" fmla="*/ 3998 w 384130"/>
                <a:gd name="connsiteY1" fmla="*/ 54177 h 298326"/>
                <a:gd name="connsiteX2" fmla="*/ 34340 w 384130"/>
                <a:gd name="connsiteY2" fmla="*/ 214786 h 298326"/>
                <a:gd name="connsiteX3" fmla="*/ 296979 w 384130"/>
                <a:gd name="connsiteY3" fmla="*/ 297836 h 298326"/>
                <a:gd name="connsiteX4" fmla="*/ 383231 w 384130"/>
                <a:gd name="connsiteY4" fmla="*/ 179453 h 298326"/>
                <a:gd name="connsiteX5" fmla="*/ 330228 w 384130"/>
                <a:gd name="connsiteY5" fmla="*/ 129193 h 298326"/>
                <a:gd name="connsiteX6" fmla="*/ 154139 w 384130"/>
                <a:gd name="connsiteY6" fmla="*/ 63335 h 298326"/>
                <a:gd name="connsiteX7" fmla="*/ 112923 w 384130"/>
                <a:gd name="connsiteY7" fmla="*/ 22736 h 298326"/>
                <a:gd name="connsiteX8" fmla="*/ 42406 w 384130"/>
                <a:gd name="connsiteY8" fmla="*/ 999 h 298326"/>
                <a:gd name="connsiteX0" fmla="*/ 42406 w 383718"/>
                <a:gd name="connsiteY0" fmla="*/ 999 h 298855"/>
                <a:gd name="connsiteX1" fmla="*/ 3998 w 383718"/>
                <a:gd name="connsiteY1" fmla="*/ 54177 h 298855"/>
                <a:gd name="connsiteX2" fmla="*/ 34340 w 383718"/>
                <a:gd name="connsiteY2" fmla="*/ 214786 h 298855"/>
                <a:gd name="connsiteX3" fmla="*/ 296979 w 383718"/>
                <a:gd name="connsiteY3" fmla="*/ 297836 h 298855"/>
                <a:gd name="connsiteX4" fmla="*/ 353173 w 383718"/>
                <a:gd name="connsiteY4" fmla="*/ 255840 h 298855"/>
                <a:gd name="connsiteX5" fmla="*/ 383231 w 383718"/>
                <a:gd name="connsiteY5" fmla="*/ 179453 h 298855"/>
                <a:gd name="connsiteX6" fmla="*/ 330228 w 383718"/>
                <a:gd name="connsiteY6" fmla="*/ 129193 h 298855"/>
                <a:gd name="connsiteX7" fmla="*/ 154139 w 383718"/>
                <a:gd name="connsiteY7" fmla="*/ 63335 h 298855"/>
                <a:gd name="connsiteX8" fmla="*/ 112923 w 383718"/>
                <a:gd name="connsiteY8" fmla="*/ 22736 h 298855"/>
                <a:gd name="connsiteX9" fmla="*/ 42406 w 383718"/>
                <a:gd name="connsiteY9" fmla="*/ 999 h 298855"/>
                <a:gd name="connsiteX0" fmla="*/ 42406 w 387210"/>
                <a:gd name="connsiteY0" fmla="*/ 999 h 300412"/>
                <a:gd name="connsiteX1" fmla="*/ 3998 w 387210"/>
                <a:gd name="connsiteY1" fmla="*/ 54177 h 300412"/>
                <a:gd name="connsiteX2" fmla="*/ 34340 w 387210"/>
                <a:gd name="connsiteY2" fmla="*/ 214786 h 300412"/>
                <a:gd name="connsiteX3" fmla="*/ 296979 w 387210"/>
                <a:gd name="connsiteY3" fmla="*/ 297836 h 300412"/>
                <a:gd name="connsiteX4" fmla="*/ 373737 w 387210"/>
                <a:gd name="connsiteY4" fmla="*/ 270235 h 300412"/>
                <a:gd name="connsiteX5" fmla="*/ 383231 w 387210"/>
                <a:gd name="connsiteY5" fmla="*/ 179453 h 300412"/>
                <a:gd name="connsiteX6" fmla="*/ 330228 w 387210"/>
                <a:gd name="connsiteY6" fmla="*/ 129193 h 300412"/>
                <a:gd name="connsiteX7" fmla="*/ 154139 w 387210"/>
                <a:gd name="connsiteY7" fmla="*/ 63335 h 300412"/>
                <a:gd name="connsiteX8" fmla="*/ 112923 w 387210"/>
                <a:gd name="connsiteY8" fmla="*/ 22736 h 300412"/>
                <a:gd name="connsiteX9" fmla="*/ 42406 w 387210"/>
                <a:gd name="connsiteY9" fmla="*/ 999 h 300412"/>
                <a:gd name="connsiteX0" fmla="*/ 39800 w 384604"/>
                <a:gd name="connsiteY0" fmla="*/ 999 h 300412"/>
                <a:gd name="connsiteX1" fmla="*/ 1392 w 384604"/>
                <a:gd name="connsiteY1" fmla="*/ 54177 h 300412"/>
                <a:gd name="connsiteX2" fmla="*/ 31734 w 384604"/>
                <a:gd name="connsiteY2" fmla="*/ 214786 h 300412"/>
                <a:gd name="connsiteX3" fmla="*/ 234739 w 384604"/>
                <a:gd name="connsiteY3" fmla="*/ 297836 h 300412"/>
                <a:gd name="connsiteX4" fmla="*/ 371131 w 384604"/>
                <a:gd name="connsiteY4" fmla="*/ 270235 h 300412"/>
                <a:gd name="connsiteX5" fmla="*/ 380625 w 384604"/>
                <a:gd name="connsiteY5" fmla="*/ 179453 h 300412"/>
                <a:gd name="connsiteX6" fmla="*/ 327622 w 384604"/>
                <a:gd name="connsiteY6" fmla="*/ 129193 h 300412"/>
                <a:gd name="connsiteX7" fmla="*/ 151533 w 384604"/>
                <a:gd name="connsiteY7" fmla="*/ 63335 h 300412"/>
                <a:gd name="connsiteX8" fmla="*/ 110317 w 384604"/>
                <a:gd name="connsiteY8" fmla="*/ 22736 h 300412"/>
                <a:gd name="connsiteX9" fmla="*/ 39800 w 384604"/>
                <a:gd name="connsiteY9" fmla="*/ 999 h 300412"/>
                <a:gd name="connsiteX0" fmla="*/ 39800 w 382423"/>
                <a:gd name="connsiteY0" fmla="*/ 999 h 299830"/>
                <a:gd name="connsiteX1" fmla="*/ 1392 w 382423"/>
                <a:gd name="connsiteY1" fmla="*/ 54177 h 299830"/>
                <a:gd name="connsiteX2" fmla="*/ 31734 w 382423"/>
                <a:gd name="connsiteY2" fmla="*/ 214786 h 299830"/>
                <a:gd name="connsiteX3" fmla="*/ 234739 w 382423"/>
                <a:gd name="connsiteY3" fmla="*/ 297836 h 299830"/>
                <a:gd name="connsiteX4" fmla="*/ 362906 w 382423"/>
                <a:gd name="connsiteY4" fmla="*/ 266122 h 299830"/>
                <a:gd name="connsiteX5" fmla="*/ 380625 w 382423"/>
                <a:gd name="connsiteY5" fmla="*/ 179453 h 299830"/>
                <a:gd name="connsiteX6" fmla="*/ 327622 w 382423"/>
                <a:gd name="connsiteY6" fmla="*/ 129193 h 299830"/>
                <a:gd name="connsiteX7" fmla="*/ 151533 w 382423"/>
                <a:gd name="connsiteY7" fmla="*/ 63335 h 299830"/>
                <a:gd name="connsiteX8" fmla="*/ 110317 w 382423"/>
                <a:gd name="connsiteY8" fmla="*/ 22736 h 299830"/>
                <a:gd name="connsiteX9" fmla="*/ 39800 w 382423"/>
                <a:gd name="connsiteY9" fmla="*/ 999 h 299830"/>
                <a:gd name="connsiteX0" fmla="*/ 39800 w 381852"/>
                <a:gd name="connsiteY0" fmla="*/ 999 h 299221"/>
                <a:gd name="connsiteX1" fmla="*/ 1392 w 381852"/>
                <a:gd name="connsiteY1" fmla="*/ 54177 h 299221"/>
                <a:gd name="connsiteX2" fmla="*/ 31734 w 381852"/>
                <a:gd name="connsiteY2" fmla="*/ 214786 h 299221"/>
                <a:gd name="connsiteX3" fmla="*/ 234739 w 381852"/>
                <a:gd name="connsiteY3" fmla="*/ 297836 h 299221"/>
                <a:gd name="connsiteX4" fmla="*/ 359104 w 381852"/>
                <a:gd name="connsiteY4" fmla="*/ 260419 h 299221"/>
                <a:gd name="connsiteX5" fmla="*/ 380625 w 381852"/>
                <a:gd name="connsiteY5" fmla="*/ 179453 h 299221"/>
                <a:gd name="connsiteX6" fmla="*/ 327622 w 381852"/>
                <a:gd name="connsiteY6" fmla="*/ 129193 h 299221"/>
                <a:gd name="connsiteX7" fmla="*/ 151533 w 381852"/>
                <a:gd name="connsiteY7" fmla="*/ 63335 h 299221"/>
                <a:gd name="connsiteX8" fmla="*/ 110317 w 381852"/>
                <a:gd name="connsiteY8" fmla="*/ 22736 h 299221"/>
                <a:gd name="connsiteX9" fmla="*/ 39800 w 381852"/>
                <a:gd name="connsiteY9" fmla="*/ 999 h 299221"/>
                <a:gd name="connsiteX0" fmla="*/ 42806 w 384858"/>
                <a:gd name="connsiteY0" fmla="*/ 999 h 299131"/>
                <a:gd name="connsiteX1" fmla="*/ 4398 w 384858"/>
                <a:gd name="connsiteY1" fmla="*/ 54177 h 299131"/>
                <a:gd name="connsiteX2" fmla="*/ 27136 w 384858"/>
                <a:gd name="connsiteY2" fmla="*/ 216687 h 299131"/>
                <a:gd name="connsiteX3" fmla="*/ 237745 w 384858"/>
                <a:gd name="connsiteY3" fmla="*/ 297836 h 299131"/>
                <a:gd name="connsiteX4" fmla="*/ 362110 w 384858"/>
                <a:gd name="connsiteY4" fmla="*/ 260419 h 299131"/>
                <a:gd name="connsiteX5" fmla="*/ 383631 w 384858"/>
                <a:gd name="connsiteY5" fmla="*/ 179453 h 299131"/>
                <a:gd name="connsiteX6" fmla="*/ 330628 w 384858"/>
                <a:gd name="connsiteY6" fmla="*/ 129193 h 299131"/>
                <a:gd name="connsiteX7" fmla="*/ 154539 w 384858"/>
                <a:gd name="connsiteY7" fmla="*/ 63335 h 299131"/>
                <a:gd name="connsiteX8" fmla="*/ 113323 w 384858"/>
                <a:gd name="connsiteY8" fmla="*/ 22736 h 299131"/>
                <a:gd name="connsiteX9" fmla="*/ 42806 w 384858"/>
                <a:gd name="connsiteY9" fmla="*/ 999 h 299131"/>
                <a:gd name="connsiteX0" fmla="*/ 40587 w 382639"/>
                <a:gd name="connsiteY0" fmla="*/ 999 h 299131"/>
                <a:gd name="connsiteX1" fmla="*/ 2179 w 382639"/>
                <a:gd name="connsiteY1" fmla="*/ 54177 h 299131"/>
                <a:gd name="connsiteX2" fmla="*/ 6920 w 382639"/>
                <a:gd name="connsiteY2" fmla="*/ 188661 h 299131"/>
                <a:gd name="connsiteX3" fmla="*/ 24917 w 382639"/>
                <a:gd name="connsiteY3" fmla="*/ 216687 h 299131"/>
                <a:gd name="connsiteX4" fmla="*/ 235526 w 382639"/>
                <a:gd name="connsiteY4" fmla="*/ 297836 h 299131"/>
                <a:gd name="connsiteX5" fmla="*/ 359891 w 382639"/>
                <a:gd name="connsiteY5" fmla="*/ 260419 h 299131"/>
                <a:gd name="connsiteX6" fmla="*/ 381412 w 382639"/>
                <a:gd name="connsiteY6" fmla="*/ 179453 h 299131"/>
                <a:gd name="connsiteX7" fmla="*/ 328409 w 382639"/>
                <a:gd name="connsiteY7" fmla="*/ 129193 h 299131"/>
                <a:gd name="connsiteX8" fmla="*/ 152320 w 382639"/>
                <a:gd name="connsiteY8" fmla="*/ 63335 h 299131"/>
                <a:gd name="connsiteX9" fmla="*/ 111104 w 382639"/>
                <a:gd name="connsiteY9" fmla="*/ 22736 h 299131"/>
                <a:gd name="connsiteX10" fmla="*/ 40587 w 382639"/>
                <a:gd name="connsiteY10" fmla="*/ 999 h 299131"/>
                <a:gd name="connsiteX0" fmla="*/ 40587 w 382639"/>
                <a:gd name="connsiteY0" fmla="*/ 999 h 298788"/>
                <a:gd name="connsiteX1" fmla="*/ 2179 w 382639"/>
                <a:gd name="connsiteY1" fmla="*/ 54177 h 298788"/>
                <a:gd name="connsiteX2" fmla="*/ 6920 w 382639"/>
                <a:gd name="connsiteY2" fmla="*/ 188661 h 298788"/>
                <a:gd name="connsiteX3" fmla="*/ 38225 w 382639"/>
                <a:gd name="connsiteY3" fmla="*/ 224291 h 298788"/>
                <a:gd name="connsiteX4" fmla="*/ 235526 w 382639"/>
                <a:gd name="connsiteY4" fmla="*/ 297836 h 298788"/>
                <a:gd name="connsiteX5" fmla="*/ 359891 w 382639"/>
                <a:gd name="connsiteY5" fmla="*/ 260419 h 298788"/>
                <a:gd name="connsiteX6" fmla="*/ 381412 w 382639"/>
                <a:gd name="connsiteY6" fmla="*/ 179453 h 298788"/>
                <a:gd name="connsiteX7" fmla="*/ 328409 w 382639"/>
                <a:gd name="connsiteY7" fmla="*/ 129193 h 298788"/>
                <a:gd name="connsiteX8" fmla="*/ 152320 w 382639"/>
                <a:gd name="connsiteY8" fmla="*/ 63335 h 298788"/>
                <a:gd name="connsiteX9" fmla="*/ 111104 w 382639"/>
                <a:gd name="connsiteY9" fmla="*/ 22736 h 298788"/>
                <a:gd name="connsiteX10" fmla="*/ 40587 w 382639"/>
                <a:gd name="connsiteY10" fmla="*/ 999 h 298788"/>
                <a:gd name="connsiteX0" fmla="*/ 43902 w 385954"/>
                <a:gd name="connsiteY0" fmla="*/ 999 h 298788"/>
                <a:gd name="connsiteX1" fmla="*/ 5494 w 385954"/>
                <a:gd name="connsiteY1" fmla="*/ 54177 h 298788"/>
                <a:gd name="connsiteX2" fmla="*/ 2631 w 385954"/>
                <a:gd name="connsiteY2" fmla="*/ 169650 h 298788"/>
                <a:gd name="connsiteX3" fmla="*/ 41540 w 385954"/>
                <a:gd name="connsiteY3" fmla="*/ 224291 h 298788"/>
                <a:gd name="connsiteX4" fmla="*/ 238841 w 385954"/>
                <a:gd name="connsiteY4" fmla="*/ 297836 h 298788"/>
                <a:gd name="connsiteX5" fmla="*/ 363206 w 385954"/>
                <a:gd name="connsiteY5" fmla="*/ 260419 h 298788"/>
                <a:gd name="connsiteX6" fmla="*/ 384727 w 385954"/>
                <a:gd name="connsiteY6" fmla="*/ 179453 h 298788"/>
                <a:gd name="connsiteX7" fmla="*/ 331724 w 385954"/>
                <a:gd name="connsiteY7" fmla="*/ 129193 h 298788"/>
                <a:gd name="connsiteX8" fmla="*/ 155635 w 385954"/>
                <a:gd name="connsiteY8" fmla="*/ 63335 h 298788"/>
                <a:gd name="connsiteX9" fmla="*/ 114419 w 385954"/>
                <a:gd name="connsiteY9" fmla="*/ 22736 h 298788"/>
                <a:gd name="connsiteX10" fmla="*/ 43902 w 385954"/>
                <a:gd name="connsiteY10" fmla="*/ 999 h 298788"/>
                <a:gd name="connsiteX0" fmla="*/ 43902 w 391200"/>
                <a:gd name="connsiteY0" fmla="*/ 999 h 298788"/>
                <a:gd name="connsiteX1" fmla="*/ 5494 w 391200"/>
                <a:gd name="connsiteY1" fmla="*/ 54177 h 298788"/>
                <a:gd name="connsiteX2" fmla="*/ 2631 w 391200"/>
                <a:gd name="connsiteY2" fmla="*/ 169650 h 298788"/>
                <a:gd name="connsiteX3" fmla="*/ 41540 w 391200"/>
                <a:gd name="connsiteY3" fmla="*/ 224291 h 298788"/>
                <a:gd name="connsiteX4" fmla="*/ 238841 w 391200"/>
                <a:gd name="connsiteY4" fmla="*/ 297836 h 298788"/>
                <a:gd name="connsiteX5" fmla="*/ 363206 w 391200"/>
                <a:gd name="connsiteY5" fmla="*/ 260419 h 298788"/>
                <a:gd name="connsiteX6" fmla="*/ 390267 w 391200"/>
                <a:gd name="connsiteY6" fmla="*/ 173913 h 298788"/>
                <a:gd name="connsiteX7" fmla="*/ 331724 w 391200"/>
                <a:gd name="connsiteY7" fmla="*/ 129193 h 298788"/>
                <a:gd name="connsiteX8" fmla="*/ 155635 w 391200"/>
                <a:gd name="connsiteY8" fmla="*/ 63335 h 298788"/>
                <a:gd name="connsiteX9" fmla="*/ 114419 w 391200"/>
                <a:gd name="connsiteY9" fmla="*/ 22736 h 298788"/>
                <a:gd name="connsiteX10" fmla="*/ 43902 w 391200"/>
                <a:gd name="connsiteY10" fmla="*/ 999 h 298788"/>
                <a:gd name="connsiteX0" fmla="*/ 43902 w 391200"/>
                <a:gd name="connsiteY0" fmla="*/ 999 h 298972"/>
                <a:gd name="connsiteX1" fmla="*/ 5494 w 391200"/>
                <a:gd name="connsiteY1" fmla="*/ 54177 h 298972"/>
                <a:gd name="connsiteX2" fmla="*/ 2631 w 391200"/>
                <a:gd name="connsiteY2" fmla="*/ 169650 h 298972"/>
                <a:gd name="connsiteX3" fmla="*/ 51235 w 391200"/>
                <a:gd name="connsiteY3" fmla="*/ 220136 h 298972"/>
                <a:gd name="connsiteX4" fmla="*/ 238841 w 391200"/>
                <a:gd name="connsiteY4" fmla="*/ 297836 h 298972"/>
                <a:gd name="connsiteX5" fmla="*/ 363206 w 391200"/>
                <a:gd name="connsiteY5" fmla="*/ 260419 h 298972"/>
                <a:gd name="connsiteX6" fmla="*/ 390267 w 391200"/>
                <a:gd name="connsiteY6" fmla="*/ 173913 h 298972"/>
                <a:gd name="connsiteX7" fmla="*/ 331724 w 391200"/>
                <a:gd name="connsiteY7" fmla="*/ 129193 h 298972"/>
                <a:gd name="connsiteX8" fmla="*/ 155635 w 391200"/>
                <a:gd name="connsiteY8" fmla="*/ 63335 h 298972"/>
                <a:gd name="connsiteX9" fmla="*/ 114419 w 391200"/>
                <a:gd name="connsiteY9" fmla="*/ 22736 h 298972"/>
                <a:gd name="connsiteX10" fmla="*/ 43902 w 391200"/>
                <a:gd name="connsiteY10" fmla="*/ 999 h 298972"/>
                <a:gd name="connsiteX0" fmla="*/ 43902 w 391200"/>
                <a:gd name="connsiteY0" fmla="*/ 999 h 291076"/>
                <a:gd name="connsiteX1" fmla="*/ 5494 w 391200"/>
                <a:gd name="connsiteY1" fmla="*/ 54177 h 291076"/>
                <a:gd name="connsiteX2" fmla="*/ 2631 w 391200"/>
                <a:gd name="connsiteY2" fmla="*/ 169650 h 291076"/>
                <a:gd name="connsiteX3" fmla="*/ 51235 w 391200"/>
                <a:gd name="connsiteY3" fmla="*/ 220136 h 291076"/>
                <a:gd name="connsiteX4" fmla="*/ 254076 w 391200"/>
                <a:gd name="connsiteY4" fmla="*/ 289526 h 291076"/>
                <a:gd name="connsiteX5" fmla="*/ 363206 w 391200"/>
                <a:gd name="connsiteY5" fmla="*/ 260419 h 291076"/>
                <a:gd name="connsiteX6" fmla="*/ 390267 w 391200"/>
                <a:gd name="connsiteY6" fmla="*/ 173913 h 291076"/>
                <a:gd name="connsiteX7" fmla="*/ 331724 w 391200"/>
                <a:gd name="connsiteY7" fmla="*/ 129193 h 291076"/>
                <a:gd name="connsiteX8" fmla="*/ 155635 w 391200"/>
                <a:gd name="connsiteY8" fmla="*/ 63335 h 291076"/>
                <a:gd name="connsiteX9" fmla="*/ 114419 w 391200"/>
                <a:gd name="connsiteY9" fmla="*/ 22736 h 291076"/>
                <a:gd name="connsiteX10" fmla="*/ 43902 w 391200"/>
                <a:gd name="connsiteY10" fmla="*/ 999 h 291076"/>
                <a:gd name="connsiteX0" fmla="*/ 41720 w 389018"/>
                <a:gd name="connsiteY0" fmla="*/ 999 h 291076"/>
                <a:gd name="connsiteX1" fmla="*/ 3312 w 389018"/>
                <a:gd name="connsiteY1" fmla="*/ 54177 h 291076"/>
                <a:gd name="connsiteX2" fmla="*/ 4604 w 389018"/>
                <a:gd name="connsiteY2" fmla="*/ 162725 h 291076"/>
                <a:gd name="connsiteX3" fmla="*/ 49053 w 389018"/>
                <a:gd name="connsiteY3" fmla="*/ 220136 h 291076"/>
                <a:gd name="connsiteX4" fmla="*/ 251894 w 389018"/>
                <a:gd name="connsiteY4" fmla="*/ 289526 h 291076"/>
                <a:gd name="connsiteX5" fmla="*/ 361024 w 389018"/>
                <a:gd name="connsiteY5" fmla="*/ 260419 h 291076"/>
                <a:gd name="connsiteX6" fmla="*/ 388085 w 389018"/>
                <a:gd name="connsiteY6" fmla="*/ 173913 h 291076"/>
                <a:gd name="connsiteX7" fmla="*/ 329542 w 389018"/>
                <a:gd name="connsiteY7" fmla="*/ 129193 h 291076"/>
                <a:gd name="connsiteX8" fmla="*/ 153453 w 389018"/>
                <a:gd name="connsiteY8" fmla="*/ 63335 h 291076"/>
                <a:gd name="connsiteX9" fmla="*/ 112237 w 389018"/>
                <a:gd name="connsiteY9" fmla="*/ 22736 h 291076"/>
                <a:gd name="connsiteX10" fmla="*/ 41720 w 389018"/>
                <a:gd name="connsiteY10" fmla="*/ 999 h 291076"/>
                <a:gd name="connsiteX0" fmla="*/ 41720 w 389018"/>
                <a:gd name="connsiteY0" fmla="*/ 999 h 296314"/>
                <a:gd name="connsiteX1" fmla="*/ 3312 w 389018"/>
                <a:gd name="connsiteY1" fmla="*/ 54177 h 296314"/>
                <a:gd name="connsiteX2" fmla="*/ 4604 w 389018"/>
                <a:gd name="connsiteY2" fmla="*/ 162725 h 296314"/>
                <a:gd name="connsiteX3" fmla="*/ 49053 w 389018"/>
                <a:gd name="connsiteY3" fmla="*/ 220136 h 296314"/>
                <a:gd name="connsiteX4" fmla="*/ 247739 w 389018"/>
                <a:gd name="connsiteY4" fmla="*/ 295066 h 296314"/>
                <a:gd name="connsiteX5" fmla="*/ 361024 w 389018"/>
                <a:gd name="connsiteY5" fmla="*/ 260419 h 296314"/>
                <a:gd name="connsiteX6" fmla="*/ 388085 w 389018"/>
                <a:gd name="connsiteY6" fmla="*/ 173913 h 296314"/>
                <a:gd name="connsiteX7" fmla="*/ 329542 w 389018"/>
                <a:gd name="connsiteY7" fmla="*/ 129193 h 296314"/>
                <a:gd name="connsiteX8" fmla="*/ 153453 w 389018"/>
                <a:gd name="connsiteY8" fmla="*/ 63335 h 296314"/>
                <a:gd name="connsiteX9" fmla="*/ 112237 w 389018"/>
                <a:gd name="connsiteY9" fmla="*/ 22736 h 296314"/>
                <a:gd name="connsiteX10" fmla="*/ 41720 w 389018"/>
                <a:gd name="connsiteY10" fmla="*/ 999 h 296314"/>
                <a:gd name="connsiteX0" fmla="*/ 41720 w 388903"/>
                <a:gd name="connsiteY0" fmla="*/ 999 h 295976"/>
                <a:gd name="connsiteX1" fmla="*/ 3312 w 388903"/>
                <a:gd name="connsiteY1" fmla="*/ 54177 h 295976"/>
                <a:gd name="connsiteX2" fmla="*/ 4604 w 388903"/>
                <a:gd name="connsiteY2" fmla="*/ 162725 h 295976"/>
                <a:gd name="connsiteX3" fmla="*/ 49053 w 388903"/>
                <a:gd name="connsiteY3" fmla="*/ 220136 h 295976"/>
                <a:gd name="connsiteX4" fmla="*/ 247739 w 388903"/>
                <a:gd name="connsiteY4" fmla="*/ 295066 h 295976"/>
                <a:gd name="connsiteX5" fmla="*/ 359639 w 388903"/>
                <a:gd name="connsiteY5" fmla="*/ 256264 h 295976"/>
                <a:gd name="connsiteX6" fmla="*/ 388085 w 388903"/>
                <a:gd name="connsiteY6" fmla="*/ 173913 h 295976"/>
                <a:gd name="connsiteX7" fmla="*/ 329542 w 388903"/>
                <a:gd name="connsiteY7" fmla="*/ 129193 h 295976"/>
                <a:gd name="connsiteX8" fmla="*/ 153453 w 388903"/>
                <a:gd name="connsiteY8" fmla="*/ 63335 h 295976"/>
                <a:gd name="connsiteX9" fmla="*/ 112237 w 388903"/>
                <a:gd name="connsiteY9" fmla="*/ 22736 h 295976"/>
                <a:gd name="connsiteX10" fmla="*/ 41720 w 388903"/>
                <a:gd name="connsiteY10" fmla="*/ 999 h 295976"/>
                <a:gd name="connsiteX0" fmla="*/ 41720 w 388903"/>
                <a:gd name="connsiteY0" fmla="*/ 999 h 295369"/>
                <a:gd name="connsiteX1" fmla="*/ 3312 w 388903"/>
                <a:gd name="connsiteY1" fmla="*/ 54177 h 295369"/>
                <a:gd name="connsiteX2" fmla="*/ 4604 w 388903"/>
                <a:gd name="connsiteY2" fmla="*/ 162725 h 295369"/>
                <a:gd name="connsiteX3" fmla="*/ 49053 w 388903"/>
                <a:gd name="connsiteY3" fmla="*/ 220136 h 295369"/>
                <a:gd name="connsiteX4" fmla="*/ 247739 w 388903"/>
                <a:gd name="connsiteY4" fmla="*/ 295066 h 295369"/>
                <a:gd name="connsiteX5" fmla="*/ 359639 w 388903"/>
                <a:gd name="connsiteY5" fmla="*/ 243799 h 295369"/>
                <a:gd name="connsiteX6" fmla="*/ 388085 w 388903"/>
                <a:gd name="connsiteY6" fmla="*/ 173913 h 295369"/>
                <a:gd name="connsiteX7" fmla="*/ 329542 w 388903"/>
                <a:gd name="connsiteY7" fmla="*/ 129193 h 295369"/>
                <a:gd name="connsiteX8" fmla="*/ 153453 w 388903"/>
                <a:gd name="connsiteY8" fmla="*/ 63335 h 295369"/>
                <a:gd name="connsiteX9" fmla="*/ 112237 w 388903"/>
                <a:gd name="connsiteY9" fmla="*/ 22736 h 295369"/>
                <a:gd name="connsiteX10" fmla="*/ 41720 w 388903"/>
                <a:gd name="connsiteY10" fmla="*/ 999 h 295369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9971"/>
                <a:gd name="connsiteX1" fmla="*/ 3312 w 388903"/>
                <a:gd name="connsiteY1" fmla="*/ 54177 h 289971"/>
                <a:gd name="connsiteX2" fmla="*/ 4604 w 388903"/>
                <a:gd name="connsiteY2" fmla="*/ 162725 h 289971"/>
                <a:gd name="connsiteX3" fmla="*/ 49053 w 388903"/>
                <a:gd name="connsiteY3" fmla="*/ 220136 h 289971"/>
                <a:gd name="connsiteX4" fmla="*/ 216137 w 388903"/>
                <a:gd name="connsiteY4" fmla="*/ 281596 h 289971"/>
                <a:gd name="connsiteX5" fmla="*/ 239429 w 388903"/>
                <a:gd name="connsiteY5" fmla="*/ 285371 h 289971"/>
                <a:gd name="connsiteX6" fmla="*/ 359639 w 388903"/>
                <a:gd name="connsiteY6" fmla="*/ 243799 h 289971"/>
                <a:gd name="connsiteX7" fmla="*/ 388085 w 388903"/>
                <a:gd name="connsiteY7" fmla="*/ 173913 h 289971"/>
                <a:gd name="connsiteX8" fmla="*/ 329542 w 388903"/>
                <a:gd name="connsiteY8" fmla="*/ 129193 h 289971"/>
                <a:gd name="connsiteX9" fmla="*/ 153453 w 388903"/>
                <a:gd name="connsiteY9" fmla="*/ 63335 h 289971"/>
                <a:gd name="connsiteX10" fmla="*/ 112237 w 388903"/>
                <a:gd name="connsiteY10" fmla="*/ 22736 h 289971"/>
                <a:gd name="connsiteX11" fmla="*/ 41720 w 388903"/>
                <a:gd name="connsiteY11" fmla="*/ 999 h 289971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00367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10062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9835"/>
                <a:gd name="connsiteY0" fmla="*/ 999 h 288734"/>
                <a:gd name="connsiteX1" fmla="*/ 3312 w 389835"/>
                <a:gd name="connsiteY1" fmla="*/ 54177 h 288734"/>
                <a:gd name="connsiteX2" fmla="*/ 4604 w 389835"/>
                <a:gd name="connsiteY2" fmla="*/ 162725 h 288734"/>
                <a:gd name="connsiteX3" fmla="*/ 49053 w 389835"/>
                <a:gd name="connsiteY3" fmla="*/ 220136 h 288734"/>
                <a:gd name="connsiteX4" fmla="*/ 216137 w 389835"/>
                <a:gd name="connsiteY4" fmla="*/ 281596 h 288734"/>
                <a:gd name="connsiteX5" fmla="*/ 310062 w 389835"/>
                <a:gd name="connsiteY5" fmla="*/ 282601 h 288734"/>
                <a:gd name="connsiteX6" fmla="*/ 367949 w 389835"/>
                <a:gd name="connsiteY6" fmla="*/ 241029 h 288734"/>
                <a:gd name="connsiteX7" fmla="*/ 388085 w 389835"/>
                <a:gd name="connsiteY7" fmla="*/ 173913 h 288734"/>
                <a:gd name="connsiteX8" fmla="*/ 329542 w 389835"/>
                <a:gd name="connsiteY8" fmla="*/ 129193 h 288734"/>
                <a:gd name="connsiteX9" fmla="*/ 153453 w 389835"/>
                <a:gd name="connsiteY9" fmla="*/ 63335 h 288734"/>
                <a:gd name="connsiteX10" fmla="*/ 112237 w 389835"/>
                <a:gd name="connsiteY10" fmla="*/ 22736 h 288734"/>
                <a:gd name="connsiteX11" fmla="*/ 41720 w 389835"/>
                <a:gd name="connsiteY11" fmla="*/ 999 h 288734"/>
                <a:gd name="connsiteX0" fmla="*/ 41720 w 373815"/>
                <a:gd name="connsiteY0" fmla="*/ 999 h 288734"/>
                <a:gd name="connsiteX1" fmla="*/ 3312 w 373815"/>
                <a:gd name="connsiteY1" fmla="*/ 54177 h 288734"/>
                <a:gd name="connsiteX2" fmla="*/ 4604 w 373815"/>
                <a:gd name="connsiteY2" fmla="*/ 162725 h 288734"/>
                <a:gd name="connsiteX3" fmla="*/ 49053 w 373815"/>
                <a:gd name="connsiteY3" fmla="*/ 220136 h 288734"/>
                <a:gd name="connsiteX4" fmla="*/ 216137 w 373815"/>
                <a:gd name="connsiteY4" fmla="*/ 281596 h 288734"/>
                <a:gd name="connsiteX5" fmla="*/ 310062 w 373815"/>
                <a:gd name="connsiteY5" fmla="*/ 282601 h 288734"/>
                <a:gd name="connsiteX6" fmla="*/ 367949 w 373815"/>
                <a:gd name="connsiteY6" fmla="*/ 241029 h 288734"/>
                <a:gd name="connsiteX7" fmla="*/ 360152 w 373815"/>
                <a:gd name="connsiteY7" fmla="*/ 180145 h 288734"/>
                <a:gd name="connsiteX8" fmla="*/ 329542 w 373815"/>
                <a:gd name="connsiteY8" fmla="*/ 129193 h 288734"/>
                <a:gd name="connsiteX9" fmla="*/ 153453 w 373815"/>
                <a:gd name="connsiteY9" fmla="*/ 63335 h 288734"/>
                <a:gd name="connsiteX10" fmla="*/ 112237 w 373815"/>
                <a:gd name="connsiteY10" fmla="*/ 22736 h 288734"/>
                <a:gd name="connsiteX11" fmla="*/ 41720 w 373815"/>
                <a:gd name="connsiteY11" fmla="*/ 999 h 288734"/>
                <a:gd name="connsiteX0" fmla="*/ 42679 w 374774"/>
                <a:gd name="connsiteY0" fmla="*/ 999 h 288734"/>
                <a:gd name="connsiteX1" fmla="*/ 4271 w 374774"/>
                <a:gd name="connsiteY1" fmla="*/ 54177 h 288734"/>
                <a:gd name="connsiteX2" fmla="*/ 3494 w 374774"/>
                <a:gd name="connsiteY2" fmla="*/ 164803 h 288734"/>
                <a:gd name="connsiteX3" fmla="*/ 50012 w 374774"/>
                <a:gd name="connsiteY3" fmla="*/ 220136 h 288734"/>
                <a:gd name="connsiteX4" fmla="*/ 217096 w 374774"/>
                <a:gd name="connsiteY4" fmla="*/ 281596 h 288734"/>
                <a:gd name="connsiteX5" fmla="*/ 311021 w 374774"/>
                <a:gd name="connsiteY5" fmla="*/ 282601 h 288734"/>
                <a:gd name="connsiteX6" fmla="*/ 368908 w 374774"/>
                <a:gd name="connsiteY6" fmla="*/ 241029 h 288734"/>
                <a:gd name="connsiteX7" fmla="*/ 361111 w 374774"/>
                <a:gd name="connsiteY7" fmla="*/ 180145 h 288734"/>
                <a:gd name="connsiteX8" fmla="*/ 330501 w 374774"/>
                <a:gd name="connsiteY8" fmla="*/ 129193 h 288734"/>
                <a:gd name="connsiteX9" fmla="*/ 154412 w 374774"/>
                <a:gd name="connsiteY9" fmla="*/ 63335 h 288734"/>
                <a:gd name="connsiteX10" fmla="*/ 113196 w 374774"/>
                <a:gd name="connsiteY10" fmla="*/ 22736 h 288734"/>
                <a:gd name="connsiteX11" fmla="*/ 42679 w 374774"/>
                <a:gd name="connsiteY11" fmla="*/ 999 h 288734"/>
                <a:gd name="connsiteX0" fmla="*/ 42679 w 378231"/>
                <a:gd name="connsiteY0" fmla="*/ 999 h 288734"/>
                <a:gd name="connsiteX1" fmla="*/ 4271 w 378231"/>
                <a:gd name="connsiteY1" fmla="*/ 54177 h 288734"/>
                <a:gd name="connsiteX2" fmla="*/ 3494 w 378231"/>
                <a:gd name="connsiteY2" fmla="*/ 164803 h 288734"/>
                <a:gd name="connsiteX3" fmla="*/ 50012 w 378231"/>
                <a:gd name="connsiteY3" fmla="*/ 220136 h 288734"/>
                <a:gd name="connsiteX4" fmla="*/ 217096 w 378231"/>
                <a:gd name="connsiteY4" fmla="*/ 281596 h 288734"/>
                <a:gd name="connsiteX5" fmla="*/ 311021 w 378231"/>
                <a:gd name="connsiteY5" fmla="*/ 282601 h 288734"/>
                <a:gd name="connsiteX6" fmla="*/ 368908 w 378231"/>
                <a:gd name="connsiteY6" fmla="*/ 241029 h 288734"/>
                <a:gd name="connsiteX7" fmla="*/ 371940 w 378231"/>
                <a:gd name="connsiteY7" fmla="*/ 188463 h 288734"/>
                <a:gd name="connsiteX8" fmla="*/ 330501 w 378231"/>
                <a:gd name="connsiteY8" fmla="*/ 129193 h 288734"/>
                <a:gd name="connsiteX9" fmla="*/ 154412 w 378231"/>
                <a:gd name="connsiteY9" fmla="*/ 63335 h 288734"/>
                <a:gd name="connsiteX10" fmla="*/ 113196 w 378231"/>
                <a:gd name="connsiteY10" fmla="*/ 22736 h 288734"/>
                <a:gd name="connsiteX11" fmla="*/ 42679 w 378231"/>
                <a:gd name="connsiteY11" fmla="*/ 999 h 288734"/>
                <a:gd name="connsiteX0" fmla="*/ 42679 w 379004"/>
                <a:gd name="connsiteY0" fmla="*/ 999 h 288734"/>
                <a:gd name="connsiteX1" fmla="*/ 4271 w 379004"/>
                <a:gd name="connsiteY1" fmla="*/ 54177 h 288734"/>
                <a:gd name="connsiteX2" fmla="*/ 3494 w 379004"/>
                <a:gd name="connsiteY2" fmla="*/ 164803 h 288734"/>
                <a:gd name="connsiteX3" fmla="*/ 50012 w 379004"/>
                <a:gd name="connsiteY3" fmla="*/ 220136 h 288734"/>
                <a:gd name="connsiteX4" fmla="*/ 217096 w 379004"/>
                <a:gd name="connsiteY4" fmla="*/ 281596 h 288734"/>
                <a:gd name="connsiteX5" fmla="*/ 311021 w 379004"/>
                <a:gd name="connsiteY5" fmla="*/ 282601 h 288734"/>
                <a:gd name="connsiteX6" fmla="*/ 368908 w 379004"/>
                <a:gd name="connsiteY6" fmla="*/ 241029 h 288734"/>
                <a:gd name="connsiteX7" fmla="*/ 371940 w 379004"/>
                <a:gd name="connsiteY7" fmla="*/ 188463 h 288734"/>
                <a:gd name="connsiteX8" fmla="*/ 317869 w 379004"/>
                <a:gd name="connsiteY8" fmla="*/ 162467 h 288734"/>
                <a:gd name="connsiteX9" fmla="*/ 154412 w 379004"/>
                <a:gd name="connsiteY9" fmla="*/ 63335 h 288734"/>
                <a:gd name="connsiteX10" fmla="*/ 113196 w 379004"/>
                <a:gd name="connsiteY10" fmla="*/ 22736 h 288734"/>
                <a:gd name="connsiteX11" fmla="*/ 42679 w 379004"/>
                <a:gd name="connsiteY11" fmla="*/ 999 h 288734"/>
                <a:gd name="connsiteX0" fmla="*/ 42679 w 376147"/>
                <a:gd name="connsiteY0" fmla="*/ 999 h 288734"/>
                <a:gd name="connsiteX1" fmla="*/ 4271 w 376147"/>
                <a:gd name="connsiteY1" fmla="*/ 54177 h 288734"/>
                <a:gd name="connsiteX2" fmla="*/ 3494 w 376147"/>
                <a:gd name="connsiteY2" fmla="*/ 164803 h 288734"/>
                <a:gd name="connsiteX3" fmla="*/ 50012 w 376147"/>
                <a:gd name="connsiteY3" fmla="*/ 220136 h 288734"/>
                <a:gd name="connsiteX4" fmla="*/ 217096 w 376147"/>
                <a:gd name="connsiteY4" fmla="*/ 281596 h 288734"/>
                <a:gd name="connsiteX5" fmla="*/ 311021 w 376147"/>
                <a:gd name="connsiteY5" fmla="*/ 282601 h 288734"/>
                <a:gd name="connsiteX6" fmla="*/ 368908 w 376147"/>
                <a:gd name="connsiteY6" fmla="*/ 241029 h 288734"/>
                <a:gd name="connsiteX7" fmla="*/ 364721 w 376147"/>
                <a:gd name="connsiteY7" fmla="*/ 169747 h 288734"/>
                <a:gd name="connsiteX8" fmla="*/ 317869 w 376147"/>
                <a:gd name="connsiteY8" fmla="*/ 162467 h 288734"/>
                <a:gd name="connsiteX9" fmla="*/ 154412 w 376147"/>
                <a:gd name="connsiteY9" fmla="*/ 63335 h 288734"/>
                <a:gd name="connsiteX10" fmla="*/ 113196 w 376147"/>
                <a:gd name="connsiteY10" fmla="*/ 22736 h 288734"/>
                <a:gd name="connsiteX11" fmla="*/ 42679 w 376147"/>
                <a:gd name="connsiteY11" fmla="*/ 999 h 28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147" h="288734">
                  <a:moveTo>
                    <a:pt x="42679" y="999"/>
                  </a:moveTo>
                  <a:cubicBezTo>
                    <a:pt x="24525" y="6239"/>
                    <a:pt x="10802" y="26877"/>
                    <a:pt x="4271" y="54177"/>
                  </a:cubicBezTo>
                  <a:cubicBezTo>
                    <a:pt x="-2260" y="81477"/>
                    <a:pt x="-296" y="137718"/>
                    <a:pt x="3494" y="164803"/>
                  </a:cubicBezTo>
                  <a:cubicBezTo>
                    <a:pt x="7284" y="191888"/>
                    <a:pt x="14412" y="200671"/>
                    <a:pt x="50012" y="220136"/>
                  </a:cubicBezTo>
                  <a:cubicBezTo>
                    <a:pt x="85612" y="239601"/>
                    <a:pt x="185367" y="270724"/>
                    <a:pt x="217096" y="281596"/>
                  </a:cubicBezTo>
                  <a:cubicBezTo>
                    <a:pt x="248825" y="292468"/>
                    <a:pt x="285719" y="289362"/>
                    <a:pt x="311021" y="282601"/>
                  </a:cubicBezTo>
                  <a:cubicBezTo>
                    <a:pt x="336323" y="275840"/>
                    <a:pt x="354533" y="260759"/>
                    <a:pt x="368908" y="241029"/>
                  </a:cubicBezTo>
                  <a:cubicBezTo>
                    <a:pt x="383283" y="221299"/>
                    <a:pt x="373227" y="182841"/>
                    <a:pt x="364721" y="169747"/>
                  </a:cubicBezTo>
                  <a:cubicBezTo>
                    <a:pt x="356215" y="156653"/>
                    <a:pt x="352920" y="180202"/>
                    <a:pt x="317869" y="162467"/>
                  </a:cubicBezTo>
                  <a:cubicBezTo>
                    <a:pt x="282818" y="144732"/>
                    <a:pt x="192512" y="85560"/>
                    <a:pt x="154412" y="63335"/>
                  </a:cubicBezTo>
                  <a:cubicBezTo>
                    <a:pt x="116312" y="41110"/>
                    <a:pt x="131818" y="33125"/>
                    <a:pt x="113196" y="22736"/>
                  </a:cubicBezTo>
                  <a:cubicBezTo>
                    <a:pt x="94574" y="12347"/>
                    <a:pt x="60833" y="-4241"/>
                    <a:pt x="42679" y="99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8" name="자유형 67"/>
            <p:cNvSpPr/>
            <p:nvPr/>
          </p:nvSpPr>
          <p:spPr>
            <a:xfrm flipH="1">
              <a:off x="6964166" y="5545502"/>
              <a:ext cx="486415" cy="291093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98017"/>
                <a:gd name="connsiteY0" fmla="*/ 6742 h 366523"/>
                <a:gd name="connsiteX1" fmla="*/ 147 w 398017"/>
                <a:gd name="connsiteY1" fmla="*/ 87033 h 366523"/>
                <a:gd name="connsiteX2" fmla="*/ 44044 w 398017"/>
                <a:gd name="connsiteY2" fmla="*/ 270234 h 366523"/>
                <a:gd name="connsiteX3" fmla="*/ 286119 w 398017"/>
                <a:gd name="connsiteY3" fmla="*/ 366433 h 366523"/>
                <a:gd name="connsiteX4" fmla="*/ 396270 w 398017"/>
                <a:gd name="connsiteY4" fmla="*/ 285705 h 366523"/>
                <a:gd name="connsiteX5" fmla="*/ 339932 w 398017"/>
                <a:gd name="connsiteY5" fmla="*/ 184641 h 366523"/>
                <a:gd name="connsiteX6" fmla="*/ 163843 w 398017"/>
                <a:gd name="connsiteY6" fmla="*/ 118783 h 366523"/>
                <a:gd name="connsiteX7" fmla="*/ 138443 w 398017"/>
                <a:gd name="connsiteY7" fmla="*/ 17183 h 366523"/>
                <a:gd name="connsiteX8" fmla="*/ 34036 w 398017"/>
                <a:gd name="connsiteY8" fmla="*/ 6742 h 366523"/>
                <a:gd name="connsiteX0" fmla="*/ 33991 w 397972"/>
                <a:gd name="connsiteY0" fmla="*/ 6742 h 366503"/>
                <a:gd name="connsiteX1" fmla="*/ 102 w 397972"/>
                <a:gd name="connsiteY1" fmla="*/ 87033 h 366503"/>
                <a:gd name="connsiteX2" fmla="*/ 42098 w 397972"/>
                <a:gd name="connsiteY2" fmla="*/ 272135 h 366503"/>
                <a:gd name="connsiteX3" fmla="*/ 286074 w 397972"/>
                <a:gd name="connsiteY3" fmla="*/ 366433 h 366503"/>
                <a:gd name="connsiteX4" fmla="*/ 396225 w 397972"/>
                <a:gd name="connsiteY4" fmla="*/ 285705 h 366503"/>
                <a:gd name="connsiteX5" fmla="*/ 339887 w 397972"/>
                <a:gd name="connsiteY5" fmla="*/ 184641 h 366503"/>
                <a:gd name="connsiteX6" fmla="*/ 163798 w 397972"/>
                <a:gd name="connsiteY6" fmla="*/ 118783 h 366503"/>
                <a:gd name="connsiteX7" fmla="*/ 138398 w 397972"/>
                <a:gd name="connsiteY7" fmla="*/ 17183 h 366503"/>
                <a:gd name="connsiteX8" fmla="*/ 33991 w 397972"/>
                <a:gd name="connsiteY8" fmla="*/ 6742 h 366503"/>
                <a:gd name="connsiteX0" fmla="*/ 34481 w 398462"/>
                <a:gd name="connsiteY0" fmla="*/ 6742 h 366503"/>
                <a:gd name="connsiteX1" fmla="*/ 592 w 398462"/>
                <a:gd name="connsiteY1" fmla="*/ 87033 h 366503"/>
                <a:gd name="connsiteX2" fmla="*/ 15084 w 398462"/>
                <a:gd name="connsiteY2" fmla="*/ 239681 h 366503"/>
                <a:gd name="connsiteX3" fmla="*/ 42588 w 398462"/>
                <a:gd name="connsiteY3" fmla="*/ 272135 h 366503"/>
                <a:gd name="connsiteX4" fmla="*/ 286564 w 398462"/>
                <a:gd name="connsiteY4" fmla="*/ 366433 h 366503"/>
                <a:gd name="connsiteX5" fmla="*/ 396715 w 398462"/>
                <a:gd name="connsiteY5" fmla="*/ 285705 h 366503"/>
                <a:gd name="connsiteX6" fmla="*/ 340377 w 398462"/>
                <a:gd name="connsiteY6" fmla="*/ 184641 h 366503"/>
                <a:gd name="connsiteX7" fmla="*/ 164288 w 398462"/>
                <a:gd name="connsiteY7" fmla="*/ 118783 h 366503"/>
                <a:gd name="connsiteX8" fmla="*/ 138888 w 398462"/>
                <a:gd name="connsiteY8" fmla="*/ 17183 h 366503"/>
                <a:gd name="connsiteX9" fmla="*/ 34481 w 398462"/>
                <a:gd name="connsiteY9" fmla="*/ 6742 h 366503"/>
                <a:gd name="connsiteX0" fmla="*/ 34481 w 398462"/>
                <a:gd name="connsiteY0" fmla="*/ 6742 h 366447"/>
                <a:gd name="connsiteX1" fmla="*/ 592 w 398462"/>
                <a:gd name="connsiteY1" fmla="*/ 87033 h 366447"/>
                <a:gd name="connsiteX2" fmla="*/ 15084 w 398462"/>
                <a:gd name="connsiteY2" fmla="*/ 239681 h 366447"/>
                <a:gd name="connsiteX3" fmla="*/ 48291 w 398462"/>
                <a:gd name="connsiteY3" fmla="*/ 279739 h 366447"/>
                <a:gd name="connsiteX4" fmla="*/ 286564 w 398462"/>
                <a:gd name="connsiteY4" fmla="*/ 366433 h 366447"/>
                <a:gd name="connsiteX5" fmla="*/ 396715 w 398462"/>
                <a:gd name="connsiteY5" fmla="*/ 285705 h 366447"/>
                <a:gd name="connsiteX6" fmla="*/ 340377 w 398462"/>
                <a:gd name="connsiteY6" fmla="*/ 184641 h 366447"/>
                <a:gd name="connsiteX7" fmla="*/ 164288 w 398462"/>
                <a:gd name="connsiteY7" fmla="*/ 118783 h 366447"/>
                <a:gd name="connsiteX8" fmla="*/ 138888 w 398462"/>
                <a:gd name="connsiteY8" fmla="*/ 17183 h 366447"/>
                <a:gd name="connsiteX9" fmla="*/ 34481 w 398462"/>
                <a:gd name="connsiteY9" fmla="*/ 6742 h 366447"/>
                <a:gd name="connsiteX0" fmla="*/ 35274 w 399255"/>
                <a:gd name="connsiteY0" fmla="*/ 6742 h 366447"/>
                <a:gd name="connsiteX1" fmla="*/ 1385 w 399255"/>
                <a:gd name="connsiteY1" fmla="*/ 87033 h 366447"/>
                <a:gd name="connsiteX2" fmla="*/ 10174 w 399255"/>
                <a:gd name="connsiteY2" fmla="*/ 239681 h 366447"/>
                <a:gd name="connsiteX3" fmla="*/ 49084 w 399255"/>
                <a:gd name="connsiteY3" fmla="*/ 279739 h 366447"/>
                <a:gd name="connsiteX4" fmla="*/ 287357 w 399255"/>
                <a:gd name="connsiteY4" fmla="*/ 366433 h 366447"/>
                <a:gd name="connsiteX5" fmla="*/ 397508 w 399255"/>
                <a:gd name="connsiteY5" fmla="*/ 285705 h 366447"/>
                <a:gd name="connsiteX6" fmla="*/ 341170 w 399255"/>
                <a:gd name="connsiteY6" fmla="*/ 184641 h 366447"/>
                <a:gd name="connsiteX7" fmla="*/ 165081 w 399255"/>
                <a:gd name="connsiteY7" fmla="*/ 118783 h 366447"/>
                <a:gd name="connsiteX8" fmla="*/ 139681 w 399255"/>
                <a:gd name="connsiteY8" fmla="*/ 17183 h 366447"/>
                <a:gd name="connsiteX9" fmla="*/ 35274 w 399255"/>
                <a:gd name="connsiteY9" fmla="*/ 6742 h 366447"/>
                <a:gd name="connsiteX0" fmla="*/ 35274 w 399255"/>
                <a:gd name="connsiteY0" fmla="*/ 6742 h 373933"/>
                <a:gd name="connsiteX1" fmla="*/ 1385 w 399255"/>
                <a:gd name="connsiteY1" fmla="*/ 87033 h 373933"/>
                <a:gd name="connsiteX2" fmla="*/ 10174 w 399255"/>
                <a:gd name="connsiteY2" fmla="*/ 239681 h 373933"/>
                <a:gd name="connsiteX3" fmla="*/ 49084 w 399255"/>
                <a:gd name="connsiteY3" fmla="*/ 279739 h 373933"/>
                <a:gd name="connsiteX4" fmla="*/ 258233 w 399255"/>
                <a:gd name="connsiteY4" fmla="*/ 360587 h 373933"/>
                <a:gd name="connsiteX5" fmla="*/ 287357 w 399255"/>
                <a:gd name="connsiteY5" fmla="*/ 366433 h 373933"/>
                <a:gd name="connsiteX6" fmla="*/ 397508 w 399255"/>
                <a:gd name="connsiteY6" fmla="*/ 285705 h 373933"/>
                <a:gd name="connsiteX7" fmla="*/ 341170 w 399255"/>
                <a:gd name="connsiteY7" fmla="*/ 184641 h 373933"/>
                <a:gd name="connsiteX8" fmla="*/ 165081 w 399255"/>
                <a:gd name="connsiteY8" fmla="*/ 118783 h 373933"/>
                <a:gd name="connsiteX9" fmla="*/ 139681 w 399255"/>
                <a:gd name="connsiteY9" fmla="*/ 17183 h 373933"/>
                <a:gd name="connsiteX10" fmla="*/ 35274 w 399255"/>
                <a:gd name="connsiteY10" fmla="*/ 6742 h 373933"/>
                <a:gd name="connsiteX0" fmla="*/ 35274 w 397555"/>
                <a:gd name="connsiteY0" fmla="*/ 6742 h 367723"/>
                <a:gd name="connsiteX1" fmla="*/ 1385 w 397555"/>
                <a:gd name="connsiteY1" fmla="*/ 87033 h 367723"/>
                <a:gd name="connsiteX2" fmla="*/ 10174 w 397555"/>
                <a:gd name="connsiteY2" fmla="*/ 239681 h 367723"/>
                <a:gd name="connsiteX3" fmla="*/ 49084 w 397555"/>
                <a:gd name="connsiteY3" fmla="*/ 279739 h 367723"/>
                <a:gd name="connsiteX4" fmla="*/ 258233 w 397555"/>
                <a:gd name="connsiteY4" fmla="*/ 360587 h 367723"/>
                <a:gd name="connsiteX5" fmla="*/ 334445 w 397555"/>
                <a:gd name="connsiteY5" fmla="*/ 352583 h 367723"/>
                <a:gd name="connsiteX6" fmla="*/ 397508 w 397555"/>
                <a:gd name="connsiteY6" fmla="*/ 285705 h 367723"/>
                <a:gd name="connsiteX7" fmla="*/ 341170 w 397555"/>
                <a:gd name="connsiteY7" fmla="*/ 184641 h 367723"/>
                <a:gd name="connsiteX8" fmla="*/ 165081 w 397555"/>
                <a:gd name="connsiteY8" fmla="*/ 118783 h 367723"/>
                <a:gd name="connsiteX9" fmla="*/ 139681 w 397555"/>
                <a:gd name="connsiteY9" fmla="*/ 17183 h 367723"/>
                <a:gd name="connsiteX10" fmla="*/ 35274 w 397555"/>
                <a:gd name="connsiteY10" fmla="*/ 6742 h 367723"/>
                <a:gd name="connsiteX0" fmla="*/ 35274 w 397728"/>
                <a:gd name="connsiteY0" fmla="*/ 6742 h 364928"/>
                <a:gd name="connsiteX1" fmla="*/ 1385 w 397728"/>
                <a:gd name="connsiteY1" fmla="*/ 87033 h 364928"/>
                <a:gd name="connsiteX2" fmla="*/ 10174 w 397728"/>
                <a:gd name="connsiteY2" fmla="*/ 239681 h 364928"/>
                <a:gd name="connsiteX3" fmla="*/ 49084 w 397728"/>
                <a:gd name="connsiteY3" fmla="*/ 279739 h 364928"/>
                <a:gd name="connsiteX4" fmla="*/ 258233 w 397728"/>
                <a:gd name="connsiteY4" fmla="*/ 360587 h 364928"/>
                <a:gd name="connsiteX5" fmla="*/ 356604 w 397728"/>
                <a:gd name="connsiteY5" fmla="*/ 337348 h 364928"/>
                <a:gd name="connsiteX6" fmla="*/ 397508 w 397728"/>
                <a:gd name="connsiteY6" fmla="*/ 285705 h 364928"/>
                <a:gd name="connsiteX7" fmla="*/ 341170 w 397728"/>
                <a:gd name="connsiteY7" fmla="*/ 184641 h 364928"/>
                <a:gd name="connsiteX8" fmla="*/ 165081 w 397728"/>
                <a:gd name="connsiteY8" fmla="*/ 118783 h 364928"/>
                <a:gd name="connsiteX9" fmla="*/ 139681 w 397728"/>
                <a:gd name="connsiteY9" fmla="*/ 17183 h 364928"/>
                <a:gd name="connsiteX10" fmla="*/ 35274 w 397728"/>
                <a:gd name="connsiteY10" fmla="*/ 6742 h 364928"/>
                <a:gd name="connsiteX0" fmla="*/ 35274 w 397720"/>
                <a:gd name="connsiteY0" fmla="*/ 6742 h 357611"/>
                <a:gd name="connsiteX1" fmla="*/ 1385 w 397720"/>
                <a:gd name="connsiteY1" fmla="*/ 87033 h 357611"/>
                <a:gd name="connsiteX2" fmla="*/ 10174 w 397720"/>
                <a:gd name="connsiteY2" fmla="*/ 239681 h 357611"/>
                <a:gd name="connsiteX3" fmla="*/ 49084 w 397720"/>
                <a:gd name="connsiteY3" fmla="*/ 279739 h 357611"/>
                <a:gd name="connsiteX4" fmla="*/ 263773 w 397720"/>
                <a:gd name="connsiteY4" fmla="*/ 352277 h 357611"/>
                <a:gd name="connsiteX5" fmla="*/ 356604 w 397720"/>
                <a:gd name="connsiteY5" fmla="*/ 337348 h 357611"/>
                <a:gd name="connsiteX6" fmla="*/ 397508 w 397720"/>
                <a:gd name="connsiteY6" fmla="*/ 285705 h 357611"/>
                <a:gd name="connsiteX7" fmla="*/ 341170 w 397720"/>
                <a:gd name="connsiteY7" fmla="*/ 184641 h 357611"/>
                <a:gd name="connsiteX8" fmla="*/ 165081 w 397720"/>
                <a:gd name="connsiteY8" fmla="*/ 118783 h 357611"/>
                <a:gd name="connsiteX9" fmla="*/ 139681 w 397720"/>
                <a:gd name="connsiteY9" fmla="*/ 17183 h 357611"/>
                <a:gd name="connsiteX10" fmla="*/ 35274 w 397720"/>
                <a:gd name="connsiteY10" fmla="*/ 6742 h 357611"/>
                <a:gd name="connsiteX0" fmla="*/ 35274 w 397677"/>
                <a:gd name="connsiteY0" fmla="*/ 6742 h 358126"/>
                <a:gd name="connsiteX1" fmla="*/ 1385 w 397677"/>
                <a:gd name="connsiteY1" fmla="*/ 87033 h 358126"/>
                <a:gd name="connsiteX2" fmla="*/ 10174 w 397677"/>
                <a:gd name="connsiteY2" fmla="*/ 239681 h 358126"/>
                <a:gd name="connsiteX3" fmla="*/ 49084 w 397677"/>
                <a:gd name="connsiteY3" fmla="*/ 279739 h 358126"/>
                <a:gd name="connsiteX4" fmla="*/ 263773 w 397677"/>
                <a:gd name="connsiteY4" fmla="*/ 352277 h 358126"/>
                <a:gd name="connsiteX5" fmla="*/ 355219 w 397677"/>
                <a:gd name="connsiteY5" fmla="*/ 340118 h 358126"/>
                <a:gd name="connsiteX6" fmla="*/ 397508 w 397677"/>
                <a:gd name="connsiteY6" fmla="*/ 285705 h 358126"/>
                <a:gd name="connsiteX7" fmla="*/ 341170 w 397677"/>
                <a:gd name="connsiteY7" fmla="*/ 184641 h 358126"/>
                <a:gd name="connsiteX8" fmla="*/ 165081 w 397677"/>
                <a:gd name="connsiteY8" fmla="*/ 118783 h 358126"/>
                <a:gd name="connsiteX9" fmla="*/ 139681 w 397677"/>
                <a:gd name="connsiteY9" fmla="*/ 17183 h 358126"/>
                <a:gd name="connsiteX10" fmla="*/ 35274 w 397677"/>
                <a:gd name="connsiteY10" fmla="*/ 6742 h 358126"/>
                <a:gd name="connsiteX0" fmla="*/ 35274 w 403190"/>
                <a:gd name="connsiteY0" fmla="*/ 6742 h 358698"/>
                <a:gd name="connsiteX1" fmla="*/ 1385 w 403190"/>
                <a:gd name="connsiteY1" fmla="*/ 87033 h 358698"/>
                <a:gd name="connsiteX2" fmla="*/ 10174 w 403190"/>
                <a:gd name="connsiteY2" fmla="*/ 239681 h 358698"/>
                <a:gd name="connsiteX3" fmla="*/ 49084 w 403190"/>
                <a:gd name="connsiteY3" fmla="*/ 279739 h 358698"/>
                <a:gd name="connsiteX4" fmla="*/ 263773 w 403190"/>
                <a:gd name="connsiteY4" fmla="*/ 352277 h 358698"/>
                <a:gd name="connsiteX5" fmla="*/ 355219 w 403190"/>
                <a:gd name="connsiteY5" fmla="*/ 340118 h 358698"/>
                <a:gd name="connsiteX6" fmla="*/ 403048 w 403190"/>
                <a:gd name="connsiteY6" fmla="*/ 267701 h 358698"/>
                <a:gd name="connsiteX7" fmla="*/ 341170 w 403190"/>
                <a:gd name="connsiteY7" fmla="*/ 184641 h 358698"/>
                <a:gd name="connsiteX8" fmla="*/ 165081 w 403190"/>
                <a:gd name="connsiteY8" fmla="*/ 118783 h 358698"/>
                <a:gd name="connsiteX9" fmla="*/ 139681 w 403190"/>
                <a:gd name="connsiteY9" fmla="*/ 17183 h 358698"/>
                <a:gd name="connsiteX10" fmla="*/ 35274 w 403190"/>
                <a:gd name="connsiteY10" fmla="*/ 6742 h 358698"/>
                <a:gd name="connsiteX0" fmla="*/ 35274 w 403427"/>
                <a:gd name="connsiteY0" fmla="*/ 6742 h 358698"/>
                <a:gd name="connsiteX1" fmla="*/ 1385 w 403427"/>
                <a:gd name="connsiteY1" fmla="*/ 87033 h 358698"/>
                <a:gd name="connsiteX2" fmla="*/ 10174 w 403427"/>
                <a:gd name="connsiteY2" fmla="*/ 239681 h 358698"/>
                <a:gd name="connsiteX3" fmla="*/ 49084 w 403427"/>
                <a:gd name="connsiteY3" fmla="*/ 279739 h 358698"/>
                <a:gd name="connsiteX4" fmla="*/ 263773 w 403427"/>
                <a:gd name="connsiteY4" fmla="*/ 352277 h 358698"/>
                <a:gd name="connsiteX5" fmla="*/ 362144 w 403427"/>
                <a:gd name="connsiteY5" fmla="*/ 340118 h 358698"/>
                <a:gd name="connsiteX6" fmla="*/ 403048 w 403427"/>
                <a:gd name="connsiteY6" fmla="*/ 267701 h 358698"/>
                <a:gd name="connsiteX7" fmla="*/ 341170 w 403427"/>
                <a:gd name="connsiteY7" fmla="*/ 184641 h 358698"/>
                <a:gd name="connsiteX8" fmla="*/ 165081 w 403427"/>
                <a:gd name="connsiteY8" fmla="*/ 118783 h 358698"/>
                <a:gd name="connsiteX9" fmla="*/ 139681 w 403427"/>
                <a:gd name="connsiteY9" fmla="*/ 17183 h 358698"/>
                <a:gd name="connsiteX10" fmla="*/ 35274 w 403427"/>
                <a:gd name="connsiteY10" fmla="*/ 6742 h 358698"/>
                <a:gd name="connsiteX0" fmla="*/ 35274 w 403469"/>
                <a:gd name="connsiteY0" fmla="*/ 6742 h 356530"/>
                <a:gd name="connsiteX1" fmla="*/ 1385 w 403469"/>
                <a:gd name="connsiteY1" fmla="*/ 87033 h 356530"/>
                <a:gd name="connsiteX2" fmla="*/ 10174 w 403469"/>
                <a:gd name="connsiteY2" fmla="*/ 239681 h 356530"/>
                <a:gd name="connsiteX3" fmla="*/ 49084 w 403469"/>
                <a:gd name="connsiteY3" fmla="*/ 279739 h 356530"/>
                <a:gd name="connsiteX4" fmla="*/ 248539 w 403469"/>
                <a:gd name="connsiteY4" fmla="*/ 349507 h 356530"/>
                <a:gd name="connsiteX5" fmla="*/ 362144 w 403469"/>
                <a:gd name="connsiteY5" fmla="*/ 340118 h 356530"/>
                <a:gd name="connsiteX6" fmla="*/ 403048 w 403469"/>
                <a:gd name="connsiteY6" fmla="*/ 267701 h 356530"/>
                <a:gd name="connsiteX7" fmla="*/ 341170 w 403469"/>
                <a:gd name="connsiteY7" fmla="*/ 184641 h 356530"/>
                <a:gd name="connsiteX8" fmla="*/ 165081 w 403469"/>
                <a:gd name="connsiteY8" fmla="*/ 118783 h 356530"/>
                <a:gd name="connsiteX9" fmla="*/ 139681 w 403469"/>
                <a:gd name="connsiteY9" fmla="*/ 17183 h 356530"/>
                <a:gd name="connsiteX10" fmla="*/ 35274 w 403469"/>
                <a:gd name="connsiteY10" fmla="*/ 6742 h 3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469" h="356530">
                  <a:moveTo>
                    <a:pt x="35274" y="6742"/>
                  </a:moveTo>
                  <a:cubicBezTo>
                    <a:pt x="12225" y="18384"/>
                    <a:pt x="5568" y="48210"/>
                    <a:pt x="1385" y="87033"/>
                  </a:cubicBezTo>
                  <a:cubicBezTo>
                    <a:pt x="-2798" y="125856"/>
                    <a:pt x="3175" y="208831"/>
                    <a:pt x="10174" y="239681"/>
                  </a:cubicBezTo>
                  <a:cubicBezTo>
                    <a:pt x="17173" y="270531"/>
                    <a:pt x="9357" y="261435"/>
                    <a:pt x="49084" y="279739"/>
                  </a:cubicBezTo>
                  <a:cubicBezTo>
                    <a:pt x="88811" y="298043"/>
                    <a:pt x="208827" y="335058"/>
                    <a:pt x="248539" y="349507"/>
                  </a:cubicBezTo>
                  <a:cubicBezTo>
                    <a:pt x="288251" y="363956"/>
                    <a:pt x="336393" y="353752"/>
                    <a:pt x="362144" y="340118"/>
                  </a:cubicBezTo>
                  <a:cubicBezTo>
                    <a:pt x="387896" y="326484"/>
                    <a:pt x="406544" y="293614"/>
                    <a:pt x="403048" y="267701"/>
                  </a:cubicBezTo>
                  <a:cubicBezTo>
                    <a:pt x="399552" y="241788"/>
                    <a:pt x="380831" y="209461"/>
                    <a:pt x="341170" y="184641"/>
                  </a:cubicBezTo>
                  <a:cubicBezTo>
                    <a:pt x="301509" y="159821"/>
                    <a:pt x="203181" y="141008"/>
                    <a:pt x="165081" y="118783"/>
                  </a:cubicBezTo>
                  <a:cubicBezTo>
                    <a:pt x="126981" y="96558"/>
                    <a:pt x="161315" y="35856"/>
                    <a:pt x="139681" y="17183"/>
                  </a:cubicBezTo>
                  <a:cubicBezTo>
                    <a:pt x="118047" y="-1490"/>
                    <a:pt x="58323" y="-4900"/>
                    <a:pt x="35274" y="674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 rot="3991399">
              <a:off x="7141602" y="5619494"/>
              <a:ext cx="72126" cy="165638"/>
              <a:chOff x="2034498" y="5487892"/>
              <a:chExt cx="495300" cy="492151"/>
            </a:xfrm>
            <a:solidFill>
              <a:srgbClr val="CC0000"/>
            </a:solidFill>
          </p:grpSpPr>
          <p:sp>
            <p:nvSpPr>
              <p:cNvPr id="93" name="자유형 92"/>
              <p:cNvSpPr/>
              <p:nvPr/>
            </p:nvSpPr>
            <p:spPr>
              <a:xfrm rot="1210096" flipH="1">
                <a:off x="2034498" y="5632569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4" name="자유형 93"/>
              <p:cNvSpPr/>
              <p:nvPr/>
            </p:nvSpPr>
            <p:spPr>
              <a:xfrm rot="1210096" flipH="1">
                <a:off x="2034498" y="5487892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 rot="3991399">
              <a:off x="7231974" y="5590996"/>
              <a:ext cx="74133" cy="166631"/>
              <a:chOff x="2034498" y="5484942"/>
              <a:chExt cx="509084" cy="495101"/>
            </a:xfrm>
            <a:solidFill>
              <a:srgbClr val="CC0000"/>
            </a:solidFill>
          </p:grpSpPr>
          <p:sp>
            <p:nvSpPr>
              <p:cNvPr id="91" name="자유형 90"/>
              <p:cNvSpPr/>
              <p:nvPr/>
            </p:nvSpPr>
            <p:spPr>
              <a:xfrm rot="1210096" flipH="1">
                <a:off x="2034498" y="5632569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2" name="자유형 91"/>
              <p:cNvSpPr/>
              <p:nvPr/>
            </p:nvSpPr>
            <p:spPr>
              <a:xfrm rot="1210096" flipH="1">
                <a:off x="2048281" y="5484942"/>
                <a:ext cx="495301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1" name="자유형 70"/>
            <p:cNvSpPr/>
            <p:nvPr/>
          </p:nvSpPr>
          <p:spPr>
            <a:xfrm>
              <a:off x="8020737" y="5600253"/>
              <a:ext cx="477190" cy="253317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88990"/>
                <a:gd name="connsiteY0" fmla="*/ 6742 h 366495"/>
                <a:gd name="connsiteX1" fmla="*/ 147 w 388990"/>
                <a:gd name="connsiteY1" fmla="*/ 87033 h 366495"/>
                <a:gd name="connsiteX2" fmla="*/ 44044 w 388990"/>
                <a:gd name="connsiteY2" fmla="*/ 270234 h 366495"/>
                <a:gd name="connsiteX3" fmla="*/ 286119 w 388990"/>
                <a:gd name="connsiteY3" fmla="*/ 366433 h 366495"/>
                <a:gd name="connsiteX4" fmla="*/ 386765 w 388990"/>
                <a:gd name="connsiteY4" fmla="*/ 257520 h 366495"/>
                <a:gd name="connsiteX5" fmla="*/ 339932 w 388990"/>
                <a:gd name="connsiteY5" fmla="*/ 184641 h 366495"/>
                <a:gd name="connsiteX6" fmla="*/ 163843 w 388990"/>
                <a:gd name="connsiteY6" fmla="*/ 118783 h 366495"/>
                <a:gd name="connsiteX7" fmla="*/ 138443 w 388990"/>
                <a:gd name="connsiteY7" fmla="*/ 17183 h 366495"/>
                <a:gd name="connsiteX8" fmla="*/ 34036 w 388990"/>
                <a:gd name="connsiteY8" fmla="*/ 6742 h 366495"/>
                <a:gd name="connsiteX0" fmla="*/ 22011 w 376965"/>
                <a:gd name="connsiteY0" fmla="*/ 8390 h 368139"/>
                <a:gd name="connsiteX1" fmla="*/ 1677 w 376965"/>
                <a:gd name="connsiteY1" fmla="*/ 111273 h 368139"/>
                <a:gd name="connsiteX2" fmla="*/ 32019 w 376965"/>
                <a:gd name="connsiteY2" fmla="*/ 271882 h 368139"/>
                <a:gd name="connsiteX3" fmla="*/ 274094 w 376965"/>
                <a:gd name="connsiteY3" fmla="*/ 368081 h 368139"/>
                <a:gd name="connsiteX4" fmla="*/ 374740 w 376965"/>
                <a:gd name="connsiteY4" fmla="*/ 259168 h 368139"/>
                <a:gd name="connsiteX5" fmla="*/ 327907 w 376965"/>
                <a:gd name="connsiteY5" fmla="*/ 186289 h 368139"/>
                <a:gd name="connsiteX6" fmla="*/ 151818 w 376965"/>
                <a:gd name="connsiteY6" fmla="*/ 120431 h 368139"/>
                <a:gd name="connsiteX7" fmla="*/ 126418 w 376965"/>
                <a:gd name="connsiteY7" fmla="*/ 18831 h 368139"/>
                <a:gd name="connsiteX8" fmla="*/ 22011 w 376965"/>
                <a:gd name="connsiteY8" fmla="*/ 8390 h 368139"/>
                <a:gd name="connsiteX0" fmla="*/ 41386 w 378266"/>
                <a:gd name="connsiteY0" fmla="*/ 41193 h 351237"/>
                <a:gd name="connsiteX1" fmla="*/ 2978 w 378266"/>
                <a:gd name="connsiteY1" fmla="*/ 94371 h 351237"/>
                <a:gd name="connsiteX2" fmla="*/ 33320 w 378266"/>
                <a:gd name="connsiteY2" fmla="*/ 254980 h 351237"/>
                <a:gd name="connsiteX3" fmla="*/ 275395 w 378266"/>
                <a:gd name="connsiteY3" fmla="*/ 351179 h 351237"/>
                <a:gd name="connsiteX4" fmla="*/ 376041 w 378266"/>
                <a:gd name="connsiteY4" fmla="*/ 242266 h 351237"/>
                <a:gd name="connsiteX5" fmla="*/ 329208 w 378266"/>
                <a:gd name="connsiteY5" fmla="*/ 169387 h 351237"/>
                <a:gd name="connsiteX6" fmla="*/ 153119 w 378266"/>
                <a:gd name="connsiteY6" fmla="*/ 103529 h 351237"/>
                <a:gd name="connsiteX7" fmla="*/ 127719 w 378266"/>
                <a:gd name="connsiteY7" fmla="*/ 1929 h 351237"/>
                <a:gd name="connsiteX8" fmla="*/ 41386 w 378266"/>
                <a:gd name="connsiteY8" fmla="*/ 41193 h 351237"/>
                <a:gd name="connsiteX0" fmla="*/ 41386 w 378266"/>
                <a:gd name="connsiteY0" fmla="*/ 999 h 311043"/>
                <a:gd name="connsiteX1" fmla="*/ 2978 w 378266"/>
                <a:gd name="connsiteY1" fmla="*/ 54177 h 311043"/>
                <a:gd name="connsiteX2" fmla="*/ 33320 w 378266"/>
                <a:gd name="connsiteY2" fmla="*/ 214786 h 311043"/>
                <a:gd name="connsiteX3" fmla="*/ 275395 w 378266"/>
                <a:gd name="connsiteY3" fmla="*/ 310985 h 311043"/>
                <a:gd name="connsiteX4" fmla="*/ 376041 w 378266"/>
                <a:gd name="connsiteY4" fmla="*/ 202072 h 311043"/>
                <a:gd name="connsiteX5" fmla="*/ 329208 w 378266"/>
                <a:gd name="connsiteY5" fmla="*/ 129193 h 311043"/>
                <a:gd name="connsiteX6" fmla="*/ 153119 w 378266"/>
                <a:gd name="connsiteY6" fmla="*/ 63335 h 311043"/>
                <a:gd name="connsiteX7" fmla="*/ 111903 w 378266"/>
                <a:gd name="connsiteY7" fmla="*/ 22736 h 311043"/>
                <a:gd name="connsiteX8" fmla="*/ 41386 w 378266"/>
                <a:gd name="connsiteY8" fmla="*/ 999 h 311043"/>
                <a:gd name="connsiteX0" fmla="*/ 41386 w 378266"/>
                <a:gd name="connsiteY0" fmla="*/ 999 h 302015"/>
                <a:gd name="connsiteX1" fmla="*/ 2978 w 378266"/>
                <a:gd name="connsiteY1" fmla="*/ 54177 h 302015"/>
                <a:gd name="connsiteX2" fmla="*/ 33320 w 378266"/>
                <a:gd name="connsiteY2" fmla="*/ 214786 h 302015"/>
                <a:gd name="connsiteX3" fmla="*/ 275395 w 378266"/>
                <a:gd name="connsiteY3" fmla="*/ 301948 h 302015"/>
                <a:gd name="connsiteX4" fmla="*/ 376041 w 378266"/>
                <a:gd name="connsiteY4" fmla="*/ 202072 h 302015"/>
                <a:gd name="connsiteX5" fmla="*/ 329208 w 378266"/>
                <a:gd name="connsiteY5" fmla="*/ 129193 h 302015"/>
                <a:gd name="connsiteX6" fmla="*/ 153119 w 378266"/>
                <a:gd name="connsiteY6" fmla="*/ 63335 h 302015"/>
                <a:gd name="connsiteX7" fmla="*/ 111903 w 378266"/>
                <a:gd name="connsiteY7" fmla="*/ 22736 h 302015"/>
                <a:gd name="connsiteX8" fmla="*/ 41386 w 378266"/>
                <a:gd name="connsiteY8" fmla="*/ 999 h 302015"/>
                <a:gd name="connsiteX0" fmla="*/ 42950 w 378230"/>
                <a:gd name="connsiteY0" fmla="*/ 999 h 293801"/>
                <a:gd name="connsiteX1" fmla="*/ 4542 w 378230"/>
                <a:gd name="connsiteY1" fmla="*/ 54177 h 293801"/>
                <a:gd name="connsiteX2" fmla="*/ 34884 w 378230"/>
                <a:gd name="connsiteY2" fmla="*/ 214786 h 293801"/>
                <a:gd name="connsiteX3" fmla="*/ 307805 w 378230"/>
                <a:gd name="connsiteY3" fmla="*/ 293723 h 293801"/>
                <a:gd name="connsiteX4" fmla="*/ 377605 w 378230"/>
                <a:gd name="connsiteY4" fmla="*/ 202072 h 293801"/>
                <a:gd name="connsiteX5" fmla="*/ 330772 w 378230"/>
                <a:gd name="connsiteY5" fmla="*/ 129193 h 293801"/>
                <a:gd name="connsiteX6" fmla="*/ 154683 w 378230"/>
                <a:gd name="connsiteY6" fmla="*/ 63335 h 293801"/>
                <a:gd name="connsiteX7" fmla="*/ 113467 w 378230"/>
                <a:gd name="connsiteY7" fmla="*/ 22736 h 293801"/>
                <a:gd name="connsiteX8" fmla="*/ 42950 w 378230"/>
                <a:gd name="connsiteY8" fmla="*/ 999 h 293801"/>
                <a:gd name="connsiteX0" fmla="*/ 42950 w 384265"/>
                <a:gd name="connsiteY0" fmla="*/ 999 h 294246"/>
                <a:gd name="connsiteX1" fmla="*/ 4542 w 384265"/>
                <a:gd name="connsiteY1" fmla="*/ 54177 h 294246"/>
                <a:gd name="connsiteX2" fmla="*/ 34884 w 384265"/>
                <a:gd name="connsiteY2" fmla="*/ 214786 h 294246"/>
                <a:gd name="connsiteX3" fmla="*/ 307805 w 384265"/>
                <a:gd name="connsiteY3" fmla="*/ 293723 h 294246"/>
                <a:gd name="connsiteX4" fmla="*/ 383775 w 384265"/>
                <a:gd name="connsiteY4" fmla="*/ 179453 h 294246"/>
                <a:gd name="connsiteX5" fmla="*/ 330772 w 384265"/>
                <a:gd name="connsiteY5" fmla="*/ 129193 h 294246"/>
                <a:gd name="connsiteX6" fmla="*/ 154683 w 384265"/>
                <a:gd name="connsiteY6" fmla="*/ 63335 h 294246"/>
                <a:gd name="connsiteX7" fmla="*/ 113467 w 384265"/>
                <a:gd name="connsiteY7" fmla="*/ 22736 h 294246"/>
                <a:gd name="connsiteX8" fmla="*/ 42950 w 384265"/>
                <a:gd name="connsiteY8" fmla="*/ 999 h 294246"/>
                <a:gd name="connsiteX0" fmla="*/ 42406 w 384130"/>
                <a:gd name="connsiteY0" fmla="*/ 999 h 298326"/>
                <a:gd name="connsiteX1" fmla="*/ 3998 w 384130"/>
                <a:gd name="connsiteY1" fmla="*/ 54177 h 298326"/>
                <a:gd name="connsiteX2" fmla="*/ 34340 w 384130"/>
                <a:gd name="connsiteY2" fmla="*/ 214786 h 298326"/>
                <a:gd name="connsiteX3" fmla="*/ 296979 w 384130"/>
                <a:gd name="connsiteY3" fmla="*/ 297836 h 298326"/>
                <a:gd name="connsiteX4" fmla="*/ 383231 w 384130"/>
                <a:gd name="connsiteY4" fmla="*/ 179453 h 298326"/>
                <a:gd name="connsiteX5" fmla="*/ 330228 w 384130"/>
                <a:gd name="connsiteY5" fmla="*/ 129193 h 298326"/>
                <a:gd name="connsiteX6" fmla="*/ 154139 w 384130"/>
                <a:gd name="connsiteY6" fmla="*/ 63335 h 298326"/>
                <a:gd name="connsiteX7" fmla="*/ 112923 w 384130"/>
                <a:gd name="connsiteY7" fmla="*/ 22736 h 298326"/>
                <a:gd name="connsiteX8" fmla="*/ 42406 w 384130"/>
                <a:gd name="connsiteY8" fmla="*/ 999 h 298326"/>
                <a:gd name="connsiteX0" fmla="*/ 42406 w 383718"/>
                <a:gd name="connsiteY0" fmla="*/ 999 h 298855"/>
                <a:gd name="connsiteX1" fmla="*/ 3998 w 383718"/>
                <a:gd name="connsiteY1" fmla="*/ 54177 h 298855"/>
                <a:gd name="connsiteX2" fmla="*/ 34340 w 383718"/>
                <a:gd name="connsiteY2" fmla="*/ 214786 h 298855"/>
                <a:gd name="connsiteX3" fmla="*/ 296979 w 383718"/>
                <a:gd name="connsiteY3" fmla="*/ 297836 h 298855"/>
                <a:gd name="connsiteX4" fmla="*/ 353173 w 383718"/>
                <a:gd name="connsiteY4" fmla="*/ 255840 h 298855"/>
                <a:gd name="connsiteX5" fmla="*/ 383231 w 383718"/>
                <a:gd name="connsiteY5" fmla="*/ 179453 h 298855"/>
                <a:gd name="connsiteX6" fmla="*/ 330228 w 383718"/>
                <a:gd name="connsiteY6" fmla="*/ 129193 h 298855"/>
                <a:gd name="connsiteX7" fmla="*/ 154139 w 383718"/>
                <a:gd name="connsiteY7" fmla="*/ 63335 h 298855"/>
                <a:gd name="connsiteX8" fmla="*/ 112923 w 383718"/>
                <a:gd name="connsiteY8" fmla="*/ 22736 h 298855"/>
                <a:gd name="connsiteX9" fmla="*/ 42406 w 383718"/>
                <a:gd name="connsiteY9" fmla="*/ 999 h 298855"/>
                <a:gd name="connsiteX0" fmla="*/ 42406 w 387210"/>
                <a:gd name="connsiteY0" fmla="*/ 999 h 300412"/>
                <a:gd name="connsiteX1" fmla="*/ 3998 w 387210"/>
                <a:gd name="connsiteY1" fmla="*/ 54177 h 300412"/>
                <a:gd name="connsiteX2" fmla="*/ 34340 w 387210"/>
                <a:gd name="connsiteY2" fmla="*/ 214786 h 300412"/>
                <a:gd name="connsiteX3" fmla="*/ 296979 w 387210"/>
                <a:gd name="connsiteY3" fmla="*/ 297836 h 300412"/>
                <a:gd name="connsiteX4" fmla="*/ 373737 w 387210"/>
                <a:gd name="connsiteY4" fmla="*/ 270235 h 300412"/>
                <a:gd name="connsiteX5" fmla="*/ 383231 w 387210"/>
                <a:gd name="connsiteY5" fmla="*/ 179453 h 300412"/>
                <a:gd name="connsiteX6" fmla="*/ 330228 w 387210"/>
                <a:gd name="connsiteY6" fmla="*/ 129193 h 300412"/>
                <a:gd name="connsiteX7" fmla="*/ 154139 w 387210"/>
                <a:gd name="connsiteY7" fmla="*/ 63335 h 300412"/>
                <a:gd name="connsiteX8" fmla="*/ 112923 w 387210"/>
                <a:gd name="connsiteY8" fmla="*/ 22736 h 300412"/>
                <a:gd name="connsiteX9" fmla="*/ 42406 w 387210"/>
                <a:gd name="connsiteY9" fmla="*/ 999 h 300412"/>
                <a:gd name="connsiteX0" fmla="*/ 39800 w 384604"/>
                <a:gd name="connsiteY0" fmla="*/ 999 h 300412"/>
                <a:gd name="connsiteX1" fmla="*/ 1392 w 384604"/>
                <a:gd name="connsiteY1" fmla="*/ 54177 h 300412"/>
                <a:gd name="connsiteX2" fmla="*/ 31734 w 384604"/>
                <a:gd name="connsiteY2" fmla="*/ 214786 h 300412"/>
                <a:gd name="connsiteX3" fmla="*/ 234739 w 384604"/>
                <a:gd name="connsiteY3" fmla="*/ 297836 h 300412"/>
                <a:gd name="connsiteX4" fmla="*/ 371131 w 384604"/>
                <a:gd name="connsiteY4" fmla="*/ 270235 h 300412"/>
                <a:gd name="connsiteX5" fmla="*/ 380625 w 384604"/>
                <a:gd name="connsiteY5" fmla="*/ 179453 h 300412"/>
                <a:gd name="connsiteX6" fmla="*/ 327622 w 384604"/>
                <a:gd name="connsiteY6" fmla="*/ 129193 h 300412"/>
                <a:gd name="connsiteX7" fmla="*/ 151533 w 384604"/>
                <a:gd name="connsiteY7" fmla="*/ 63335 h 300412"/>
                <a:gd name="connsiteX8" fmla="*/ 110317 w 384604"/>
                <a:gd name="connsiteY8" fmla="*/ 22736 h 300412"/>
                <a:gd name="connsiteX9" fmla="*/ 39800 w 384604"/>
                <a:gd name="connsiteY9" fmla="*/ 999 h 300412"/>
                <a:gd name="connsiteX0" fmla="*/ 39800 w 382423"/>
                <a:gd name="connsiteY0" fmla="*/ 999 h 299830"/>
                <a:gd name="connsiteX1" fmla="*/ 1392 w 382423"/>
                <a:gd name="connsiteY1" fmla="*/ 54177 h 299830"/>
                <a:gd name="connsiteX2" fmla="*/ 31734 w 382423"/>
                <a:gd name="connsiteY2" fmla="*/ 214786 h 299830"/>
                <a:gd name="connsiteX3" fmla="*/ 234739 w 382423"/>
                <a:gd name="connsiteY3" fmla="*/ 297836 h 299830"/>
                <a:gd name="connsiteX4" fmla="*/ 362906 w 382423"/>
                <a:gd name="connsiteY4" fmla="*/ 266122 h 299830"/>
                <a:gd name="connsiteX5" fmla="*/ 380625 w 382423"/>
                <a:gd name="connsiteY5" fmla="*/ 179453 h 299830"/>
                <a:gd name="connsiteX6" fmla="*/ 327622 w 382423"/>
                <a:gd name="connsiteY6" fmla="*/ 129193 h 299830"/>
                <a:gd name="connsiteX7" fmla="*/ 151533 w 382423"/>
                <a:gd name="connsiteY7" fmla="*/ 63335 h 299830"/>
                <a:gd name="connsiteX8" fmla="*/ 110317 w 382423"/>
                <a:gd name="connsiteY8" fmla="*/ 22736 h 299830"/>
                <a:gd name="connsiteX9" fmla="*/ 39800 w 382423"/>
                <a:gd name="connsiteY9" fmla="*/ 999 h 299830"/>
                <a:gd name="connsiteX0" fmla="*/ 39800 w 381852"/>
                <a:gd name="connsiteY0" fmla="*/ 999 h 299221"/>
                <a:gd name="connsiteX1" fmla="*/ 1392 w 381852"/>
                <a:gd name="connsiteY1" fmla="*/ 54177 h 299221"/>
                <a:gd name="connsiteX2" fmla="*/ 31734 w 381852"/>
                <a:gd name="connsiteY2" fmla="*/ 214786 h 299221"/>
                <a:gd name="connsiteX3" fmla="*/ 234739 w 381852"/>
                <a:gd name="connsiteY3" fmla="*/ 297836 h 299221"/>
                <a:gd name="connsiteX4" fmla="*/ 359104 w 381852"/>
                <a:gd name="connsiteY4" fmla="*/ 260419 h 299221"/>
                <a:gd name="connsiteX5" fmla="*/ 380625 w 381852"/>
                <a:gd name="connsiteY5" fmla="*/ 179453 h 299221"/>
                <a:gd name="connsiteX6" fmla="*/ 327622 w 381852"/>
                <a:gd name="connsiteY6" fmla="*/ 129193 h 299221"/>
                <a:gd name="connsiteX7" fmla="*/ 151533 w 381852"/>
                <a:gd name="connsiteY7" fmla="*/ 63335 h 299221"/>
                <a:gd name="connsiteX8" fmla="*/ 110317 w 381852"/>
                <a:gd name="connsiteY8" fmla="*/ 22736 h 299221"/>
                <a:gd name="connsiteX9" fmla="*/ 39800 w 381852"/>
                <a:gd name="connsiteY9" fmla="*/ 999 h 299221"/>
                <a:gd name="connsiteX0" fmla="*/ 42806 w 384858"/>
                <a:gd name="connsiteY0" fmla="*/ 999 h 299131"/>
                <a:gd name="connsiteX1" fmla="*/ 4398 w 384858"/>
                <a:gd name="connsiteY1" fmla="*/ 54177 h 299131"/>
                <a:gd name="connsiteX2" fmla="*/ 27136 w 384858"/>
                <a:gd name="connsiteY2" fmla="*/ 216687 h 299131"/>
                <a:gd name="connsiteX3" fmla="*/ 237745 w 384858"/>
                <a:gd name="connsiteY3" fmla="*/ 297836 h 299131"/>
                <a:gd name="connsiteX4" fmla="*/ 362110 w 384858"/>
                <a:gd name="connsiteY4" fmla="*/ 260419 h 299131"/>
                <a:gd name="connsiteX5" fmla="*/ 383631 w 384858"/>
                <a:gd name="connsiteY5" fmla="*/ 179453 h 299131"/>
                <a:gd name="connsiteX6" fmla="*/ 330628 w 384858"/>
                <a:gd name="connsiteY6" fmla="*/ 129193 h 299131"/>
                <a:gd name="connsiteX7" fmla="*/ 154539 w 384858"/>
                <a:gd name="connsiteY7" fmla="*/ 63335 h 299131"/>
                <a:gd name="connsiteX8" fmla="*/ 113323 w 384858"/>
                <a:gd name="connsiteY8" fmla="*/ 22736 h 299131"/>
                <a:gd name="connsiteX9" fmla="*/ 42806 w 384858"/>
                <a:gd name="connsiteY9" fmla="*/ 999 h 299131"/>
                <a:gd name="connsiteX0" fmla="*/ 40587 w 382639"/>
                <a:gd name="connsiteY0" fmla="*/ 999 h 299131"/>
                <a:gd name="connsiteX1" fmla="*/ 2179 w 382639"/>
                <a:gd name="connsiteY1" fmla="*/ 54177 h 299131"/>
                <a:gd name="connsiteX2" fmla="*/ 6920 w 382639"/>
                <a:gd name="connsiteY2" fmla="*/ 188661 h 299131"/>
                <a:gd name="connsiteX3" fmla="*/ 24917 w 382639"/>
                <a:gd name="connsiteY3" fmla="*/ 216687 h 299131"/>
                <a:gd name="connsiteX4" fmla="*/ 235526 w 382639"/>
                <a:gd name="connsiteY4" fmla="*/ 297836 h 299131"/>
                <a:gd name="connsiteX5" fmla="*/ 359891 w 382639"/>
                <a:gd name="connsiteY5" fmla="*/ 260419 h 299131"/>
                <a:gd name="connsiteX6" fmla="*/ 381412 w 382639"/>
                <a:gd name="connsiteY6" fmla="*/ 179453 h 299131"/>
                <a:gd name="connsiteX7" fmla="*/ 328409 w 382639"/>
                <a:gd name="connsiteY7" fmla="*/ 129193 h 299131"/>
                <a:gd name="connsiteX8" fmla="*/ 152320 w 382639"/>
                <a:gd name="connsiteY8" fmla="*/ 63335 h 299131"/>
                <a:gd name="connsiteX9" fmla="*/ 111104 w 382639"/>
                <a:gd name="connsiteY9" fmla="*/ 22736 h 299131"/>
                <a:gd name="connsiteX10" fmla="*/ 40587 w 382639"/>
                <a:gd name="connsiteY10" fmla="*/ 999 h 299131"/>
                <a:gd name="connsiteX0" fmla="*/ 40587 w 382639"/>
                <a:gd name="connsiteY0" fmla="*/ 999 h 298788"/>
                <a:gd name="connsiteX1" fmla="*/ 2179 w 382639"/>
                <a:gd name="connsiteY1" fmla="*/ 54177 h 298788"/>
                <a:gd name="connsiteX2" fmla="*/ 6920 w 382639"/>
                <a:gd name="connsiteY2" fmla="*/ 188661 h 298788"/>
                <a:gd name="connsiteX3" fmla="*/ 38225 w 382639"/>
                <a:gd name="connsiteY3" fmla="*/ 224291 h 298788"/>
                <a:gd name="connsiteX4" fmla="*/ 235526 w 382639"/>
                <a:gd name="connsiteY4" fmla="*/ 297836 h 298788"/>
                <a:gd name="connsiteX5" fmla="*/ 359891 w 382639"/>
                <a:gd name="connsiteY5" fmla="*/ 260419 h 298788"/>
                <a:gd name="connsiteX6" fmla="*/ 381412 w 382639"/>
                <a:gd name="connsiteY6" fmla="*/ 179453 h 298788"/>
                <a:gd name="connsiteX7" fmla="*/ 328409 w 382639"/>
                <a:gd name="connsiteY7" fmla="*/ 129193 h 298788"/>
                <a:gd name="connsiteX8" fmla="*/ 152320 w 382639"/>
                <a:gd name="connsiteY8" fmla="*/ 63335 h 298788"/>
                <a:gd name="connsiteX9" fmla="*/ 111104 w 382639"/>
                <a:gd name="connsiteY9" fmla="*/ 22736 h 298788"/>
                <a:gd name="connsiteX10" fmla="*/ 40587 w 382639"/>
                <a:gd name="connsiteY10" fmla="*/ 999 h 298788"/>
                <a:gd name="connsiteX0" fmla="*/ 43902 w 385954"/>
                <a:gd name="connsiteY0" fmla="*/ 999 h 298788"/>
                <a:gd name="connsiteX1" fmla="*/ 5494 w 385954"/>
                <a:gd name="connsiteY1" fmla="*/ 54177 h 298788"/>
                <a:gd name="connsiteX2" fmla="*/ 2631 w 385954"/>
                <a:gd name="connsiteY2" fmla="*/ 169650 h 298788"/>
                <a:gd name="connsiteX3" fmla="*/ 41540 w 385954"/>
                <a:gd name="connsiteY3" fmla="*/ 224291 h 298788"/>
                <a:gd name="connsiteX4" fmla="*/ 238841 w 385954"/>
                <a:gd name="connsiteY4" fmla="*/ 297836 h 298788"/>
                <a:gd name="connsiteX5" fmla="*/ 363206 w 385954"/>
                <a:gd name="connsiteY5" fmla="*/ 260419 h 298788"/>
                <a:gd name="connsiteX6" fmla="*/ 384727 w 385954"/>
                <a:gd name="connsiteY6" fmla="*/ 179453 h 298788"/>
                <a:gd name="connsiteX7" fmla="*/ 331724 w 385954"/>
                <a:gd name="connsiteY7" fmla="*/ 129193 h 298788"/>
                <a:gd name="connsiteX8" fmla="*/ 155635 w 385954"/>
                <a:gd name="connsiteY8" fmla="*/ 63335 h 298788"/>
                <a:gd name="connsiteX9" fmla="*/ 114419 w 385954"/>
                <a:gd name="connsiteY9" fmla="*/ 22736 h 298788"/>
                <a:gd name="connsiteX10" fmla="*/ 43902 w 385954"/>
                <a:gd name="connsiteY10" fmla="*/ 999 h 298788"/>
                <a:gd name="connsiteX0" fmla="*/ 43902 w 391200"/>
                <a:gd name="connsiteY0" fmla="*/ 999 h 298788"/>
                <a:gd name="connsiteX1" fmla="*/ 5494 w 391200"/>
                <a:gd name="connsiteY1" fmla="*/ 54177 h 298788"/>
                <a:gd name="connsiteX2" fmla="*/ 2631 w 391200"/>
                <a:gd name="connsiteY2" fmla="*/ 169650 h 298788"/>
                <a:gd name="connsiteX3" fmla="*/ 41540 w 391200"/>
                <a:gd name="connsiteY3" fmla="*/ 224291 h 298788"/>
                <a:gd name="connsiteX4" fmla="*/ 238841 w 391200"/>
                <a:gd name="connsiteY4" fmla="*/ 297836 h 298788"/>
                <a:gd name="connsiteX5" fmla="*/ 363206 w 391200"/>
                <a:gd name="connsiteY5" fmla="*/ 260419 h 298788"/>
                <a:gd name="connsiteX6" fmla="*/ 390267 w 391200"/>
                <a:gd name="connsiteY6" fmla="*/ 173913 h 298788"/>
                <a:gd name="connsiteX7" fmla="*/ 331724 w 391200"/>
                <a:gd name="connsiteY7" fmla="*/ 129193 h 298788"/>
                <a:gd name="connsiteX8" fmla="*/ 155635 w 391200"/>
                <a:gd name="connsiteY8" fmla="*/ 63335 h 298788"/>
                <a:gd name="connsiteX9" fmla="*/ 114419 w 391200"/>
                <a:gd name="connsiteY9" fmla="*/ 22736 h 298788"/>
                <a:gd name="connsiteX10" fmla="*/ 43902 w 391200"/>
                <a:gd name="connsiteY10" fmla="*/ 999 h 298788"/>
                <a:gd name="connsiteX0" fmla="*/ 43902 w 391200"/>
                <a:gd name="connsiteY0" fmla="*/ 999 h 298972"/>
                <a:gd name="connsiteX1" fmla="*/ 5494 w 391200"/>
                <a:gd name="connsiteY1" fmla="*/ 54177 h 298972"/>
                <a:gd name="connsiteX2" fmla="*/ 2631 w 391200"/>
                <a:gd name="connsiteY2" fmla="*/ 169650 h 298972"/>
                <a:gd name="connsiteX3" fmla="*/ 51235 w 391200"/>
                <a:gd name="connsiteY3" fmla="*/ 220136 h 298972"/>
                <a:gd name="connsiteX4" fmla="*/ 238841 w 391200"/>
                <a:gd name="connsiteY4" fmla="*/ 297836 h 298972"/>
                <a:gd name="connsiteX5" fmla="*/ 363206 w 391200"/>
                <a:gd name="connsiteY5" fmla="*/ 260419 h 298972"/>
                <a:gd name="connsiteX6" fmla="*/ 390267 w 391200"/>
                <a:gd name="connsiteY6" fmla="*/ 173913 h 298972"/>
                <a:gd name="connsiteX7" fmla="*/ 331724 w 391200"/>
                <a:gd name="connsiteY7" fmla="*/ 129193 h 298972"/>
                <a:gd name="connsiteX8" fmla="*/ 155635 w 391200"/>
                <a:gd name="connsiteY8" fmla="*/ 63335 h 298972"/>
                <a:gd name="connsiteX9" fmla="*/ 114419 w 391200"/>
                <a:gd name="connsiteY9" fmla="*/ 22736 h 298972"/>
                <a:gd name="connsiteX10" fmla="*/ 43902 w 391200"/>
                <a:gd name="connsiteY10" fmla="*/ 999 h 298972"/>
                <a:gd name="connsiteX0" fmla="*/ 43902 w 391200"/>
                <a:gd name="connsiteY0" fmla="*/ 999 h 291076"/>
                <a:gd name="connsiteX1" fmla="*/ 5494 w 391200"/>
                <a:gd name="connsiteY1" fmla="*/ 54177 h 291076"/>
                <a:gd name="connsiteX2" fmla="*/ 2631 w 391200"/>
                <a:gd name="connsiteY2" fmla="*/ 169650 h 291076"/>
                <a:gd name="connsiteX3" fmla="*/ 51235 w 391200"/>
                <a:gd name="connsiteY3" fmla="*/ 220136 h 291076"/>
                <a:gd name="connsiteX4" fmla="*/ 254076 w 391200"/>
                <a:gd name="connsiteY4" fmla="*/ 289526 h 291076"/>
                <a:gd name="connsiteX5" fmla="*/ 363206 w 391200"/>
                <a:gd name="connsiteY5" fmla="*/ 260419 h 291076"/>
                <a:gd name="connsiteX6" fmla="*/ 390267 w 391200"/>
                <a:gd name="connsiteY6" fmla="*/ 173913 h 291076"/>
                <a:gd name="connsiteX7" fmla="*/ 331724 w 391200"/>
                <a:gd name="connsiteY7" fmla="*/ 129193 h 291076"/>
                <a:gd name="connsiteX8" fmla="*/ 155635 w 391200"/>
                <a:gd name="connsiteY8" fmla="*/ 63335 h 291076"/>
                <a:gd name="connsiteX9" fmla="*/ 114419 w 391200"/>
                <a:gd name="connsiteY9" fmla="*/ 22736 h 291076"/>
                <a:gd name="connsiteX10" fmla="*/ 43902 w 391200"/>
                <a:gd name="connsiteY10" fmla="*/ 999 h 291076"/>
                <a:gd name="connsiteX0" fmla="*/ 41720 w 389018"/>
                <a:gd name="connsiteY0" fmla="*/ 999 h 291076"/>
                <a:gd name="connsiteX1" fmla="*/ 3312 w 389018"/>
                <a:gd name="connsiteY1" fmla="*/ 54177 h 291076"/>
                <a:gd name="connsiteX2" fmla="*/ 4604 w 389018"/>
                <a:gd name="connsiteY2" fmla="*/ 162725 h 291076"/>
                <a:gd name="connsiteX3" fmla="*/ 49053 w 389018"/>
                <a:gd name="connsiteY3" fmla="*/ 220136 h 291076"/>
                <a:gd name="connsiteX4" fmla="*/ 251894 w 389018"/>
                <a:gd name="connsiteY4" fmla="*/ 289526 h 291076"/>
                <a:gd name="connsiteX5" fmla="*/ 361024 w 389018"/>
                <a:gd name="connsiteY5" fmla="*/ 260419 h 291076"/>
                <a:gd name="connsiteX6" fmla="*/ 388085 w 389018"/>
                <a:gd name="connsiteY6" fmla="*/ 173913 h 291076"/>
                <a:gd name="connsiteX7" fmla="*/ 329542 w 389018"/>
                <a:gd name="connsiteY7" fmla="*/ 129193 h 291076"/>
                <a:gd name="connsiteX8" fmla="*/ 153453 w 389018"/>
                <a:gd name="connsiteY8" fmla="*/ 63335 h 291076"/>
                <a:gd name="connsiteX9" fmla="*/ 112237 w 389018"/>
                <a:gd name="connsiteY9" fmla="*/ 22736 h 291076"/>
                <a:gd name="connsiteX10" fmla="*/ 41720 w 389018"/>
                <a:gd name="connsiteY10" fmla="*/ 999 h 291076"/>
                <a:gd name="connsiteX0" fmla="*/ 41720 w 389018"/>
                <a:gd name="connsiteY0" fmla="*/ 999 h 296314"/>
                <a:gd name="connsiteX1" fmla="*/ 3312 w 389018"/>
                <a:gd name="connsiteY1" fmla="*/ 54177 h 296314"/>
                <a:gd name="connsiteX2" fmla="*/ 4604 w 389018"/>
                <a:gd name="connsiteY2" fmla="*/ 162725 h 296314"/>
                <a:gd name="connsiteX3" fmla="*/ 49053 w 389018"/>
                <a:gd name="connsiteY3" fmla="*/ 220136 h 296314"/>
                <a:gd name="connsiteX4" fmla="*/ 247739 w 389018"/>
                <a:gd name="connsiteY4" fmla="*/ 295066 h 296314"/>
                <a:gd name="connsiteX5" fmla="*/ 361024 w 389018"/>
                <a:gd name="connsiteY5" fmla="*/ 260419 h 296314"/>
                <a:gd name="connsiteX6" fmla="*/ 388085 w 389018"/>
                <a:gd name="connsiteY6" fmla="*/ 173913 h 296314"/>
                <a:gd name="connsiteX7" fmla="*/ 329542 w 389018"/>
                <a:gd name="connsiteY7" fmla="*/ 129193 h 296314"/>
                <a:gd name="connsiteX8" fmla="*/ 153453 w 389018"/>
                <a:gd name="connsiteY8" fmla="*/ 63335 h 296314"/>
                <a:gd name="connsiteX9" fmla="*/ 112237 w 389018"/>
                <a:gd name="connsiteY9" fmla="*/ 22736 h 296314"/>
                <a:gd name="connsiteX10" fmla="*/ 41720 w 389018"/>
                <a:gd name="connsiteY10" fmla="*/ 999 h 296314"/>
                <a:gd name="connsiteX0" fmla="*/ 41720 w 388903"/>
                <a:gd name="connsiteY0" fmla="*/ 999 h 295976"/>
                <a:gd name="connsiteX1" fmla="*/ 3312 w 388903"/>
                <a:gd name="connsiteY1" fmla="*/ 54177 h 295976"/>
                <a:gd name="connsiteX2" fmla="*/ 4604 w 388903"/>
                <a:gd name="connsiteY2" fmla="*/ 162725 h 295976"/>
                <a:gd name="connsiteX3" fmla="*/ 49053 w 388903"/>
                <a:gd name="connsiteY3" fmla="*/ 220136 h 295976"/>
                <a:gd name="connsiteX4" fmla="*/ 247739 w 388903"/>
                <a:gd name="connsiteY4" fmla="*/ 295066 h 295976"/>
                <a:gd name="connsiteX5" fmla="*/ 359639 w 388903"/>
                <a:gd name="connsiteY5" fmla="*/ 256264 h 295976"/>
                <a:gd name="connsiteX6" fmla="*/ 388085 w 388903"/>
                <a:gd name="connsiteY6" fmla="*/ 173913 h 295976"/>
                <a:gd name="connsiteX7" fmla="*/ 329542 w 388903"/>
                <a:gd name="connsiteY7" fmla="*/ 129193 h 295976"/>
                <a:gd name="connsiteX8" fmla="*/ 153453 w 388903"/>
                <a:gd name="connsiteY8" fmla="*/ 63335 h 295976"/>
                <a:gd name="connsiteX9" fmla="*/ 112237 w 388903"/>
                <a:gd name="connsiteY9" fmla="*/ 22736 h 295976"/>
                <a:gd name="connsiteX10" fmla="*/ 41720 w 388903"/>
                <a:gd name="connsiteY10" fmla="*/ 999 h 295976"/>
                <a:gd name="connsiteX0" fmla="*/ 41720 w 388903"/>
                <a:gd name="connsiteY0" fmla="*/ 999 h 295369"/>
                <a:gd name="connsiteX1" fmla="*/ 3312 w 388903"/>
                <a:gd name="connsiteY1" fmla="*/ 54177 h 295369"/>
                <a:gd name="connsiteX2" fmla="*/ 4604 w 388903"/>
                <a:gd name="connsiteY2" fmla="*/ 162725 h 295369"/>
                <a:gd name="connsiteX3" fmla="*/ 49053 w 388903"/>
                <a:gd name="connsiteY3" fmla="*/ 220136 h 295369"/>
                <a:gd name="connsiteX4" fmla="*/ 247739 w 388903"/>
                <a:gd name="connsiteY4" fmla="*/ 295066 h 295369"/>
                <a:gd name="connsiteX5" fmla="*/ 359639 w 388903"/>
                <a:gd name="connsiteY5" fmla="*/ 243799 h 295369"/>
                <a:gd name="connsiteX6" fmla="*/ 388085 w 388903"/>
                <a:gd name="connsiteY6" fmla="*/ 173913 h 295369"/>
                <a:gd name="connsiteX7" fmla="*/ 329542 w 388903"/>
                <a:gd name="connsiteY7" fmla="*/ 129193 h 295369"/>
                <a:gd name="connsiteX8" fmla="*/ 153453 w 388903"/>
                <a:gd name="connsiteY8" fmla="*/ 63335 h 295369"/>
                <a:gd name="connsiteX9" fmla="*/ 112237 w 388903"/>
                <a:gd name="connsiteY9" fmla="*/ 22736 h 295369"/>
                <a:gd name="connsiteX10" fmla="*/ 41720 w 388903"/>
                <a:gd name="connsiteY10" fmla="*/ 999 h 295369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9971"/>
                <a:gd name="connsiteX1" fmla="*/ 3312 w 388903"/>
                <a:gd name="connsiteY1" fmla="*/ 54177 h 289971"/>
                <a:gd name="connsiteX2" fmla="*/ 4604 w 388903"/>
                <a:gd name="connsiteY2" fmla="*/ 162725 h 289971"/>
                <a:gd name="connsiteX3" fmla="*/ 49053 w 388903"/>
                <a:gd name="connsiteY3" fmla="*/ 220136 h 289971"/>
                <a:gd name="connsiteX4" fmla="*/ 216137 w 388903"/>
                <a:gd name="connsiteY4" fmla="*/ 281596 h 289971"/>
                <a:gd name="connsiteX5" fmla="*/ 239429 w 388903"/>
                <a:gd name="connsiteY5" fmla="*/ 285371 h 289971"/>
                <a:gd name="connsiteX6" fmla="*/ 359639 w 388903"/>
                <a:gd name="connsiteY6" fmla="*/ 243799 h 289971"/>
                <a:gd name="connsiteX7" fmla="*/ 388085 w 388903"/>
                <a:gd name="connsiteY7" fmla="*/ 173913 h 289971"/>
                <a:gd name="connsiteX8" fmla="*/ 329542 w 388903"/>
                <a:gd name="connsiteY8" fmla="*/ 129193 h 289971"/>
                <a:gd name="connsiteX9" fmla="*/ 153453 w 388903"/>
                <a:gd name="connsiteY9" fmla="*/ 63335 h 289971"/>
                <a:gd name="connsiteX10" fmla="*/ 112237 w 388903"/>
                <a:gd name="connsiteY10" fmla="*/ 22736 h 289971"/>
                <a:gd name="connsiteX11" fmla="*/ 41720 w 388903"/>
                <a:gd name="connsiteY11" fmla="*/ 999 h 289971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00367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10062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9835"/>
                <a:gd name="connsiteY0" fmla="*/ 999 h 288734"/>
                <a:gd name="connsiteX1" fmla="*/ 3312 w 389835"/>
                <a:gd name="connsiteY1" fmla="*/ 54177 h 288734"/>
                <a:gd name="connsiteX2" fmla="*/ 4604 w 389835"/>
                <a:gd name="connsiteY2" fmla="*/ 162725 h 288734"/>
                <a:gd name="connsiteX3" fmla="*/ 49053 w 389835"/>
                <a:gd name="connsiteY3" fmla="*/ 220136 h 288734"/>
                <a:gd name="connsiteX4" fmla="*/ 216137 w 389835"/>
                <a:gd name="connsiteY4" fmla="*/ 281596 h 288734"/>
                <a:gd name="connsiteX5" fmla="*/ 310062 w 389835"/>
                <a:gd name="connsiteY5" fmla="*/ 282601 h 288734"/>
                <a:gd name="connsiteX6" fmla="*/ 367949 w 389835"/>
                <a:gd name="connsiteY6" fmla="*/ 241029 h 288734"/>
                <a:gd name="connsiteX7" fmla="*/ 388085 w 389835"/>
                <a:gd name="connsiteY7" fmla="*/ 173913 h 288734"/>
                <a:gd name="connsiteX8" fmla="*/ 329542 w 389835"/>
                <a:gd name="connsiteY8" fmla="*/ 129193 h 288734"/>
                <a:gd name="connsiteX9" fmla="*/ 153453 w 389835"/>
                <a:gd name="connsiteY9" fmla="*/ 63335 h 288734"/>
                <a:gd name="connsiteX10" fmla="*/ 112237 w 389835"/>
                <a:gd name="connsiteY10" fmla="*/ 22736 h 288734"/>
                <a:gd name="connsiteX11" fmla="*/ 41720 w 389835"/>
                <a:gd name="connsiteY11" fmla="*/ 999 h 288734"/>
                <a:gd name="connsiteX0" fmla="*/ 41720 w 373815"/>
                <a:gd name="connsiteY0" fmla="*/ 999 h 288734"/>
                <a:gd name="connsiteX1" fmla="*/ 3312 w 373815"/>
                <a:gd name="connsiteY1" fmla="*/ 54177 h 288734"/>
                <a:gd name="connsiteX2" fmla="*/ 4604 w 373815"/>
                <a:gd name="connsiteY2" fmla="*/ 162725 h 288734"/>
                <a:gd name="connsiteX3" fmla="*/ 49053 w 373815"/>
                <a:gd name="connsiteY3" fmla="*/ 220136 h 288734"/>
                <a:gd name="connsiteX4" fmla="*/ 216137 w 373815"/>
                <a:gd name="connsiteY4" fmla="*/ 281596 h 288734"/>
                <a:gd name="connsiteX5" fmla="*/ 310062 w 373815"/>
                <a:gd name="connsiteY5" fmla="*/ 282601 h 288734"/>
                <a:gd name="connsiteX6" fmla="*/ 367949 w 373815"/>
                <a:gd name="connsiteY6" fmla="*/ 241029 h 288734"/>
                <a:gd name="connsiteX7" fmla="*/ 360152 w 373815"/>
                <a:gd name="connsiteY7" fmla="*/ 180145 h 288734"/>
                <a:gd name="connsiteX8" fmla="*/ 329542 w 373815"/>
                <a:gd name="connsiteY8" fmla="*/ 129193 h 288734"/>
                <a:gd name="connsiteX9" fmla="*/ 153453 w 373815"/>
                <a:gd name="connsiteY9" fmla="*/ 63335 h 288734"/>
                <a:gd name="connsiteX10" fmla="*/ 112237 w 373815"/>
                <a:gd name="connsiteY10" fmla="*/ 22736 h 288734"/>
                <a:gd name="connsiteX11" fmla="*/ 41720 w 373815"/>
                <a:gd name="connsiteY11" fmla="*/ 999 h 288734"/>
                <a:gd name="connsiteX0" fmla="*/ 42679 w 374774"/>
                <a:gd name="connsiteY0" fmla="*/ 999 h 288734"/>
                <a:gd name="connsiteX1" fmla="*/ 4271 w 374774"/>
                <a:gd name="connsiteY1" fmla="*/ 54177 h 288734"/>
                <a:gd name="connsiteX2" fmla="*/ 3494 w 374774"/>
                <a:gd name="connsiteY2" fmla="*/ 164803 h 288734"/>
                <a:gd name="connsiteX3" fmla="*/ 50012 w 374774"/>
                <a:gd name="connsiteY3" fmla="*/ 220136 h 288734"/>
                <a:gd name="connsiteX4" fmla="*/ 217096 w 374774"/>
                <a:gd name="connsiteY4" fmla="*/ 281596 h 288734"/>
                <a:gd name="connsiteX5" fmla="*/ 311021 w 374774"/>
                <a:gd name="connsiteY5" fmla="*/ 282601 h 288734"/>
                <a:gd name="connsiteX6" fmla="*/ 368908 w 374774"/>
                <a:gd name="connsiteY6" fmla="*/ 241029 h 288734"/>
                <a:gd name="connsiteX7" fmla="*/ 361111 w 374774"/>
                <a:gd name="connsiteY7" fmla="*/ 180145 h 288734"/>
                <a:gd name="connsiteX8" fmla="*/ 330501 w 374774"/>
                <a:gd name="connsiteY8" fmla="*/ 129193 h 288734"/>
                <a:gd name="connsiteX9" fmla="*/ 154412 w 374774"/>
                <a:gd name="connsiteY9" fmla="*/ 63335 h 288734"/>
                <a:gd name="connsiteX10" fmla="*/ 113196 w 374774"/>
                <a:gd name="connsiteY10" fmla="*/ 22736 h 288734"/>
                <a:gd name="connsiteX11" fmla="*/ 42679 w 374774"/>
                <a:gd name="connsiteY11" fmla="*/ 999 h 288734"/>
                <a:gd name="connsiteX0" fmla="*/ 42679 w 378231"/>
                <a:gd name="connsiteY0" fmla="*/ 999 h 288734"/>
                <a:gd name="connsiteX1" fmla="*/ 4271 w 378231"/>
                <a:gd name="connsiteY1" fmla="*/ 54177 h 288734"/>
                <a:gd name="connsiteX2" fmla="*/ 3494 w 378231"/>
                <a:gd name="connsiteY2" fmla="*/ 164803 h 288734"/>
                <a:gd name="connsiteX3" fmla="*/ 50012 w 378231"/>
                <a:gd name="connsiteY3" fmla="*/ 220136 h 288734"/>
                <a:gd name="connsiteX4" fmla="*/ 217096 w 378231"/>
                <a:gd name="connsiteY4" fmla="*/ 281596 h 288734"/>
                <a:gd name="connsiteX5" fmla="*/ 311021 w 378231"/>
                <a:gd name="connsiteY5" fmla="*/ 282601 h 288734"/>
                <a:gd name="connsiteX6" fmla="*/ 368908 w 378231"/>
                <a:gd name="connsiteY6" fmla="*/ 241029 h 288734"/>
                <a:gd name="connsiteX7" fmla="*/ 371940 w 378231"/>
                <a:gd name="connsiteY7" fmla="*/ 188463 h 288734"/>
                <a:gd name="connsiteX8" fmla="*/ 330501 w 378231"/>
                <a:gd name="connsiteY8" fmla="*/ 129193 h 288734"/>
                <a:gd name="connsiteX9" fmla="*/ 154412 w 378231"/>
                <a:gd name="connsiteY9" fmla="*/ 63335 h 288734"/>
                <a:gd name="connsiteX10" fmla="*/ 113196 w 378231"/>
                <a:gd name="connsiteY10" fmla="*/ 22736 h 288734"/>
                <a:gd name="connsiteX11" fmla="*/ 42679 w 378231"/>
                <a:gd name="connsiteY11" fmla="*/ 999 h 288734"/>
                <a:gd name="connsiteX0" fmla="*/ 42679 w 379004"/>
                <a:gd name="connsiteY0" fmla="*/ 999 h 288734"/>
                <a:gd name="connsiteX1" fmla="*/ 4271 w 379004"/>
                <a:gd name="connsiteY1" fmla="*/ 54177 h 288734"/>
                <a:gd name="connsiteX2" fmla="*/ 3494 w 379004"/>
                <a:gd name="connsiteY2" fmla="*/ 164803 h 288734"/>
                <a:gd name="connsiteX3" fmla="*/ 50012 w 379004"/>
                <a:gd name="connsiteY3" fmla="*/ 220136 h 288734"/>
                <a:gd name="connsiteX4" fmla="*/ 217096 w 379004"/>
                <a:gd name="connsiteY4" fmla="*/ 281596 h 288734"/>
                <a:gd name="connsiteX5" fmla="*/ 311021 w 379004"/>
                <a:gd name="connsiteY5" fmla="*/ 282601 h 288734"/>
                <a:gd name="connsiteX6" fmla="*/ 368908 w 379004"/>
                <a:gd name="connsiteY6" fmla="*/ 241029 h 288734"/>
                <a:gd name="connsiteX7" fmla="*/ 371940 w 379004"/>
                <a:gd name="connsiteY7" fmla="*/ 188463 h 288734"/>
                <a:gd name="connsiteX8" fmla="*/ 317869 w 379004"/>
                <a:gd name="connsiteY8" fmla="*/ 162467 h 288734"/>
                <a:gd name="connsiteX9" fmla="*/ 154412 w 379004"/>
                <a:gd name="connsiteY9" fmla="*/ 63335 h 288734"/>
                <a:gd name="connsiteX10" fmla="*/ 113196 w 379004"/>
                <a:gd name="connsiteY10" fmla="*/ 22736 h 288734"/>
                <a:gd name="connsiteX11" fmla="*/ 42679 w 379004"/>
                <a:gd name="connsiteY11" fmla="*/ 999 h 288734"/>
                <a:gd name="connsiteX0" fmla="*/ 42679 w 376147"/>
                <a:gd name="connsiteY0" fmla="*/ 999 h 288734"/>
                <a:gd name="connsiteX1" fmla="*/ 4271 w 376147"/>
                <a:gd name="connsiteY1" fmla="*/ 54177 h 288734"/>
                <a:gd name="connsiteX2" fmla="*/ 3494 w 376147"/>
                <a:gd name="connsiteY2" fmla="*/ 164803 h 288734"/>
                <a:gd name="connsiteX3" fmla="*/ 50012 w 376147"/>
                <a:gd name="connsiteY3" fmla="*/ 220136 h 288734"/>
                <a:gd name="connsiteX4" fmla="*/ 217096 w 376147"/>
                <a:gd name="connsiteY4" fmla="*/ 281596 h 288734"/>
                <a:gd name="connsiteX5" fmla="*/ 311021 w 376147"/>
                <a:gd name="connsiteY5" fmla="*/ 282601 h 288734"/>
                <a:gd name="connsiteX6" fmla="*/ 368908 w 376147"/>
                <a:gd name="connsiteY6" fmla="*/ 241029 h 288734"/>
                <a:gd name="connsiteX7" fmla="*/ 364721 w 376147"/>
                <a:gd name="connsiteY7" fmla="*/ 169747 h 288734"/>
                <a:gd name="connsiteX8" fmla="*/ 317869 w 376147"/>
                <a:gd name="connsiteY8" fmla="*/ 162467 h 288734"/>
                <a:gd name="connsiteX9" fmla="*/ 154412 w 376147"/>
                <a:gd name="connsiteY9" fmla="*/ 63335 h 288734"/>
                <a:gd name="connsiteX10" fmla="*/ 113196 w 376147"/>
                <a:gd name="connsiteY10" fmla="*/ 22736 h 288734"/>
                <a:gd name="connsiteX11" fmla="*/ 42679 w 376147"/>
                <a:gd name="connsiteY11" fmla="*/ 999 h 28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147" h="288734">
                  <a:moveTo>
                    <a:pt x="42679" y="999"/>
                  </a:moveTo>
                  <a:cubicBezTo>
                    <a:pt x="24525" y="6239"/>
                    <a:pt x="10802" y="26877"/>
                    <a:pt x="4271" y="54177"/>
                  </a:cubicBezTo>
                  <a:cubicBezTo>
                    <a:pt x="-2260" y="81477"/>
                    <a:pt x="-296" y="137718"/>
                    <a:pt x="3494" y="164803"/>
                  </a:cubicBezTo>
                  <a:cubicBezTo>
                    <a:pt x="7284" y="191888"/>
                    <a:pt x="14412" y="200671"/>
                    <a:pt x="50012" y="220136"/>
                  </a:cubicBezTo>
                  <a:cubicBezTo>
                    <a:pt x="85612" y="239601"/>
                    <a:pt x="185367" y="270724"/>
                    <a:pt x="217096" y="281596"/>
                  </a:cubicBezTo>
                  <a:cubicBezTo>
                    <a:pt x="248825" y="292468"/>
                    <a:pt x="285719" y="289362"/>
                    <a:pt x="311021" y="282601"/>
                  </a:cubicBezTo>
                  <a:cubicBezTo>
                    <a:pt x="336323" y="275840"/>
                    <a:pt x="354533" y="260759"/>
                    <a:pt x="368908" y="241029"/>
                  </a:cubicBezTo>
                  <a:cubicBezTo>
                    <a:pt x="383283" y="221299"/>
                    <a:pt x="373227" y="182841"/>
                    <a:pt x="364721" y="169747"/>
                  </a:cubicBezTo>
                  <a:cubicBezTo>
                    <a:pt x="356215" y="156653"/>
                    <a:pt x="352920" y="180202"/>
                    <a:pt x="317869" y="162467"/>
                  </a:cubicBezTo>
                  <a:cubicBezTo>
                    <a:pt x="282818" y="144732"/>
                    <a:pt x="192512" y="85560"/>
                    <a:pt x="154412" y="63335"/>
                  </a:cubicBezTo>
                  <a:cubicBezTo>
                    <a:pt x="116312" y="41110"/>
                    <a:pt x="131818" y="33125"/>
                    <a:pt x="113196" y="22736"/>
                  </a:cubicBezTo>
                  <a:cubicBezTo>
                    <a:pt x="94574" y="12347"/>
                    <a:pt x="60833" y="-4241"/>
                    <a:pt x="42679" y="999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8009771" y="5545502"/>
              <a:ext cx="486415" cy="291093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98017"/>
                <a:gd name="connsiteY0" fmla="*/ 6742 h 366523"/>
                <a:gd name="connsiteX1" fmla="*/ 147 w 398017"/>
                <a:gd name="connsiteY1" fmla="*/ 87033 h 366523"/>
                <a:gd name="connsiteX2" fmla="*/ 44044 w 398017"/>
                <a:gd name="connsiteY2" fmla="*/ 270234 h 366523"/>
                <a:gd name="connsiteX3" fmla="*/ 286119 w 398017"/>
                <a:gd name="connsiteY3" fmla="*/ 366433 h 366523"/>
                <a:gd name="connsiteX4" fmla="*/ 396270 w 398017"/>
                <a:gd name="connsiteY4" fmla="*/ 285705 h 366523"/>
                <a:gd name="connsiteX5" fmla="*/ 339932 w 398017"/>
                <a:gd name="connsiteY5" fmla="*/ 184641 h 366523"/>
                <a:gd name="connsiteX6" fmla="*/ 163843 w 398017"/>
                <a:gd name="connsiteY6" fmla="*/ 118783 h 366523"/>
                <a:gd name="connsiteX7" fmla="*/ 138443 w 398017"/>
                <a:gd name="connsiteY7" fmla="*/ 17183 h 366523"/>
                <a:gd name="connsiteX8" fmla="*/ 34036 w 398017"/>
                <a:gd name="connsiteY8" fmla="*/ 6742 h 366523"/>
                <a:gd name="connsiteX0" fmla="*/ 33991 w 397972"/>
                <a:gd name="connsiteY0" fmla="*/ 6742 h 366503"/>
                <a:gd name="connsiteX1" fmla="*/ 102 w 397972"/>
                <a:gd name="connsiteY1" fmla="*/ 87033 h 366503"/>
                <a:gd name="connsiteX2" fmla="*/ 42098 w 397972"/>
                <a:gd name="connsiteY2" fmla="*/ 272135 h 366503"/>
                <a:gd name="connsiteX3" fmla="*/ 286074 w 397972"/>
                <a:gd name="connsiteY3" fmla="*/ 366433 h 366503"/>
                <a:gd name="connsiteX4" fmla="*/ 396225 w 397972"/>
                <a:gd name="connsiteY4" fmla="*/ 285705 h 366503"/>
                <a:gd name="connsiteX5" fmla="*/ 339887 w 397972"/>
                <a:gd name="connsiteY5" fmla="*/ 184641 h 366503"/>
                <a:gd name="connsiteX6" fmla="*/ 163798 w 397972"/>
                <a:gd name="connsiteY6" fmla="*/ 118783 h 366503"/>
                <a:gd name="connsiteX7" fmla="*/ 138398 w 397972"/>
                <a:gd name="connsiteY7" fmla="*/ 17183 h 366503"/>
                <a:gd name="connsiteX8" fmla="*/ 33991 w 397972"/>
                <a:gd name="connsiteY8" fmla="*/ 6742 h 366503"/>
                <a:gd name="connsiteX0" fmla="*/ 34481 w 398462"/>
                <a:gd name="connsiteY0" fmla="*/ 6742 h 366503"/>
                <a:gd name="connsiteX1" fmla="*/ 592 w 398462"/>
                <a:gd name="connsiteY1" fmla="*/ 87033 h 366503"/>
                <a:gd name="connsiteX2" fmla="*/ 15084 w 398462"/>
                <a:gd name="connsiteY2" fmla="*/ 239681 h 366503"/>
                <a:gd name="connsiteX3" fmla="*/ 42588 w 398462"/>
                <a:gd name="connsiteY3" fmla="*/ 272135 h 366503"/>
                <a:gd name="connsiteX4" fmla="*/ 286564 w 398462"/>
                <a:gd name="connsiteY4" fmla="*/ 366433 h 366503"/>
                <a:gd name="connsiteX5" fmla="*/ 396715 w 398462"/>
                <a:gd name="connsiteY5" fmla="*/ 285705 h 366503"/>
                <a:gd name="connsiteX6" fmla="*/ 340377 w 398462"/>
                <a:gd name="connsiteY6" fmla="*/ 184641 h 366503"/>
                <a:gd name="connsiteX7" fmla="*/ 164288 w 398462"/>
                <a:gd name="connsiteY7" fmla="*/ 118783 h 366503"/>
                <a:gd name="connsiteX8" fmla="*/ 138888 w 398462"/>
                <a:gd name="connsiteY8" fmla="*/ 17183 h 366503"/>
                <a:gd name="connsiteX9" fmla="*/ 34481 w 398462"/>
                <a:gd name="connsiteY9" fmla="*/ 6742 h 366503"/>
                <a:gd name="connsiteX0" fmla="*/ 34481 w 398462"/>
                <a:gd name="connsiteY0" fmla="*/ 6742 h 366447"/>
                <a:gd name="connsiteX1" fmla="*/ 592 w 398462"/>
                <a:gd name="connsiteY1" fmla="*/ 87033 h 366447"/>
                <a:gd name="connsiteX2" fmla="*/ 15084 w 398462"/>
                <a:gd name="connsiteY2" fmla="*/ 239681 h 366447"/>
                <a:gd name="connsiteX3" fmla="*/ 48291 w 398462"/>
                <a:gd name="connsiteY3" fmla="*/ 279739 h 366447"/>
                <a:gd name="connsiteX4" fmla="*/ 286564 w 398462"/>
                <a:gd name="connsiteY4" fmla="*/ 366433 h 366447"/>
                <a:gd name="connsiteX5" fmla="*/ 396715 w 398462"/>
                <a:gd name="connsiteY5" fmla="*/ 285705 h 366447"/>
                <a:gd name="connsiteX6" fmla="*/ 340377 w 398462"/>
                <a:gd name="connsiteY6" fmla="*/ 184641 h 366447"/>
                <a:gd name="connsiteX7" fmla="*/ 164288 w 398462"/>
                <a:gd name="connsiteY7" fmla="*/ 118783 h 366447"/>
                <a:gd name="connsiteX8" fmla="*/ 138888 w 398462"/>
                <a:gd name="connsiteY8" fmla="*/ 17183 h 366447"/>
                <a:gd name="connsiteX9" fmla="*/ 34481 w 398462"/>
                <a:gd name="connsiteY9" fmla="*/ 6742 h 366447"/>
                <a:gd name="connsiteX0" fmla="*/ 35274 w 399255"/>
                <a:gd name="connsiteY0" fmla="*/ 6742 h 366447"/>
                <a:gd name="connsiteX1" fmla="*/ 1385 w 399255"/>
                <a:gd name="connsiteY1" fmla="*/ 87033 h 366447"/>
                <a:gd name="connsiteX2" fmla="*/ 10174 w 399255"/>
                <a:gd name="connsiteY2" fmla="*/ 239681 h 366447"/>
                <a:gd name="connsiteX3" fmla="*/ 49084 w 399255"/>
                <a:gd name="connsiteY3" fmla="*/ 279739 h 366447"/>
                <a:gd name="connsiteX4" fmla="*/ 287357 w 399255"/>
                <a:gd name="connsiteY4" fmla="*/ 366433 h 366447"/>
                <a:gd name="connsiteX5" fmla="*/ 397508 w 399255"/>
                <a:gd name="connsiteY5" fmla="*/ 285705 h 366447"/>
                <a:gd name="connsiteX6" fmla="*/ 341170 w 399255"/>
                <a:gd name="connsiteY6" fmla="*/ 184641 h 366447"/>
                <a:gd name="connsiteX7" fmla="*/ 165081 w 399255"/>
                <a:gd name="connsiteY7" fmla="*/ 118783 h 366447"/>
                <a:gd name="connsiteX8" fmla="*/ 139681 w 399255"/>
                <a:gd name="connsiteY8" fmla="*/ 17183 h 366447"/>
                <a:gd name="connsiteX9" fmla="*/ 35274 w 399255"/>
                <a:gd name="connsiteY9" fmla="*/ 6742 h 366447"/>
                <a:gd name="connsiteX0" fmla="*/ 35274 w 399255"/>
                <a:gd name="connsiteY0" fmla="*/ 6742 h 373933"/>
                <a:gd name="connsiteX1" fmla="*/ 1385 w 399255"/>
                <a:gd name="connsiteY1" fmla="*/ 87033 h 373933"/>
                <a:gd name="connsiteX2" fmla="*/ 10174 w 399255"/>
                <a:gd name="connsiteY2" fmla="*/ 239681 h 373933"/>
                <a:gd name="connsiteX3" fmla="*/ 49084 w 399255"/>
                <a:gd name="connsiteY3" fmla="*/ 279739 h 373933"/>
                <a:gd name="connsiteX4" fmla="*/ 258233 w 399255"/>
                <a:gd name="connsiteY4" fmla="*/ 360587 h 373933"/>
                <a:gd name="connsiteX5" fmla="*/ 287357 w 399255"/>
                <a:gd name="connsiteY5" fmla="*/ 366433 h 373933"/>
                <a:gd name="connsiteX6" fmla="*/ 397508 w 399255"/>
                <a:gd name="connsiteY6" fmla="*/ 285705 h 373933"/>
                <a:gd name="connsiteX7" fmla="*/ 341170 w 399255"/>
                <a:gd name="connsiteY7" fmla="*/ 184641 h 373933"/>
                <a:gd name="connsiteX8" fmla="*/ 165081 w 399255"/>
                <a:gd name="connsiteY8" fmla="*/ 118783 h 373933"/>
                <a:gd name="connsiteX9" fmla="*/ 139681 w 399255"/>
                <a:gd name="connsiteY9" fmla="*/ 17183 h 373933"/>
                <a:gd name="connsiteX10" fmla="*/ 35274 w 399255"/>
                <a:gd name="connsiteY10" fmla="*/ 6742 h 373933"/>
                <a:gd name="connsiteX0" fmla="*/ 35274 w 397555"/>
                <a:gd name="connsiteY0" fmla="*/ 6742 h 367723"/>
                <a:gd name="connsiteX1" fmla="*/ 1385 w 397555"/>
                <a:gd name="connsiteY1" fmla="*/ 87033 h 367723"/>
                <a:gd name="connsiteX2" fmla="*/ 10174 w 397555"/>
                <a:gd name="connsiteY2" fmla="*/ 239681 h 367723"/>
                <a:gd name="connsiteX3" fmla="*/ 49084 w 397555"/>
                <a:gd name="connsiteY3" fmla="*/ 279739 h 367723"/>
                <a:gd name="connsiteX4" fmla="*/ 258233 w 397555"/>
                <a:gd name="connsiteY4" fmla="*/ 360587 h 367723"/>
                <a:gd name="connsiteX5" fmla="*/ 334445 w 397555"/>
                <a:gd name="connsiteY5" fmla="*/ 352583 h 367723"/>
                <a:gd name="connsiteX6" fmla="*/ 397508 w 397555"/>
                <a:gd name="connsiteY6" fmla="*/ 285705 h 367723"/>
                <a:gd name="connsiteX7" fmla="*/ 341170 w 397555"/>
                <a:gd name="connsiteY7" fmla="*/ 184641 h 367723"/>
                <a:gd name="connsiteX8" fmla="*/ 165081 w 397555"/>
                <a:gd name="connsiteY8" fmla="*/ 118783 h 367723"/>
                <a:gd name="connsiteX9" fmla="*/ 139681 w 397555"/>
                <a:gd name="connsiteY9" fmla="*/ 17183 h 367723"/>
                <a:gd name="connsiteX10" fmla="*/ 35274 w 397555"/>
                <a:gd name="connsiteY10" fmla="*/ 6742 h 367723"/>
                <a:gd name="connsiteX0" fmla="*/ 35274 w 397728"/>
                <a:gd name="connsiteY0" fmla="*/ 6742 h 364928"/>
                <a:gd name="connsiteX1" fmla="*/ 1385 w 397728"/>
                <a:gd name="connsiteY1" fmla="*/ 87033 h 364928"/>
                <a:gd name="connsiteX2" fmla="*/ 10174 w 397728"/>
                <a:gd name="connsiteY2" fmla="*/ 239681 h 364928"/>
                <a:gd name="connsiteX3" fmla="*/ 49084 w 397728"/>
                <a:gd name="connsiteY3" fmla="*/ 279739 h 364928"/>
                <a:gd name="connsiteX4" fmla="*/ 258233 w 397728"/>
                <a:gd name="connsiteY4" fmla="*/ 360587 h 364928"/>
                <a:gd name="connsiteX5" fmla="*/ 356604 w 397728"/>
                <a:gd name="connsiteY5" fmla="*/ 337348 h 364928"/>
                <a:gd name="connsiteX6" fmla="*/ 397508 w 397728"/>
                <a:gd name="connsiteY6" fmla="*/ 285705 h 364928"/>
                <a:gd name="connsiteX7" fmla="*/ 341170 w 397728"/>
                <a:gd name="connsiteY7" fmla="*/ 184641 h 364928"/>
                <a:gd name="connsiteX8" fmla="*/ 165081 w 397728"/>
                <a:gd name="connsiteY8" fmla="*/ 118783 h 364928"/>
                <a:gd name="connsiteX9" fmla="*/ 139681 w 397728"/>
                <a:gd name="connsiteY9" fmla="*/ 17183 h 364928"/>
                <a:gd name="connsiteX10" fmla="*/ 35274 w 397728"/>
                <a:gd name="connsiteY10" fmla="*/ 6742 h 364928"/>
                <a:gd name="connsiteX0" fmla="*/ 35274 w 397720"/>
                <a:gd name="connsiteY0" fmla="*/ 6742 h 357611"/>
                <a:gd name="connsiteX1" fmla="*/ 1385 w 397720"/>
                <a:gd name="connsiteY1" fmla="*/ 87033 h 357611"/>
                <a:gd name="connsiteX2" fmla="*/ 10174 w 397720"/>
                <a:gd name="connsiteY2" fmla="*/ 239681 h 357611"/>
                <a:gd name="connsiteX3" fmla="*/ 49084 w 397720"/>
                <a:gd name="connsiteY3" fmla="*/ 279739 h 357611"/>
                <a:gd name="connsiteX4" fmla="*/ 263773 w 397720"/>
                <a:gd name="connsiteY4" fmla="*/ 352277 h 357611"/>
                <a:gd name="connsiteX5" fmla="*/ 356604 w 397720"/>
                <a:gd name="connsiteY5" fmla="*/ 337348 h 357611"/>
                <a:gd name="connsiteX6" fmla="*/ 397508 w 397720"/>
                <a:gd name="connsiteY6" fmla="*/ 285705 h 357611"/>
                <a:gd name="connsiteX7" fmla="*/ 341170 w 397720"/>
                <a:gd name="connsiteY7" fmla="*/ 184641 h 357611"/>
                <a:gd name="connsiteX8" fmla="*/ 165081 w 397720"/>
                <a:gd name="connsiteY8" fmla="*/ 118783 h 357611"/>
                <a:gd name="connsiteX9" fmla="*/ 139681 w 397720"/>
                <a:gd name="connsiteY9" fmla="*/ 17183 h 357611"/>
                <a:gd name="connsiteX10" fmla="*/ 35274 w 397720"/>
                <a:gd name="connsiteY10" fmla="*/ 6742 h 357611"/>
                <a:gd name="connsiteX0" fmla="*/ 35274 w 397677"/>
                <a:gd name="connsiteY0" fmla="*/ 6742 h 358126"/>
                <a:gd name="connsiteX1" fmla="*/ 1385 w 397677"/>
                <a:gd name="connsiteY1" fmla="*/ 87033 h 358126"/>
                <a:gd name="connsiteX2" fmla="*/ 10174 w 397677"/>
                <a:gd name="connsiteY2" fmla="*/ 239681 h 358126"/>
                <a:gd name="connsiteX3" fmla="*/ 49084 w 397677"/>
                <a:gd name="connsiteY3" fmla="*/ 279739 h 358126"/>
                <a:gd name="connsiteX4" fmla="*/ 263773 w 397677"/>
                <a:gd name="connsiteY4" fmla="*/ 352277 h 358126"/>
                <a:gd name="connsiteX5" fmla="*/ 355219 w 397677"/>
                <a:gd name="connsiteY5" fmla="*/ 340118 h 358126"/>
                <a:gd name="connsiteX6" fmla="*/ 397508 w 397677"/>
                <a:gd name="connsiteY6" fmla="*/ 285705 h 358126"/>
                <a:gd name="connsiteX7" fmla="*/ 341170 w 397677"/>
                <a:gd name="connsiteY7" fmla="*/ 184641 h 358126"/>
                <a:gd name="connsiteX8" fmla="*/ 165081 w 397677"/>
                <a:gd name="connsiteY8" fmla="*/ 118783 h 358126"/>
                <a:gd name="connsiteX9" fmla="*/ 139681 w 397677"/>
                <a:gd name="connsiteY9" fmla="*/ 17183 h 358126"/>
                <a:gd name="connsiteX10" fmla="*/ 35274 w 397677"/>
                <a:gd name="connsiteY10" fmla="*/ 6742 h 358126"/>
                <a:gd name="connsiteX0" fmla="*/ 35274 w 403190"/>
                <a:gd name="connsiteY0" fmla="*/ 6742 h 358698"/>
                <a:gd name="connsiteX1" fmla="*/ 1385 w 403190"/>
                <a:gd name="connsiteY1" fmla="*/ 87033 h 358698"/>
                <a:gd name="connsiteX2" fmla="*/ 10174 w 403190"/>
                <a:gd name="connsiteY2" fmla="*/ 239681 h 358698"/>
                <a:gd name="connsiteX3" fmla="*/ 49084 w 403190"/>
                <a:gd name="connsiteY3" fmla="*/ 279739 h 358698"/>
                <a:gd name="connsiteX4" fmla="*/ 263773 w 403190"/>
                <a:gd name="connsiteY4" fmla="*/ 352277 h 358698"/>
                <a:gd name="connsiteX5" fmla="*/ 355219 w 403190"/>
                <a:gd name="connsiteY5" fmla="*/ 340118 h 358698"/>
                <a:gd name="connsiteX6" fmla="*/ 403048 w 403190"/>
                <a:gd name="connsiteY6" fmla="*/ 267701 h 358698"/>
                <a:gd name="connsiteX7" fmla="*/ 341170 w 403190"/>
                <a:gd name="connsiteY7" fmla="*/ 184641 h 358698"/>
                <a:gd name="connsiteX8" fmla="*/ 165081 w 403190"/>
                <a:gd name="connsiteY8" fmla="*/ 118783 h 358698"/>
                <a:gd name="connsiteX9" fmla="*/ 139681 w 403190"/>
                <a:gd name="connsiteY9" fmla="*/ 17183 h 358698"/>
                <a:gd name="connsiteX10" fmla="*/ 35274 w 403190"/>
                <a:gd name="connsiteY10" fmla="*/ 6742 h 358698"/>
                <a:gd name="connsiteX0" fmla="*/ 35274 w 403427"/>
                <a:gd name="connsiteY0" fmla="*/ 6742 h 358698"/>
                <a:gd name="connsiteX1" fmla="*/ 1385 w 403427"/>
                <a:gd name="connsiteY1" fmla="*/ 87033 h 358698"/>
                <a:gd name="connsiteX2" fmla="*/ 10174 w 403427"/>
                <a:gd name="connsiteY2" fmla="*/ 239681 h 358698"/>
                <a:gd name="connsiteX3" fmla="*/ 49084 w 403427"/>
                <a:gd name="connsiteY3" fmla="*/ 279739 h 358698"/>
                <a:gd name="connsiteX4" fmla="*/ 263773 w 403427"/>
                <a:gd name="connsiteY4" fmla="*/ 352277 h 358698"/>
                <a:gd name="connsiteX5" fmla="*/ 362144 w 403427"/>
                <a:gd name="connsiteY5" fmla="*/ 340118 h 358698"/>
                <a:gd name="connsiteX6" fmla="*/ 403048 w 403427"/>
                <a:gd name="connsiteY6" fmla="*/ 267701 h 358698"/>
                <a:gd name="connsiteX7" fmla="*/ 341170 w 403427"/>
                <a:gd name="connsiteY7" fmla="*/ 184641 h 358698"/>
                <a:gd name="connsiteX8" fmla="*/ 165081 w 403427"/>
                <a:gd name="connsiteY8" fmla="*/ 118783 h 358698"/>
                <a:gd name="connsiteX9" fmla="*/ 139681 w 403427"/>
                <a:gd name="connsiteY9" fmla="*/ 17183 h 358698"/>
                <a:gd name="connsiteX10" fmla="*/ 35274 w 403427"/>
                <a:gd name="connsiteY10" fmla="*/ 6742 h 358698"/>
                <a:gd name="connsiteX0" fmla="*/ 35274 w 403469"/>
                <a:gd name="connsiteY0" fmla="*/ 6742 h 356530"/>
                <a:gd name="connsiteX1" fmla="*/ 1385 w 403469"/>
                <a:gd name="connsiteY1" fmla="*/ 87033 h 356530"/>
                <a:gd name="connsiteX2" fmla="*/ 10174 w 403469"/>
                <a:gd name="connsiteY2" fmla="*/ 239681 h 356530"/>
                <a:gd name="connsiteX3" fmla="*/ 49084 w 403469"/>
                <a:gd name="connsiteY3" fmla="*/ 279739 h 356530"/>
                <a:gd name="connsiteX4" fmla="*/ 248539 w 403469"/>
                <a:gd name="connsiteY4" fmla="*/ 349507 h 356530"/>
                <a:gd name="connsiteX5" fmla="*/ 362144 w 403469"/>
                <a:gd name="connsiteY5" fmla="*/ 340118 h 356530"/>
                <a:gd name="connsiteX6" fmla="*/ 403048 w 403469"/>
                <a:gd name="connsiteY6" fmla="*/ 267701 h 356530"/>
                <a:gd name="connsiteX7" fmla="*/ 341170 w 403469"/>
                <a:gd name="connsiteY7" fmla="*/ 184641 h 356530"/>
                <a:gd name="connsiteX8" fmla="*/ 165081 w 403469"/>
                <a:gd name="connsiteY8" fmla="*/ 118783 h 356530"/>
                <a:gd name="connsiteX9" fmla="*/ 139681 w 403469"/>
                <a:gd name="connsiteY9" fmla="*/ 17183 h 356530"/>
                <a:gd name="connsiteX10" fmla="*/ 35274 w 403469"/>
                <a:gd name="connsiteY10" fmla="*/ 6742 h 3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469" h="356530">
                  <a:moveTo>
                    <a:pt x="35274" y="6742"/>
                  </a:moveTo>
                  <a:cubicBezTo>
                    <a:pt x="12225" y="18384"/>
                    <a:pt x="5568" y="48210"/>
                    <a:pt x="1385" y="87033"/>
                  </a:cubicBezTo>
                  <a:cubicBezTo>
                    <a:pt x="-2798" y="125856"/>
                    <a:pt x="3175" y="208831"/>
                    <a:pt x="10174" y="239681"/>
                  </a:cubicBezTo>
                  <a:cubicBezTo>
                    <a:pt x="17173" y="270531"/>
                    <a:pt x="9357" y="261435"/>
                    <a:pt x="49084" y="279739"/>
                  </a:cubicBezTo>
                  <a:cubicBezTo>
                    <a:pt x="88811" y="298043"/>
                    <a:pt x="208827" y="335058"/>
                    <a:pt x="248539" y="349507"/>
                  </a:cubicBezTo>
                  <a:cubicBezTo>
                    <a:pt x="288251" y="363956"/>
                    <a:pt x="336393" y="353752"/>
                    <a:pt x="362144" y="340118"/>
                  </a:cubicBezTo>
                  <a:cubicBezTo>
                    <a:pt x="387896" y="326484"/>
                    <a:pt x="406544" y="293614"/>
                    <a:pt x="403048" y="267701"/>
                  </a:cubicBezTo>
                  <a:cubicBezTo>
                    <a:pt x="399552" y="241788"/>
                    <a:pt x="380831" y="209461"/>
                    <a:pt x="341170" y="184641"/>
                  </a:cubicBezTo>
                  <a:cubicBezTo>
                    <a:pt x="301509" y="159821"/>
                    <a:pt x="203181" y="141008"/>
                    <a:pt x="165081" y="118783"/>
                  </a:cubicBezTo>
                  <a:cubicBezTo>
                    <a:pt x="126981" y="96558"/>
                    <a:pt x="161315" y="35856"/>
                    <a:pt x="139681" y="17183"/>
                  </a:cubicBezTo>
                  <a:cubicBezTo>
                    <a:pt x="118047" y="-1490"/>
                    <a:pt x="58323" y="-4900"/>
                    <a:pt x="35274" y="674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 rot="17608601" flipH="1">
              <a:off x="8246624" y="5619494"/>
              <a:ext cx="72126" cy="165638"/>
              <a:chOff x="2034498" y="5487892"/>
              <a:chExt cx="495300" cy="492151"/>
            </a:xfrm>
            <a:solidFill>
              <a:srgbClr val="CC0000"/>
            </a:solidFill>
          </p:grpSpPr>
          <p:sp>
            <p:nvSpPr>
              <p:cNvPr id="89" name="자유형 88"/>
              <p:cNvSpPr/>
              <p:nvPr/>
            </p:nvSpPr>
            <p:spPr>
              <a:xfrm rot="1210096" flipH="1">
                <a:off x="2034498" y="5632569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0" name="자유형 89"/>
              <p:cNvSpPr/>
              <p:nvPr/>
            </p:nvSpPr>
            <p:spPr>
              <a:xfrm rot="1210096" flipH="1">
                <a:off x="2034498" y="5487892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 rot="17608601" flipH="1">
              <a:off x="8154245" y="5590996"/>
              <a:ext cx="74133" cy="166631"/>
              <a:chOff x="2034498" y="5484942"/>
              <a:chExt cx="509084" cy="495101"/>
            </a:xfrm>
            <a:solidFill>
              <a:srgbClr val="CC0000"/>
            </a:solidFill>
          </p:grpSpPr>
          <p:sp>
            <p:nvSpPr>
              <p:cNvPr id="87" name="자유형 86"/>
              <p:cNvSpPr/>
              <p:nvPr/>
            </p:nvSpPr>
            <p:spPr>
              <a:xfrm rot="1210096" flipH="1">
                <a:off x="2034498" y="5632569"/>
                <a:ext cx="495300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8" name="자유형 87"/>
              <p:cNvSpPr/>
              <p:nvPr/>
            </p:nvSpPr>
            <p:spPr>
              <a:xfrm rot="1210096" flipH="1">
                <a:off x="2048281" y="5484942"/>
                <a:ext cx="495301" cy="347474"/>
              </a:xfrm>
              <a:custGeom>
                <a:avLst/>
                <a:gdLst>
                  <a:gd name="connsiteX0" fmla="*/ 457200 w 495300"/>
                  <a:gd name="connsiteY0" fmla="*/ 135637 h 347474"/>
                  <a:gd name="connsiteX1" fmla="*/ 261644 w 495300"/>
                  <a:gd name="connsiteY1" fmla="*/ 135637 h 347474"/>
                  <a:gd name="connsiteX2" fmla="*/ 112580 w 495300"/>
                  <a:gd name="connsiteY2" fmla="*/ 9059 h 347474"/>
                  <a:gd name="connsiteX3" fmla="*/ 58878 w 495300"/>
                  <a:gd name="connsiteY3" fmla="*/ 13439 h 347474"/>
                  <a:gd name="connsiteX4" fmla="*/ 63258 w 495300"/>
                  <a:gd name="connsiteY4" fmla="*/ 67142 h 347474"/>
                  <a:gd name="connsiteX5" fmla="*/ 143920 w 495300"/>
                  <a:gd name="connsiteY5" fmla="*/ 135637 h 347474"/>
                  <a:gd name="connsiteX6" fmla="*/ 38100 w 495300"/>
                  <a:gd name="connsiteY6" fmla="*/ 135637 h 347474"/>
                  <a:gd name="connsiteX7" fmla="*/ 0 w 495300"/>
                  <a:gd name="connsiteY7" fmla="*/ 173737 h 347474"/>
                  <a:gd name="connsiteX8" fmla="*/ 38100 w 495300"/>
                  <a:gd name="connsiteY8" fmla="*/ 211837 h 347474"/>
                  <a:gd name="connsiteX9" fmla="*/ 233656 w 495300"/>
                  <a:gd name="connsiteY9" fmla="*/ 211837 h 347474"/>
                  <a:gd name="connsiteX10" fmla="*/ 382720 w 495300"/>
                  <a:gd name="connsiteY10" fmla="*/ 338415 h 347474"/>
                  <a:gd name="connsiteX11" fmla="*/ 436422 w 495300"/>
                  <a:gd name="connsiteY11" fmla="*/ 334035 h 347474"/>
                  <a:gd name="connsiteX12" fmla="*/ 432042 w 495300"/>
                  <a:gd name="connsiteY12" fmla="*/ 280332 h 347474"/>
                  <a:gd name="connsiteX13" fmla="*/ 351380 w 495300"/>
                  <a:gd name="connsiteY13" fmla="*/ 211837 h 347474"/>
                  <a:gd name="connsiteX14" fmla="*/ 457200 w 495300"/>
                  <a:gd name="connsiteY14" fmla="*/ 211837 h 347474"/>
                  <a:gd name="connsiteX15" fmla="*/ 495300 w 495300"/>
                  <a:gd name="connsiteY15" fmla="*/ 173737 h 347474"/>
                  <a:gd name="connsiteX16" fmla="*/ 457200 w 495300"/>
                  <a:gd name="connsiteY16" fmla="*/ 135637 h 347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5300" h="347474">
                    <a:moveTo>
                      <a:pt x="457200" y="135637"/>
                    </a:moveTo>
                    <a:lnTo>
                      <a:pt x="261644" y="135637"/>
                    </a:lnTo>
                    <a:lnTo>
                      <a:pt x="112580" y="9059"/>
                    </a:lnTo>
                    <a:cubicBezTo>
                      <a:pt x="96541" y="-4562"/>
                      <a:pt x="72497" y="-2600"/>
                      <a:pt x="58878" y="13439"/>
                    </a:cubicBezTo>
                    <a:cubicBezTo>
                      <a:pt x="45257" y="29479"/>
                      <a:pt x="47219" y="53522"/>
                      <a:pt x="63258" y="67142"/>
                    </a:cubicBezTo>
                    <a:lnTo>
                      <a:pt x="143920" y="135637"/>
                    </a:lnTo>
                    <a:lnTo>
                      <a:pt x="38100" y="135637"/>
                    </a:lnTo>
                    <a:cubicBezTo>
                      <a:pt x="17058" y="135637"/>
                      <a:pt x="0" y="152695"/>
                      <a:pt x="0" y="173737"/>
                    </a:cubicBezTo>
                    <a:cubicBezTo>
                      <a:pt x="0" y="194779"/>
                      <a:pt x="17058" y="211837"/>
                      <a:pt x="38100" y="211837"/>
                    </a:cubicBezTo>
                    <a:lnTo>
                      <a:pt x="233656" y="211837"/>
                    </a:lnTo>
                    <a:lnTo>
                      <a:pt x="382720" y="338415"/>
                    </a:lnTo>
                    <a:cubicBezTo>
                      <a:pt x="398759" y="352036"/>
                      <a:pt x="422803" y="350074"/>
                      <a:pt x="436422" y="334035"/>
                    </a:cubicBezTo>
                    <a:cubicBezTo>
                      <a:pt x="450043" y="317995"/>
                      <a:pt x="448081" y="293952"/>
                      <a:pt x="432042" y="280332"/>
                    </a:cubicBezTo>
                    <a:lnTo>
                      <a:pt x="351380" y="211837"/>
                    </a:lnTo>
                    <a:lnTo>
                      <a:pt x="457200" y="211837"/>
                    </a:lnTo>
                    <a:cubicBezTo>
                      <a:pt x="478242" y="211837"/>
                      <a:pt x="495300" y="194779"/>
                      <a:pt x="495300" y="173737"/>
                    </a:cubicBezTo>
                    <a:cubicBezTo>
                      <a:pt x="495300" y="152695"/>
                      <a:pt x="478242" y="135637"/>
                      <a:pt x="457200" y="13563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5" name="자유형 74"/>
            <p:cNvSpPr/>
            <p:nvPr/>
          </p:nvSpPr>
          <p:spPr>
            <a:xfrm rot="10800000" flipH="1">
              <a:off x="7264226" y="5470589"/>
              <a:ext cx="930158" cy="106969"/>
            </a:xfrm>
            <a:custGeom>
              <a:avLst/>
              <a:gdLst>
                <a:gd name="connsiteX0" fmla="*/ 214648 w 1145162"/>
                <a:gd name="connsiteY0" fmla="*/ 160407 h 160407"/>
                <a:gd name="connsiteX1" fmla="*/ 0 w 1145162"/>
                <a:gd name="connsiteY1" fmla="*/ 160407 h 160407"/>
                <a:gd name="connsiteX2" fmla="*/ 11005 w 1145162"/>
                <a:gd name="connsiteY2" fmla="*/ 0 h 160407"/>
                <a:gd name="connsiteX3" fmla="*/ 208789 w 1145162"/>
                <a:gd name="connsiteY3" fmla="*/ 0 h 160407"/>
                <a:gd name="connsiteX4" fmla="*/ 1145162 w 1145162"/>
                <a:gd name="connsiteY4" fmla="*/ 160407 h 160407"/>
                <a:gd name="connsiteX5" fmla="*/ 930516 w 1145162"/>
                <a:gd name="connsiteY5" fmla="*/ 160407 h 160407"/>
                <a:gd name="connsiteX6" fmla="*/ 936375 w 1145162"/>
                <a:gd name="connsiteY6" fmla="*/ 0 h 160407"/>
                <a:gd name="connsiteX7" fmla="*/ 1134157 w 1145162"/>
                <a:gd name="connsiteY7" fmla="*/ 0 h 16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162" h="160407">
                  <a:moveTo>
                    <a:pt x="214648" y="160407"/>
                  </a:moveTo>
                  <a:lnTo>
                    <a:pt x="0" y="160407"/>
                  </a:lnTo>
                  <a:lnTo>
                    <a:pt x="11005" y="0"/>
                  </a:lnTo>
                  <a:lnTo>
                    <a:pt x="208789" y="0"/>
                  </a:lnTo>
                  <a:close/>
                  <a:moveTo>
                    <a:pt x="1145162" y="160407"/>
                  </a:moveTo>
                  <a:lnTo>
                    <a:pt x="930516" y="160407"/>
                  </a:lnTo>
                  <a:lnTo>
                    <a:pt x="936375" y="0"/>
                  </a:lnTo>
                  <a:lnTo>
                    <a:pt x="113415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 flipH="1">
              <a:off x="7277721" y="3143973"/>
              <a:ext cx="81312" cy="81312"/>
            </a:xfrm>
            <a:prstGeom prst="ellipse">
              <a:avLst/>
            </a:prstGeom>
            <a:solidFill>
              <a:srgbClr val="644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 flipH="1">
              <a:off x="8087410" y="3135227"/>
              <a:ext cx="81312" cy="81312"/>
            </a:xfrm>
            <a:prstGeom prst="ellipse">
              <a:avLst/>
            </a:prstGeom>
            <a:solidFill>
              <a:srgbClr val="644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 flipH="1">
              <a:off x="7705516" y="3657007"/>
              <a:ext cx="31349" cy="81312"/>
            </a:xfrm>
            <a:prstGeom prst="roundRect">
              <a:avLst>
                <a:gd name="adj" fmla="val 50000"/>
              </a:avLst>
            </a:prstGeom>
            <a:solidFill>
              <a:srgbClr val="644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자유형 78"/>
            <p:cNvSpPr/>
            <p:nvPr/>
          </p:nvSpPr>
          <p:spPr>
            <a:xfrm rot="15118706">
              <a:off x="8066137" y="3793584"/>
              <a:ext cx="142966" cy="117553"/>
            </a:xfrm>
            <a:custGeom>
              <a:avLst/>
              <a:gdLst>
                <a:gd name="connsiteX0" fmla="*/ 34249 w 208550"/>
                <a:gd name="connsiteY0" fmla="*/ 85755 h 167323"/>
                <a:gd name="connsiteX1" fmla="*/ 196174 w 208550"/>
                <a:gd name="connsiteY1" fmla="*/ 30 h 167323"/>
                <a:gd name="connsiteX2" fmla="*/ 186649 w 208550"/>
                <a:gd name="connsiteY2" fmla="*/ 95280 h 167323"/>
                <a:gd name="connsiteX3" fmla="*/ 100924 w 208550"/>
                <a:gd name="connsiteY3" fmla="*/ 158780 h 167323"/>
                <a:gd name="connsiteX4" fmla="*/ 5674 w 208550"/>
                <a:gd name="connsiteY4" fmla="*/ 158780 h 167323"/>
                <a:gd name="connsiteX5" fmla="*/ 34249 w 208550"/>
                <a:gd name="connsiteY5" fmla="*/ 85755 h 167323"/>
                <a:gd name="connsiteX0" fmla="*/ 33725 w 195750"/>
                <a:gd name="connsiteY0" fmla="*/ 83376 h 164944"/>
                <a:gd name="connsiteX1" fmla="*/ 176600 w 195750"/>
                <a:gd name="connsiteY1" fmla="*/ 32 h 164944"/>
                <a:gd name="connsiteX2" fmla="*/ 186125 w 195750"/>
                <a:gd name="connsiteY2" fmla="*/ 92901 h 164944"/>
                <a:gd name="connsiteX3" fmla="*/ 100400 w 195750"/>
                <a:gd name="connsiteY3" fmla="*/ 156401 h 164944"/>
                <a:gd name="connsiteX4" fmla="*/ 5150 w 195750"/>
                <a:gd name="connsiteY4" fmla="*/ 156401 h 164944"/>
                <a:gd name="connsiteX5" fmla="*/ 33725 w 195750"/>
                <a:gd name="connsiteY5" fmla="*/ 83376 h 164944"/>
                <a:gd name="connsiteX0" fmla="*/ 33725 w 200587"/>
                <a:gd name="connsiteY0" fmla="*/ 83365 h 164933"/>
                <a:gd name="connsiteX1" fmla="*/ 176600 w 200587"/>
                <a:gd name="connsiteY1" fmla="*/ 21 h 164933"/>
                <a:gd name="connsiteX2" fmla="*/ 193269 w 200587"/>
                <a:gd name="connsiteY2" fmla="*/ 76222 h 164933"/>
                <a:gd name="connsiteX3" fmla="*/ 100400 w 200587"/>
                <a:gd name="connsiteY3" fmla="*/ 156390 h 164933"/>
                <a:gd name="connsiteX4" fmla="*/ 5150 w 200587"/>
                <a:gd name="connsiteY4" fmla="*/ 156390 h 164933"/>
                <a:gd name="connsiteX5" fmla="*/ 33725 w 200587"/>
                <a:gd name="connsiteY5" fmla="*/ 83365 h 16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587" h="164933">
                  <a:moveTo>
                    <a:pt x="33725" y="83365"/>
                  </a:moveTo>
                  <a:cubicBezTo>
                    <a:pt x="62300" y="57304"/>
                    <a:pt x="150009" y="1211"/>
                    <a:pt x="176600" y="21"/>
                  </a:cubicBezTo>
                  <a:cubicBezTo>
                    <a:pt x="203191" y="-1169"/>
                    <a:pt x="205969" y="50161"/>
                    <a:pt x="193269" y="76222"/>
                  </a:cubicBezTo>
                  <a:cubicBezTo>
                    <a:pt x="180569" y="102284"/>
                    <a:pt x="130563" y="145807"/>
                    <a:pt x="100400" y="156390"/>
                  </a:cubicBezTo>
                  <a:cubicBezTo>
                    <a:pt x="70238" y="166973"/>
                    <a:pt x="18379" y="168561"/>
                    <a:pt x="5150" y="156390"/>
                  </a:cubicBezTo>
                  <a:cubicBezTo>
                    <a:pt x="-8079" y="144219"/>
                    <a:pt x="5150" y="109426"/>
                    <a:pt x="33725" y="83365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rot="15118706">
              <a:off x="8026747" y="3749242"/>
              <a:ext cx="318086" cy="432204"/>
            </a:xfrm>
            <a:custGeom>
              <a:avLst/>
              <a:gdLst>
                <a:gd name="connsiteX0" fmla="*/ 72771 w 519142"/>
                <a:gd name="connsiteY0" fmla="*/ 542965 h 606496"/>
                <a:gd name="connsiteX1" fmla="*/ 37846 w 519142"/>
                <a:gd name="connsiteY1" fmla="*/ 374690 h 606496"/>
                <a:gd name="connsiteX2" fmla="*/ 6096 w 519142"/>
                <a:gd name="connsiteY2" fmla="*/ 139740 h 606496"/>
                <a:gd name="connsiteX3" fmla="*/ 168021 w 519142"/>
                <a:gd name="connsiteY3" fmla="*/ 25440 h 606496"/>
                <a:gd name="connsiteX4" fmla="*/ 402971 w 519142"/>
                <a:gd name="connsiteY4" fmla="*/ 6390 h 606496"/>
                <a:gd name="connsiteX5" fmla="*/ 517271 w 519142"/>
                <a:gd name="connsiteY5" fmla="*/ 111165 h 606496"/>
                <a:gd name="connsiteX6" fmla="*/ 469646 w 519142"/>
                <a:gd name="connsiteY6" fmla="*/ 215940 h 606496"/>
                <a:gd name="connsiteX7" fmla="*/ 412496 w 519142"/>
                <a:gd name="connsiteY7" fmla="*/ 428665 h 606496"/>
                <a:gd name="connsiteX8" fmla="*/ 422021 w 519142"/>
                <a:gd name="connsiteY8" fmla="*/ 552490 h 606496"/>
                <a:gd name="connsiteX9" fmla="*/ 231521 w 519142"/>
                <a:gd name="connsiteY9" fmla="*/ 606465 h 606496"/>
                <a:gd name="connsiteX10" fmla="*/ 72771 w 519142"/>
                <a:gd name="connsiteY10" fmla="*/ 542965 h 606496"/>
                <a:gd name="connsiteX0" fmla="*/ 72771 w 500443"/>
                <a:gd name="connsiteY0" fmla="*/ 542088 h 605619"/>
                <a:gd name="connsiteX1" fmla="*/ 37846 w 500443"/>
                <a:gd name="connsiteY1" fmla="*/ 373813 h 605619"/>
                <a:gd name="connsiteX2" fmla="*/ 6096 w 500443"/>
                <a:gd name="connsiteY2" fmla="*/ 138863 h 605619"/>
                <a:gd name="connsiteX3" fmla="*/ 168021 w 500443"/>
                <a:gd name="connsiteY3" fmla="*/ 24563 h 605619"/>
                <a:gd name="connsiteX4" fmla="*/ 402971 w 500443"/>
                <a:gd name="connsiteY4" fmla="*/ 5513 h 605619"/>
                <a:gd name="connsiteX5" fmla="*/ 497671 w 500443"/>
                <a:gd name="connsiteY5" fmla="*/ 98382 h 605619"/>
                <a:gd name="connsiteX6" fmla="*/ 469646 w 500443"/>
                <a:gd name="connsiteY6" fmla="*/ 215063 h 605619"/>
                <a:gd name="connsiteX7" fmla="*/ 412496 w 500443"/>
                <a:gd name="connsiteY7" fmla="*/ 427788 h 605619"/>
                <a:gd name="connsiteX8" fmla="*/ 422021 w 500443"/>
                <a:gd name="connsiteY8" fmla="*/ 551613 h 605619"/>
                <a:gd name="connsiteX9" fmla="*/ 231521 w 500443"/>
                <a:gd name="connsiteY9" fmla="*/ 605588 h 605619"/>
                <a:gd name="connsiteX10" fmla="*/ 72771 w 500443"/>
                <a:gd name="connsiteY10" fmla="*/ 542088 h 605619"/>
                <a:gd name="connsiteX0" fmla="*/ 71680 w 499352"/>
                <a:gd name="connsiteY0" fmla="*/ 543106 h 606637"/>
                <a:gd name="connsiteX1" fmla="*/ 36755 w 499352"/>
                <a:gd name="connsiteY1" fmla="*/ 374831 h 606637"/>
                <a:gd name="connsiteX2" fmla="*/ 5005 w 499352"/>
                <a:gd name="connsiteY2" fmla="*/ 139881 h 606637"/>
                <a:gd name="connsiteX3" fmla="*/ 149577 w 499352"/>
                <a:gd name="connsiteY3" fmla="*/ 22406 h 606637"/>
                <a:gd name="connsiteX4" fmla="*/ 401880 w 499352"/>
                <a:gd name="connsiteY4" fmla="*/ 6531 h 606637"/>
                <a:gd name="connsiteX5" fmla="*/ 496580 w 499352"/>
                <a:gd name="connsiteY5" fmla="*/ 99400 h 606637"/>
                <a:gd name="connsiteX6" fmla="*/ 468555 w 499352"/>
                <a:gd name="connsiteY6" fmla="*/ 216081 h 606637"/>
                <a:gd name="connsiteX7" fmla="*/ 411405 w 499352"/>
                <a:gd name="connsiteY7" fmla="*/ 428806 h 606637"/>
                <a:gd name="connsiteX8" fmla="*/ 420930 w 499352"/>
                <a:gd name="connsiteY8" fmla="*/ 552631 h 606637"/>
                <a:gd name="connsiteX9" fmla="*/ 230430 w 499352"/>
                <a:gd name="connsiteY9" fmla="*/ 606606 h 606637"/>
                <a:gd name="connsiteX10" fmla="*/ 71680 w 499352"/>
                <a:gd name="connsiteY10" fmla="*/ 543106 h 606637"/>
                <a:gd name="connsiteX0" fmla="*/ 71680 w 500195"/>
                <a:gd name="connsiteY0" fmla="*/ 543106 h 606637"/>
                <a:gd name="connsiteX1" fmla="*/ 36755 w 500195"/>
                <a:gd name="connsiteY1" fmla="*/ 374831 h 606637"/>
                <a:gd name="connsiteX2" fmla="*/ 5005 w 500195"/>
                <a:gd name="connsiteY2" fmla="*/ 139881 h 606637"/>
                <a:gd name="connsiteX3" fmla="*/ 149577 w 500195"/>
                <a:gd name="connsiteY3" fmla="*/ 22406 h 606637"/>
                <a:gd name="connsiteX4" fmla="*/ 387997 w 500195"/>
                <a:gd name="connsiteY4" fmla="*/ 6531 h 606637"/>
                <a:gd name="connsiteX5" fmla="*/ 496580 w 500195"/>
                <a:gd name="connsiteY5" fmla="*/ 99400 h 606637"/>
                <a:gd name="connsiteX6" fmla="*/ 468555 w 500195"/>
                <a:gd name="connsiteY6" fmla="*/ 216081 h 606637"/>
                <a:gd name="connsiteX7" fmla="*/ 411405 w 500195"/>
                <a:gd name="connsiteY7" fmla="*/ 428806 h 606637"/>
                <a:gd name="connsiteX8" fmla="*/ 420930 w 500195"/>
                <a:gd name="connsiteY8" fmla="*/ 552631 h 606637"/>
                <a:gd name="connsiteX9" fmla="*/ 230430 w 500195"/>
                <a:gd name="connsiteY9" fmla="*/ 606606 h 606637"/>
                <a:gd name="connsiteX10" fmla="*/ 71680 w 500195"/>
                <a:gd name="connsiteY10" fmla="*/ 543106 h 606637"/>
                <a:gd name="connsiteX0" fmla="*/ 71680 w 487852"/>
                <a:gd name="connsiteY0" fmla="*/ 542872 h 606403"/>
                <a:gd name="connsiteX1" fmla="*/ 36755 w 487852"/>
                <a:gd name="connsiteY1" fmla="*/ 374597 h 606403"/>
                <a:gd name="connsiteX2" fmla="*/ 5005 w 487852"/>
                <a:gd name="connsiteY2" fmla="*/ 139647 h 606403"/>
                <a:gd name="connsiteX3" fmla="*/ 149577 w 487852"/>
                <a:gd name="connsiteY3" fmla="*/ 22172 h 606403"/>
                <a:gd name="connsiteX4" fmla="*/ 387997 w 487852"/>
                <a:gd name="connsiteY4" fmla="*/ 6297 h 606403"/>
                <a:gd name="connsiteX5" fmla="*/ 482697 w 487852"/>
                <a:gd name="connsiteY5" fmla="*/ 95991 h 606403"/>
                <a:gd name="connsiteX6" fmla="*/ 468555 w 487852"/>
                <a:gd name="connsiteY6" fmla="*/ 215847 h 606403"/>
                <a:gd name="connsiteX7" fmla="*/ 411405 w 487852"/>
                <a:gd name="connsiteY7" fmla="*/ 428572 h 606403"/>
                <a:gd name="connsiteX8" fmla="*/ 420930 w 487852"/>
                <a:gd name="connsiteY8" fmla="*/ 552397 h 606403"/>
                <a:gd name="connsiteX9" fmla="*/ 230430 w 487852"/>
                <a:gd name="connsiteY9" fmla="*/ 606372 h 606403"/>
                <a:gd name="connsiteX10" fmla="*/ 71680 w 487852"/>
                <a:gd name="connsiteY10" fmla="*/ 542872 h 60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852" h="606403">
                  <a:moveTo>
                    <a:pt x="71680" y="542872"/>
                  </a:moveTo>
                  <a:cubicBezTo>
                    <a:pt x="39401" y="504243"/>
                    <a:pt x="47867" y="441801"/>
                    <a:pt x="36755" y="374597"/>
                  </a:cubicBezTo>
                  <a:cubicBezTo>
                    <a:pt x="25642" y="307393"/>
                    <a:pt x="-13799" y="198384"/>
                    <a:pt x="5005" y="139647"/>
                  </a:cubicBezTo>
                  <a:cubicBezTo>
                    <a:pt x="23809" y="80910"/>
                    <a:pt x="85745" y="44397"/>
                    <a:pt x="149577" y="22172"/>
                  </a:cubicBezTo>
                  <a:cubicBezTo>
                    <a:pt x="213409" y="-53"/>
                    <a:pt x="332477" y="-6006"/>
                    <a:pt x="387997" y="6297"/>
                  </a:cubicBezTo>
                  <a:cubicBezTo>
                    <a:pt x="443517" y="18600"/>
                    <a:pt x="469271" y="61066"/>
                    <a:pt x="482697" y="95991"/>
                  </a:cubicBezTo>
                  <a:cubicBezTo>
                    <a:pt x="496123" y="130916"/>
                    <a:pt x="480437" y="160417"/>
                    <a:pt x="468555" y="215847"/>
                  </a:cubicBezTo>
                  <a:cubicBezTo>
                    <a:pt x="456673" y="271277"/>
                    <a:pt x="419342" y="372480"/>
                    <a:pt x="411405" y="428572"/>
                  </a:cubicBezTo>
                  <a:cubicBezTo>
                    <a:pt x="403468" y="484664"/>
                    <a:pt x="451093" y="522764"/>
                    <a:pt x="420930" y="552397"/>
                  </a:cubicBezTo>
                  <a:cubicBezTo>
                    <a:pt x="390768" y="582030"/>
                    <a:pt x="290226" y="605314"/>
                    <a:pt x="230430" y="606372"/>
                  </a:cubicBezTo>
                  <a:cubicBezTo>
                    <a:pt x="170634" y="607430"/>
                    <a:pt x="103959" y="581501"/>
                    <a:pt x="71680" y="54287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 rot="15118706">
              <a:off x="8237245" y="3851174"/>
              <a:ext cx="267026" cy="115313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 rot="15118706">
              <a:off x="8279568" y="3879244"/>
              <a:ext cx="182382" cy="5917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3" name="자유형 82"/>
            <p:cNvSpPr/>
            <p:nvPr/>
          </p:nvSpPr>
          <p:spPr>
            <a:xfrm rot="17915677">
              <a:off x="6181433" y="3102088"/>
              <a:ext cx="318460" cy="432712"/>
            </a:xfrm>
            <a:custGeom>
              <a:avLst/>
              <a:gdLst>
                <a:gd name="connsiteX0" fmla="*/ 72771 w 519142"/>
                <a:gd name="connsiteY0" fmla="*/ 542965 h 606496"/>
                <a:gd name="connsiteX1" fmla="*/ 37846 w 519142"/>
                <a:gd name="connsiteY1" fmla="*/ 374690 h 606496"/>
                <a:gd name="connsiteX2" fmla="*/ 6096 w 519142"/>
                <a:gd name="connsiteY2" fmla="*/ 139740 h 606496"/>
                <a:gd name="connsiteX3" fmla="*/ 168021 w 519142"/>
                <a:gd name="connsiteY3" fmla="*/ 25440 h 606496"/>
                <a:gd name="connsiteX4" fmla="*/ 402971 w 519142"/>
                <a:gd name="connsiteY4" fmla="*/ 6390 h 606496"/>
                <a:gd name="connsiteX5" fmla="*/ 517271 w 519142"/>
                <a:gd name="connsiteY5" fmla="*/ 111165 h 606496"/>
                <a:gd name="connsiteX6" fmla="*/ 469646 w 519142"/>
                <a:gd name="connsiteY6" fmla="*/ 215940 h 606496"/>
                <a:gd name="connsiteX7" fmla="*/ 412496 w 519142"/>
                <a:gd name="connsiteY7" fmla="*/ 428665 h 606496"/>
                <a:gd name="connsiteX8" fmla="*/ 422021 w 519142"/>
                <a:gd name="connsiteY8" fmla="*/ 552490 h 606496"/>
                <a:gd name="connsiteX9" fmla="*/ 231521 w 519142"/>
                <a:gd name="connsiteY9" fmla="*/ 606465 h 606496"/>
                <a:gd name="connsiteX10" fmla="*/ 72771 w 519142"/>
                <a:gd name="connsiteY10" fmla="*/ 542965 h 606496"/>
                <a:gd name="connsiteX0" fmla="*/ 72771 w 500443"/>
                <a:gd name="connsiteY0" fmla="*/ 542088 h 605619"/>
                <a:gd name="connsiteX1" fmla="*/ 37846 w 500443"/>
                <a:gd name="connsiteY1" fmla="*/ 373813 h 605619"/>
                <a:gd name="connsiteX2" fmla="*/ 6096 w 500443"/>
                <a:gd name="connsiteY2" fmla="*/ 138863 h 605619"/>
                <a:gd name="connsiteX3" fmla="*/ 168021 w 500443"/>
                <a:gd name="connsiteY3" fmla="*/ 24563 h 605619"/>
                <a:gd name="connsiteX4" fmla="*/ 402971 w 500443"/>
                <a:gd name="connsiteY4" fmla="*/ 5513 h 605619"/>
                <a:gd name="connsiteX5" fmla="*/ 497671 w 500443"/>
                <a:gd name="connsiteY5" fmla="*/ 98382 h 605619"/>
                <a:gd name="connsiteX6" fmla="*/ 469646 w 500443"/>
                <a:gd name="connsiteY6" fmla="*/ 215063 h 605619"/>
                <a:gd name="connsiteX7" fmla="*/ 412496 w 500443"/>
                <a:gd name="connsiteY7" fmla="*/ 427788 h 605619"/>
                <a:gd name="connsiteX8" fmla="*/ 422021 w 500443"/>
                <a:gd name="connsiteY8" fmla="*/ 551613 h 605619"/>
                <a:gd name="connsiteX9" fmla="*/ 231521 w 500443"/>
                <a:gd name="connsiteY9" fmla="*/ 605588 h 605619"/>
                <a:gd name="connsiteX10" fmla="*/ 72771 w 500443"/>
                <a:gd name="connsiteY10" fmla="*/ 542088 h 605619"/>
                <a:gd name="connsiteX0" fmla="*/ 71680 w 499352"/>
                <a:gd name="connsiteY0" fmla="*/ 543106 h 606637"/>
                <a:gd name="connsiteX1" fmla="*/ 36755 w 499352"/>
                <a:gd name="connsiteY1" fmla="*/ 374831 h 606637"/>
                <a:gd name="connsiteX2" fmla="*/ 5005 w 499352"/>
                <a:gd name="connsiteY2" fmla="*/ 139881 h 606637"/>
                <a:gd name="connsiteX3" fmla="*/ 149577 w 499352"/>
                <a:gd name="connsiteY3" fmla="*/ 22406 h 606637"/>
                <a:gd name="connsiteX4" fmla="*/ 401880 w 499352"/>
                <a:gd name="connsiteY4" fmla="*/ 6531 h 606637"/>
                <a:gd name="connsiteX5" fmla="*/ 496580 w 499352"/>
                <a:gd name="connsiteY5" fmla="*/ 99400 h 606637"/>
                <a:gd name="connsiteX6" fmla="*/ 468555 w 499352"/>
                <a:gd name="connsiteY6" fmla="*/ 216081 h 606637"/>
                <a:gd name="connsiteX7" fmla="*/ 411405 w 499352"/>
                <a:gd name="connsiteY7" fmla="*/ 428806 h 606637"/>
                <a:gd name="connsiteX8" fmla="*/ 420930 w 499352"/>
                <a:gd name="connsiteY8" fmla="*/ 552631 h 606637"/>
                <a:gd name="connsiteX9" fmla="*/ 230430 w 499352"/>
                <a:gd name="connsiteY9" fmla="*/ 606606 h 606637"/>
                <a:gd name="connsiteX10" fmla="*/ 71680 w 499352"/>
                <a:gd name="connsiteY10" fmla="*/ 543106 h 606637"/>
                <a:gd name="connsiteX0" fmla="*/ 71680 w 500195"/>
                <a:gd name="connsiteY0" fmla="*/ 543106 h 606637"/>
                <a:gd name="connsiteX1" fmla="*/ 36755 w 500195"/>
                <a:gd name="connsiteY1" fmla="*/ 374831 h 606637"/>
                <a:gd name="connsiteX2" fmla="*/ 5005 w 500195"/>
                <a:gd name="connsiteY2" fmla="*/ 139881 h 606637"/>
                <a:gd name="connsiteX3" fmla="*/ 149577 w 500195"/>
                <a:gd name="connsiteY3" fmla="*/ 22406 h 606637"/>
                <a:gd name="connsiteX4" fmla="*/ 387997 w 500195"/>
                <a:gd name="connsiteY4" fmla="*/ 6531 h 606637"/>
                <a:gd name="connsiteX5" fmla="*/ 496580 w 500195"/>
                <a:gd name="connsiteY5" fmla="*/ 99400 h 606637"/>
                <a:gd name="connsiteX6" fmla="*/ 468555 w 500195"/>
                <a:gd name="connsiteY6" fmla="*/ 216081 h 606637"/>
                <a:gd name="connsiteX7" fmla="*/ 411405 w 500195"/>
                <a:gd name="connsiteY7" fmla="*/ 428806 h 606637"/>
                <a:gd name="connsiteX8" fmla="*/ 420930 w 500195"/>
                <a:gd name="connsiteY8" fmla="*/ 552631 h 606637"/>
                <a:gd name="connsiteX9" fmla="*/ 230430 w 500195"/>
                <a:gd name="connsiteY9" fmla="*/ 606606 h 606637"/>
                <a:gd name="connsiteX10" fmla="*/ 71680 w 500195"/>
                <a:gd name="connsiteY10" fmla="*/ 543106 h 606637"/>
                <a:gd name="connsiteX0" fmla="*/ 71680 w 487852"/>
                <a:gd name="connsiteY0" fmla="*/ 542872 h 606403"/>
                <a:gd name="connsiteX1" fmla="*/ 36755 w 487852"/>
                <a:gd name="connsiteY1" fmla="*/ 374597 h 606403"/>
                <a:gd name="connsiteX2" fmla="*/ 5005 w 487852"/>
                <a:gd name="connsiteY2" fmla="*/ 139647 h 606403"/>
                <a:gd name="connsiteX3" fmla="*/ 149577 w 487852"/>
                <a:gd name="connsiteY3" fmla="*/ 22172 h 606403"/>
                <a:gd name="connsiteX4" fmla="*/ 387997 w 487852"/>
                <a:gd name="connsiteY4" fmla="*/ 6297 h 606403"/>
                <a:gd name="connsiteX5" fmla="*/ 482697 w 487852"/>
                <a:gd name="connsiteY5" fmla="*/ 95991 h 606403"/>
                <a:gd name="connsiteX6" fmla="*/ 468555 w 487852"/>
                <a:gd name="connsiteY6" fmla="*/ 215847 h 606403"/>
                <a:gd name="connsiteX7" fmla="*/ 411405 w 487852"/>
                <a:gd name="connsiteY7" fmla="*/ 428572 h 606403"/>
                <a:gd name="connsiteX8" fmla="*/ 420930 w 487852"/>
                <a:gd name="connsiteY8" fmla="*/ 552397 h 606403"/>
                <a:gd name="connsiteX9" fmla="*/ 230430 w 487852"/>
                <a:gd name="connsiteY9" fmla="*/ 606372 h 606403"/>
                <a:gd name="connsiteX10" fmla="*/ 71680 w 487852"/>
                <a:gd name="connsiteY10" fmla="*/ 542872 h 60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852" h="606403">
                  <a:moveTo>
                    <a:pt x="71680" y="542872"/>
                  </a:moveTo>
                  <a:cubicBezTo>
                    <a:pt x="39401" y="504243"/>
                    <a:pt x="47867" y="441801"/>
                    <a:pt x="36755" y="374597"/>
                  </a:cubicBezTo>
                  <a:cubicBezTo>
                    <a:pt x="25642" y="307393"/>
                    <a:pt x="-13799" y="198384"/>
                    <a:pt x="5005" y="139647"/>
                  </a:cubicBezTo>
                  <a:cubicBezTo>
                    <a:pt x="23809" y="80910"/>
                    <a:pt x="85745" y="44397"/>
                    <a:pt x="149577" y="22172"/>
                  </a:cubicBezTo>
                  <a:cubicBezTo>
                    <a:pt x="213409" y="-53"/>
                    <a:pt x="332477" y="-6006"/>
                    <a:pt x="387997" y="6297"/>
                  </a:cubicBezTo>
                  <a:cubicBezTo>
                    <a:pt x="443517" y="18600"/>
                    <a:pt x="469271" y="61066"/>
                    <a:pt x="482697" y="95991"/>
                  </a:cubicBezTo>
                  <a:cubicBezTo>
                    <a:pt x="496123" y="130916"/>
                    <a:pt x="480437" y="160417"/>
                    <a:pt x="468555" y="215847"/>
                  </a:cubicBezTo>
                  <a:cubicBezTo>
                    <a:pt x="456673" y="271277"/>
                    <a:pt x="419342" y="372480"/>
                    <a:pt x="411405" y="428572"/>
                  </a:cubicBezTo>
                  <a:cubicBezTo>
                    <a:pt x="403468" y="484664"/>
                    <a:pt x="451093" y="522764"/>
                    <a:pt x="420930" y="552397"/>
                  </a:cubicBezTo>
                  <a:cubicBezTo>
                    <a:pt x="390768" y="582030"/>
                    <a:pt x="290226" y="605314"/>
                    <a:pt x="230430" y="606372"/>
                  </a:cubicBezTo>
                  <a:cubicBezTo>
                    <a:pt x="170634" y="607430"/>
                    <a:pt x="103959" y="581501"/>
                    <a:pt x="71680" y="54287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모서리가 둥근 직사각형 83"/>
            <p:cNvSpPr/>
            <p:nvPr/>
          </p:nvSpPr>
          <p:spPr>
            <a:xfrm rot="17915677">
              <a:off x="6375312" y="3356448"/>
              <a:ext cx="267340" cy="115448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 rot="17915677">
              <a:off x="6417684" y="3384550"/>
              <a:ext cx="182596" cy="5924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자유형 85"/>
            <p:cNvSpPr/>
            <p:nvPr/>
          </p:nvSpPr>
          <p:spPr>
            <a:xfrm rot="12856048">
              <a:off x="6227772" y="3190990"/>
              <a:ext cx="143133" cy="117692"/>
            </a:xfrm>
            <a:custGeom>
              <a:avLst/>
              <a:gdLst>
                <a:gd name="connsiteX0" fmla="*/ 34249 w 208550"/>
                <a:gd name="connsiteY0" fmla="*/ 85755 h 167323"/>
                <a:gd name="connsiteX1" fmla="*/ 196174 w 208550"/>
                <a:gd name="connsiteY1" fmla="*/ 30 h 167323"/>
                <a:gd name="connsiteX2" fmla="*/ 186649 w 208550"/>
                <a:gd name="connsiteY2" fmla="*/ 95280 h 167323"/>
                <a:gd name="connsiteX3" fmla="*/ 100924 w 208550"/>
                <a:gd name="connsiteY3" fmla="*/ 158780 h 167323"/>
                <a:gd name="connsiteX4" fmla="*/ 5674 w 208550"/>
                <a:gd name="connsiteY4" fmla="*/ 158780 h 167323"/>
                <a:gd name="connsiteX5" fmla="*/ 34249 w 208550"/>
                <a:gd name="connsiteY5" fmla="*/ 85755 h 167323"/>
                <a:gd name="connsiteX0" fmla="*/ 33725 w 195750"/>
                <a:gd name="connsiteY0" fmla="*/ 83376 h 164944"/>
                <a:gd name="connsiteX1" fmla="*/ 176600 w 195750"/>
                <a:gd name="connsiteY1" fmla="*/ 32 h 164944"/>
                <a:gd name="connsiteX2" fmla="*/ 186125 w 195750"/>
                <a:gd name="connsiteY2" fmla="*/ 92901 h 164944"/>
                <a:gd name="connsiteX3" fmla="*/ 100400 w 195750"/>
                <a:gd name="connsiteY3" fmla="*/ 156401 h 164944"/>
                <a:gd name="connsiteX4" fmla="*/ 5150 w 195750"/>
                <a:gd name="connsiteY4" fmla="*/ 156401 h 164944"/>
                <a:gd name="connsiteX5" fmla="*/ 33725 w 195750"/>
                <a:gd name="connsiteY5" fmla="*/ 83376 h 164944"/>
                <a:gd name="connsiteX0" fmla="*/ 33725 w 200587"/>
                <a:gd name="connsiteY0" fmla="*/ 83365 h 164933"/>
                <a:gd name="connsiteX1" fmla="*/ 176600 w 200587"/>
                <a:gd name="connsiteY1" fmla="*/ 21 h 164933"/>
                <a:gd name="connsiteX2" fmla="*/ 193269 w 200587"/>
                <a:gd name="connsiteY2" fmla="*/ 76222 h 164933"/>
                <a:gd name="connsiteX3" fmla="*/ 100400 w 200587"/>
                <a:gd name="connsiteY3" fmla="*/ 156390 h 164933"/>
                <a:gd name="connsiteX4" fmla="*/ 5150 w 200587"/>
                <a:gd name="connsiteY4" fmla="*/ 156390 h 164933"/>
                <a:gd name="connsiteX5" fmla="*/ 33725 w 200587"/>
                <a:gd name="connsiteY5" fmla="*/ 83365 h 16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587" h="164933">
                  <a:moveTo>
                    <a:pt x="33725" y="83365"/>
                  </a:moveTo>
                  <a:cubicBezTo>
                    <a:pt x="62300" y="57304"/>
                    <a:pt x="150009" y="1211"/>
                    <a:pt x="176600" y="21"/>
                  </a:cubicBezTo>
                  <a:cubicBezTo>
                    <a:pt x="203191" y="-1169"/>
                    <a:pt x="205969" y="50161"/>
                    <a:pt x="193269" y="76222"/>
                  </a:cubicBezTo>
                  <a:cubicBezTo>
                    <a:pt x="180569" y="102284"/>
                    <a:pt x="130563" y="145807"/>
                    <a:pt x="100400" y="156390"/>
                  </a:cubicBezTo>
                  <a:cubicBezTo>
                    <a:pt x="70238" y="166973"/>
                    <a:pt x="18379" y="168561"/>
                    <a:pt x="5150" y="156390"/>
                  </a:cubicBezTo>
                  <a:cubicBezTo>
                    <a:pt x="-8079" y="144219"/>
                    <a:pt x="5150" y="109426"/>
                    <a:pt x="33725" y="83365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75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 선정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44" y="1057647"/>
            <a:ext cx="2440857" cy="28303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841" y="1057647"/>
            <a:ext cx="2376147" cy="2830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228" y="1057647"/>
            <a:ext cx="2480129" cy="28303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1116" y="4255411"/>
            <a:ext cx="642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 제작 전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 제안서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문서화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작성하였고 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가지의 퍼즐을 고안했습니다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중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3~4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가지를 선정하여 각 스테이지에 메인 퍼즐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미니 퍼즐로 구현했습니다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77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소개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954237" y="1209367"/>
            <a:ext cx="3980963" cy="3642851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00" y="1209367"/>
            <a:ext cx="4312800" cy="363666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19190" y="1752505"/>
            <a:ext cx="133580" cy="13358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19190" y="2805600"/>
            <a:ext cx="133580" cy="13358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07990" y="2028494"/>
            <a:ext cx="133580" cy="1335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096764" y="1886085"/>
            <a:ext cx="133580" cy="1335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907990" y="3121348"/>
            <a:ext cx="133580" cy="1335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099544" y="2945721"/>
            <a:ext cx="133580" cy="1335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23870" y="2544913"/>
            <a:ext cx="133580" cy="133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17110" y="3595177"/>
            <a:ext cx="133580" cy="133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519190" y="4012463"/>
            <a:ext cx="133580" cy="133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19190" y="4653431"/>
            <a:ext cx="133580" cy="1335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380770" y="4132632"/>
            <a:ext cx="133580" cy="133580"/>
          </a:xfrm>
          <a:prstGeom prst="ellipse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247190" y="4266212"/>
            <a:ext cx="133580" cy="133580"/>
          </a:xfrm>
          <a:prstGeom prst="ellipse">
            <a:avLst/>
          </a:prstGeom>
          <a:solidFill>
            <a:srgbClr val="74D2C7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7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19190" y="4400257"/>
            <a:ext cx="133580" cy="133580"/>
          </a:xfrm>
          <a:prstGeom prst="ellipse">
            <a:avLst/>
          </a:prstGeom>
          <a:solidFill>
            <a:srgbClr val="EBE5C3"/>
          </a:solidFill>
          <a:ln w="19050">
            <a:solidFill>
              <a:srgbClr val="FF47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8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369990" y="4523139"/>
            <a:ext cx="133580" cy="133580"/>
          </a:xfrm>
          <a:prstGeom prst="ellipse">
            <a:avLst/>
          </a:prstGeom>
          <a:solidFill>
            <a:srgbClr val="B1CDCF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9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133387" y="1476208"/>
            <a:ext cx="3744213" cy="3113721"/>
            <a:chOff x="5173990" y="1308457"/>
            <a:chExt cx="3744213" cy="3113721"/>
          </a:xfrm>
        </p:grpSpPr>
        <p:sp>
          <p:nvSpPr>
            <p:cNvPr id="8" name="타원 7"/>
            <p:cNvSpPr/>
            <p:nvPr/>
          </p:nvSpPr>
          <p:spPr>
            <a:xfrm>
              <a:off x="5177590" y="1363909"/>
              <a:ext cx="133580" cy="13358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11169" y="1308457"/>
              <a:ext cx="30742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b="1" dirty="0" err="1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r>
                <a:rPr lang="ko-KR" altLang="en-US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스크립트 </a:t>
              </a:r>
              <a:r>
                <a:rPr lang="en-US" altLang="ko-KR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IF</a:t>
              </a:r>
              <a:r>
                <a:rPr lang="ko-KR" altLang="en-US" sz="105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문을 실행합니다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5177590" y="1727163"/>
              <a:ext cx="133580" cy="1335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11169" y="1671042"/>
              <a:ext cx="29734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 스크립트 </a:t>
              </a:r>
              <a:r>
                <a:rPr lang="en-US" altLang="ko-KR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대사를 출력합니다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05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177590" y="2096370"/>
              <a:ext cx="133580" cy="1335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11170" y="2036202"/>
              <a:ext cx="307423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b="1" dirty="0" err="1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대화창</a:t>
              </a:r>
              <a:r>
                <a:rPr lang="ko-KR" altLang="en-US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스크립트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5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대화창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속성을 설정합니다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24" name="타원 23"/>
            <p:cNvSpPr/>
            <p:nvPr/>
          </p:nvSpPr>
          <p:spPr>
            <a:xfrm>
              <a:off x="5177590" y="2458955"/>
              <a:ext cx="133580" cy="13358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4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11169" y="2401362"/>
              <a:ext cx="29734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성향 변수 스크립트 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변수를 선언합니다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11169" y="2766471"/>
              <a:ext cx="29230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화면 조절 스크립트 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장면 전환 효과를 연출합니다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11169" y="3129056"/>
              <a:ext cx="29734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주인공 위치  이동 스크립트 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좌표 값으로 이동합니다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11169" y="3494216"/>
              <a:ext cx="34774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 이벤트 실행 스크립트 </a:t>
              </a:r>
              <a:r>
                <a:rPr lang="en-US" altLang="ko-KR" sz="105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특정 이벤트를 실행합니다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07569" y="3830013"/>
              <a:ext cx="36106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 이벤트 전환 스크립트 </a:t>
              </a:r>
              <a:r>
                <a:rPr lang="en-US" altLang="ko-KR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본 이벤트의 페이지를 전환합니다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11169" y="4168262"/>
              <a:ext cx="292303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대기 시간 스크립트 </a:t>
              </a:r>
              <a:r>
                <a:rPr lang="en-US" altLang="ko-KR" sz="1050" b="1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 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연출 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delay</a:t>
              </a:r>
              <a:r>
                <a:rPr lang="ko-KR" altLang="en-US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줍니다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44" name="타원 43"/>
            <p:cNvSpPr/>
            <p:nvPr/>
          </p:nvSpPr>
          <p:spPr>
            <a:xfrm>
              <a:off x="5177590" y="2826639"/>
              <a:ext cx="133580" cy="1335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5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5" name="타원 44"/>
            <p:cNvSpPr/>
            <p:nvPr/>
          </p:nvSpPr>
          <p:spPr>
            <a:xfrm>
              <a:off x="5173990" y="3191748"/>
              <a:ext cx="133580" cy="13358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6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5173990" y="3541212"/>
              <a:ext cx="133580" cy="133580"/>
            </a:xfrm>
            <a:prstGeom prst="ellipse">
              <a:avLst/>
            </a:prstGeom>
            <a:solidFill>
              <a:srgbClr val="74D2C7"/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7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5173990" y="3890694"/>
              <a:ext cx="133580" cy="133580"/>
            </a:xfrm>
            <a:prstGeom prst="ellipse">
              <a:avLst/>
            </a:prstGeom>
            <a:solidFill>
              <a:srgbClr val="EBE5C3"/>
            </a:solidFill>
            <a:ln w="19050">
              <a:solidFill>
                <a:srgbClr val="FF47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8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5173990" y="4227611"/>
              <a:ext cx="133580" cy="133580"/>
            </a:xfrm>
            <a:prstGeom prst="ellipse">
              <a:avLst/>
            </a:prstGeom>
            <a:solidFill>
              <a:srgbClr val="B1CDCF"/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9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</p:grpSp>
      <p:sp>
        <p:nvSpPr>
          <p:cNvPr id="50" name="타원 49"/>
          <p:cNvSpPr/>
          <p:nvPr/>
        </p:nvSpPr>
        <p:spPr>
          <a:xfrm>
            <a:off x="517110" y="1488255"/>
            <a:ext cx="133580" cy="133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</a:t>
            </a:r>
            <a:endParaRPr lang="ko-KR" altLang="en-US" sz="800" dirty="0">
              <a:solidFill>
                <a:schemeClr val="tx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0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적용 사례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함정 구현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570347" y="994450"/>
            <a:ext cx="6003306" cy="2979363"/>
            <a:chOff x="930894" y="915988"/>
            <a:chExt cx="6003306" cy="305782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044" y="915988"/>
              <a:ext cx="2745462" cy="135015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94" y="2386922"/>
              <a:ext cx="2749566" cy="158407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744" y="915988"/>
              <a:ext cx="3086456" cy="3057825"/>
            </a:xfrm>
            <a:prstGeom prst="rect">
              <a:avLst/>
            </a:prstGeom>
          </p:spPr>
        </p:pic>
      </p:grpSp>
      <p:cxnSp>
        <p:nvCxnSpPr>
          <p:cNvPr id="12" name="직선 화살표 연결선 11"/>
          <p:cNvCxnSpPr/>
          <p:nvPr/>
        </p:nvCxnSpPr>
        <p:spPr>
          <a:xfrm flipV="1">
            <a:off x="2659380" y="1192987"/>
            <a:ext cx="891540" cy="81107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834640" y="1127760"/>
            <a:ext cx="716280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684145" y="1056982"/>
            <a:ext cx="144000" cy="144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571253" y="1056982"/>
            <a:ext cx="144000" cy="144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800806" y="4258026"/>
            <a:ext cx="7542388" cy="677347"/>
            <a:chOff x="800806" y="4234143"/>
            <a:chExt cx="7542388" cy="677347"/>
          </a:xfrm>
        </p:grpSpPr>
        <p:sp>
          <p:nvSpPr>
            <p:cNvPr id="17" name="TextBox 16"/>
            <p:cNvSpPr txBox="1"/>
            <p:nvPr/>
          </p:nvSpPr>
          <p:spPr>
            <a:xfrm>
              <a:off x="800806" y="4603713"/>
              <a:ext cx="7542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위의 그림에서 두 함정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탐지기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는 서로 다른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delay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두어 난이도를 올렸습니다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0806" y="4234143"/>
              <a:ext cx="7542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같은 위치에 복수의 이벤트가 존재할 시 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이벤트 위치 설정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이용해 이벤트를 구현했습니다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5777802" y="2225955"/>
            <a:ext cx="1567543" cy="98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5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 사례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 구현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67730" y="1086544"/>
            <a:ext cx="6808539" cy="2758679"/>
            <a:chOff x="316763" y="1086544"/>
            <a:chExt cx="6808539" cy="275867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763" y="1086544"/>
              <a:ext cx="3391194" cy="2758679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609" y="1086544"/>
              <a:ext cx="3124471" cy="182895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609" y="3112905"/>
              <a:ext cx="3132693" cy="73231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800806" y="4237291"/>
            <a:ext cx="7542388" cy="682572"/>
            <a:chOff x="800806" y="4234143"/>
            <a:chExt cx="7542388" cy="682572"/>
          </a:xfrm>
        </p:grpSpPr>
        <p:sp>
          <p:nvSpPr>
            <p:cNvPr id="6" name="TextBox 5"/>
            <p:cNvSpPr txBox="1"/>
            <p:nvPr/>
          </p:nvSpPr>
          <p:spPr>
            <a:xfrm>
              <a:off x="800806" y="4608938"/>
              <a:ext cx="7542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즉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퍼즐의 정답은 플레이 할 때 마다 매번 바뀌도록 설계했습니다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0806" y="4234143"/>
              <a:ext cx="75423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랜덤 값을 이용하여 퍼즐을 풀어나가는 것이 </a:t>
              </a:r>
              <a:r>
                <a:rPr lang="ko-KR" altLang="en-US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목적입니다</a:t>
              </a:r>
              <a:r>
                <a:rPr lang="en-US" altLang="ko-KR" sz="14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204210" y="1375410"/>
            <a:ext cx="1306830" cy="198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9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성향 시스템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964469" y="1116959"/>
            <a:ext cx="5008581" cy="1840944"/>
            <a:chOff x="3962851" y="1165125"/>
            <a:chExt cx="5008581" cy="1840944"/>
          </a:xfrm>
        </p:grpSpPr>
        <p:sp>
          <p:nvSpPr>
            <p:cNvPr id="11" name="직사각형 10"/>
            <p:cNvSpPr/>
            <p:nvPr/>
          </p:nvSpPr>
          <p:spPr>
            <a:xfrm>
              <a:off x="3989112" y="1165125"/>
              <a:ext cx="4982320" cy="1840944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aphicFrame>
          <p:nvGraphicFramePr>
            <p:cNvPr id="8" name="차트 7"/>
            <p:cNvGraphicFramePr/>
            <p:nvPr>
              <p:extLst>
                <p:ext uri="{D42A27DB-BD31-4B8C-83A1-F6EECF244321}">
                  <p14:modId xmlns:p14="http://schemas.microsoft.com/office/powerpoint/2010/main" val="922334831"/>
                </p:ext>
              </p:extLst>
            </p:nvPr>
          </p:nvGraphicFramePr>
          <p:xfrm>
            <a:off x="3962851" y="1234829"/>
            <a:ext cx="4982319" cy="17528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9" name="직사각형 8"/>
          <p:cNvSpPr/>
          <p:nvPr/>
        </p:nvSpPr>
        <p:spPr>
          <a:xfrm>
            <a:off x="5155162" y="3307196"/>
            <a:ext cx="2653455" cy="530941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인격적 엔딩</a:t>
            </a:r>
            <a:r>
              <a:rPr lang="en-US" altLang="ko-KR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(93</a:t>
            </a:r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r>
              <a:rPr lang="en-US" altLang="ko-KR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결말</a:t>
            </a:r>
            <a:r>
              <a:rPr lang="en-US" altLang="ko-KR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400" dirty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5400000">
            <a:off x="6356557" y="2996806"/>
            <a:ext cx="250664" cy="290798"/>
            <a:chOff x="2936336" y="298528"/>
            <a:chExt cx="250664" cy="290798"/>
          </a:xfrm>
        </p:grpSpPr>
        <p:sp>
          <p:nvSpPr>
            <p:cNvPr id="16" name="오른쪽 화살표 15"/>
            <p:cNvSpPr/>
            <p:nvPr/>
          </p:nvSpPr>
          <p:spPr>
            <a:xfrm>
              <a:off x="2936336" y="298528"/>
              <a:ext cx="250664" cy="29079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오른쪽 화살표 4"/>
            <p:cNvSpPr txBox="1"/>
            <p:nvPr/>
          </p:nvSpPr>
          <p:spPr>
            <a:xfrm>
              <a:off x="2936336" y="356688"/>
              <a:ext cx="175465" cy="1744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24377" y="4255411"/>
            <a:ext cx="8095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플레이어가 선택하는 지문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따라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성향 점수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부여됩니다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결과 값에 따라 엔딩이 변하는 것을 구현했습니다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5" y="1116959"/>
            <a:ext cx="3546173" cy="26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월드맵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3259" y="4424688"/>
            <a:ext cx="7542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월드맵을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통해서 메인 스테이지와 스테이지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1~3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자유롭게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이동할 수 있도록 구현했습니다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73" y="932655"/>
            <a:ext cx="3042313" cy="29738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10" y="932655"/>
            <a:ext cx="3210713" cy="29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3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C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58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5361" y="550842"/>
            <a:ext cx="41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02473" y="4226268"/>
            <a:ext cx="373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환경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등에 대해서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33" y="1775460"/>
            <a:ext cx="2074550" cy="198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스테이지 흐름도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75617" y="1679228"/>
            <a:ext cx="8592766" cy="1843632"/>
            <a:chOff x="316763" y="1627762"/>
            <a:chExt cx="8592766" cy="1843632"/>
          </a:xfrm>
        </p:grpSpPr>
        <p:grpSp>
          <p:nvGrpSpPr>
            <p:cNvPr id="3" name="그룹 2"/>
            <p:cNvGrpSpPr/>
            <p:nvPr/>
          </p:nvGrpSpPr>
          <p:grpSpPr>
            <a:xfrm>
              <a:off x="316763" y="1627762"/>
              <a:ext cx="8592766" cy="1843632"/>
              <a:chOff x="1563726" y="1569493"/>
              <a:chExt cx="9913599" cy="1989774"/>
            </a:xfrm>
          </p:grpSpPr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C286B95-F0D0-4F68-B7F8-9CF5AE8EC5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7123" y="2309320"/>
                <a:ext cx="730283" cy="8558"/>
              </a:xfrm>
              <a:prstGeom prst="straightConnector1">
                <a:avLst/>
              </a:prstGeom>
              <a:ln w="635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직선 화살표 연결선 3">
                <a:extLst>
                  <a:ext uri="{FF2B5EF4-FFF2-40B4-BE49-F238E27FC236}">
                    <a16:creationId xmlns:a16="http://schemas.microsoft.com/office/drawing/2014/main" id="{2C286B95-F0D0-4F68-B7F8-9CF5AE8EC544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>
                <a:off x="2892883" y="2287774"/>
                <a:ext cx="726101" cy="920"/>
              </a:xfrm>
              <a:prstGeom prst="straightConnector1">
                <a:avLst/>
              </a:prstGeom>
              <a:ln w="635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2C286B95-F0D0-4F68-B7F8-9CF5AE8EC544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4943959" y="2288868"/>
                <a:ext cx="708189" cy="3956"/>
              </a:xfrm>
              <a:prstGeom prst="straightConnector1">
                <a:avLst/>
              </a:prstGeom>
              <a:ln w="635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E0FE348C-7E9A-416A-A46D-8AE0BE53DD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81275" y="3330461"/>
                <a:ext cx="1778679" cy="0"/>
              </a:xfrm>
              <a:prstGeom prst="line">
                <a:avLst/>
              </a:prstGeom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3DE0E350-E66C-4399-AA7D-4C71D78B0A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1992" y="3330461"/>
                <a:ext cx="2519992" cy="0"/>
              </a:xfrm>
              <a:prstGeom prst="line">
                <a:avLst/>
              </a:prstGeom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37C8A5B3-C257-4990-91D9-920C4BF2D845}"/>
                  </a:ext>
                </a:extLst>
              </p:cNvPr>
              <p:cNvCxnSpPr>
                <a:cxnSpLocks/>
                <a:stCxn id="14" idx="3"/>
              </p:cNvCxnSpPr>
              <p:nvPr/>
            </p:nvCxnSpPr>
            <p:spPr>
              <a:xfrm flipV="1">
                <a:off x="9036562" y="2317878"/>
                <a:ext cx="1111606" cy="4281"/>
              </a:xfrm>
              <a:prstGeom prst="straightConnector1">
                <a:avLst/>
              </a:prstGeom>
              <a:ln w="635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2D5510C-30EA-4B0E-A9A7-8DE437DFA1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1984" y="2780550"/>
                <a:ext cx="0" cy="585394"/>
              </a:xfrm>
              <a:prstGeom prst="line">
                <a:avLst/>
              </a:prstGeom>
              <a:ln w="635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43AE7AC1-102E-4E83-8032-A01E89B48452}"/>
                  </a:ext>
                </a:extLst>
              </p:cNvPr>
              <p:cNvCxnSpPr>
                <a:cxnSpLocks/>
                <a:endCxn id="12" idx="2"/>
              </p:cNvCxnSpPr>
              <p:nvPr/>
            </p:nvCxnSpPr>
            <p:spPr>
              <a:xfrm flipV="1">
                <a:off x="4281275" y="2682773"/>
                <a:ext cx="2288" cy="683172"/>
              </a:xfrm>
              <a:prstGeom prst="line">
                <a:avLst/>
              </a:prstGeom>
              <a:ln w="635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CCAFEAC-37BE-4A1D-8594-37470DD04B50}"/>
                  </a:ext>
                </a:extLst>
              </p:cNvPr>
              <p:cNvSpPr/>
              <p:nvPr/>
            </p:nvSpPr>
            <p:spPr>
              <a:xfrm>
                <a:off x="1563726" y="1893694"/>
                <a:ext cx="1329157" cy="78815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튜토리얼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88D82D8-2D18-4CF2-A971-3FF5738A2604}"/>
                  </a:ext>
                </a:extLst>
              </p:cNvPr>
              <p:cNvSpPr/>
              <p:nvPr/>
            </p:nvSpPr>
            <p:spPr>
              <a:xfrm>
                <a:off x="3618984" y="1894614"/>
                <a:ext cx="1329157" cy="78815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메인 스테이지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8261AC7-2E1D-429D-8E0B-5DCEE7040DA8}"/>
                  </a:ext>
                </a:extLst>
              </p:cNvPr>
              <p:cNvSpPr/>
              <p:nvPr/>
            </p:nvSpPr>
            <p:spPr>
              <a:xfrm>
                <a:off x="5652148" y="1569493"/>
                <a:ext cx="1329157" cy="144666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4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스테이지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스테이지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</a:p>
              <a:p>
                <a:pPr algn="ctr"/>
                <a:endParaRPr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4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스테이지 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</a:t>
                </a:r>
              </a:p>
              <a:p>
                <a:pPr algn="ctr"/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2158443-E8C8-4AD1-BD6E-90D807C2A390}"/>
                  </a:ext>
                </a:extLst>
              </p:cNvPr>
              <p:cNvSpPr/>
              <p:nvPr/>
            </p:nvSpPr>
            <p:spPr>
              <a:xfrm>
                <a:off x="7707406" y="1863768"/>
                <a:ext cx="1329157" cy="91678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모든 스테이지</a:t>
                </a:r>
                <a:endPara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Clear</a:t>
                </a:r>
                <a:r>
                  <a:rPr lang="en-US" altLang="ko-KR" sz="14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여부</a:t>
                </a:r>
                <a:r>
                  <a:rPr lang="en-US" altLang="ko-KR" sz="120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?</a:t>
                </a:r>
                <a:endParaRPr lang="en-US" altLang="ko-KR" sz="12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en-US" altLang="ko-KR" sz="1050" dirty="0" smtClean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(Y/N)</a:t>
                </a:r>
                <a:endParaRPr lang="en-US" altLang="ko-KR" sz="105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85F8934-A071-4E5B-BE70-821808A2C066}"/>
                  </a:ext>
                </a:extLst>
              </p:cNvPr>
              <p:cNvSpPr/>
              <p:nvPr/>
            </p:nvSpPr>
            <p:spPr>
              <a:xfrm>
                <a:off x="5995261" y="3134966"/>
                <a:ext cx="642485" cy="4243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NO</a:t>
                </a:r>
                <a:endPara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80B2DE3-A218-4C67-A158-A2FF75A8A075}"/>
                  </a:ext>
                </a:extLst>
              </p:cNvPr>
              <p:cNvSpPr/>
              <p:nvPr/>
            </p:nvSpPr>
            <p:spPr>
              <a:xfrm>
                <a:off x="10148168" y="1893694"/>
                <a:ext cx="1329157" cy="78815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  <a:alpha val="7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엔딩</a:t>
                </a:r>
                <a:endParaRPr lang="ko-KR" altLang="en-US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85F8934-A071-4E5B-BE70-821808A2C066}"/>
                </a:ext>
              </a:extLst>
            </p:cNvPr>
            <p:cNvSpPr/>
            <p:nvPr/>
          </p:nvSpPr>
          <p:spPr>
            <a:xfrm>
              <a:off x="6869622" y="2124611"/>
              <a:ext cx="694190" cy="393138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YES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87159" y="4432747"/>
            <a:ext cx="4565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튜토리얼부터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엔딩까지 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가지의 스테이지를 구현했습니다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68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5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B1CD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15520" y="478652"/>
            <a:ext cx="41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41005" y="4225492"/>
            <a:ext cx="3739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 컨셉 기획 및 구현 등에 대해서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3018211" y="2113916"/>
            <a:ext cx="890715" cy="1197971"/>
            <a:chOff x="5047399" y="2411027"/>
            <a:chExt cx="1309261" cy="1956186"/>
          </a:xfrm>
        </p:grpSpPr>
        <p:grpSp>
          <p:nvGrpSpPr>
            <p:cNvPr id="99" name="그룹 98"/>
            <p:cNvGrpSpPr/>
            <p:nvPr/>
          </p:nvGrpSpPr>
          <p:grpSpPr>
            <a:xfrm>
              <a:off x="6044138" y="3067731"/>
              <a:ext cx="312522" cy="581336"/>
              <a:chOff x="6044138" y="3067732"/>
              <a:chExt cx="307626" cy="715889"/>
            </a:xfrm>
          </p:grpSpPr>
          <p:sp>
            <p:nvSpPr>
              <p:cNvPr id="115" name="자유형 114"/>
              <p:cNvSpPr/>
              <p:nvPr/>
            </p:nvSpPr>
            <p:spPr>
              <a:xfrm flipH="1">
                <a:off x="6130979" y="3557723"/>
                <a:ext cx="220785" cy="225898"/>
              </a:xfrm>
              <a:custGeom>
                <a:avLst/>
                <a:gdLst>
                  <a:gd name="connsiteX0" fmla="*/ 166844 w 440466"/>
                  <a:gd name="connsiteY0" fmla="*/ 0 h 487227"/>
                  <a:gd name="connsiteX1" fmla="*/ 140647 w 440466"/>
                  <a:gd name="connsiteY1" fmla="*/ 148947 h 487227"/>
                  <a:gd name="connsiteX2" fmla="*/ 134509 w 440466"/>
                  <a:gd name="connsiteY2" fmla="*/ 150852 h 487227"/>
                  <a:gd name="connsiteX3" fmla="*/ 0 w 440466"/>
                  <a:gd name="connsiteY3" fmla="*/ 353778 h 487227"/>
                  <a:gd name="connsiteX4" fmla="*/ 4475 w 440466"/>
                  <a:gd name="connsiteY4" fmla="*/ 398163 h 487227"/>
                  <a:gd name="connsiteX5" fmla="*/ 8438 w 440466"/>
                  <a:gd name="connsiteY5" fmla="*/ 410929 h 487227"/>
                  <a:gd name="connsiteX6" fmla="*/ 86620 w 440466"/>
                  <a:gd name="connsiteY6" fmla="*/ 392599 h 487227"/>
                  <a:gd name="connsiteX7" fmla="*/ 78782 w 440466"/>
                  <a:gd name="connsiteY7" fmla="*/ 353778 h 487227"/>
                  <a:gd name="connsiteX8" fmla="*/ 220233 w 440466"/>
                  <a:gd name="connsiteY8" fmla="*/ 212327 h 487227"/>
                  <a:gd name="connsiteX9" fmla="*/ 361684 w 440466"/>
                  <a:gd name="connsiteY9" fmla="*/ 353778 h 487227"/>
                  <a:gd name="connsiteX10" fmla="*/ 350568 w 440466"/>
                  <a:gd name="connsiteY10" fmla="*/ 408837 h 487227"/>
                  <a:gd name="connsiteX11" fmla="*/ 328030 w 440466"/>
                  <a:gd name="connsiteY11" fmla="*/ 442266 h 487227"/>
                  <a:gd name="connsiteX12" fmla="*/ 390982 w 440466"/>
                  <a:gd name="connsiteY12" fmla="*/ 487227 h 487227"/>
                  <a:gd name="connsiteX13" fmla="*/ 423159 w 440466"/>
                  <a:gd name="connsiteY13" fmla="*/ 439503 h 487227"/>
                  <a:gd name="connsiteX14" fmla="*/ 440466 w 440466"/>
                  <a:gd name="connsiteY14" fmla="*/ 353778 h 487227"/>
                  <a:gd name="connsiteX15" fmla="*/ 423159 w 440466"/>
                  <a:gd name="connsiteY15" fmla="*/ 268054 h 487227"/>
                  <a:gd name="connsiteX16" fmla="*/ 387824 w 440466"/>
                  <a:gd name="connsiteY16" fmla="*/ 215645 h 487227"/>
                  <a:gd name="connsiteX17" fmla="*/ 417983 w 440466"/>
                  <a:gd name="connsiteY17" fmla="*/ 44172 h 487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0466" h="487227">
                    <a:moveTo>
                      <a:pt x="166844" y="0"/>
                    </a:moveTo>
                    <a:lnTo>
                      <a:pt x="140647" y="148947"/>
                    </a:lnTo>
                    <a:lnTo>
                      <a:pt x="134509" y="150852"/>
                    </a:lnTo>
                    <a:cubicBezTo>
                      <a:pt x="55464" y="184285"/>
                      <a:pt x="0" y="262555"/>
                      <a:pt x="0" y="353778"/>
                    </a:cubicBezTo>
                    <a:cubicBezTo>
                      <a:pt x="0" y="368982"/>
                      <a:pt x="1541" y="383826"/>
                      <a:pt x="4475" y="398163"/>
                    </a:cubicBezTo>
                    <a:lnTo>
                      <a:pt x="8438" y="410929"/>
                    </a:lnTo>
                    <a:lnTo>
                      <a:pt x="86620" y="392599"/>
                    </a:lnTo>
                    <a:lnTo>
                      <a:pt x="78782" y="353778"/>
                    </a:lnTo>
                    <a:cubicBezTo>
                      <a:pt x="78782" y="275657"/>
                      <a:pt x="142112" y="212327"/>
                      <a:pt x="220233" y="212327"/>
                    </a:cubicBezTo>
                    <a:cubicBezTo>
                      <a:pt x="298354" y="212327"/>
                      <a:pt x="361684" y="275657"/>
                      <a:pt x="361684" y="353778"/>
                    </a:cubicBezTo>
                    <a:cubicBezTo>
                      <a:pt x="361684" y="373308"/>
                      <a:pt x="357726" y="391914"/>
                      <a:pt x="350568" y="408837"/>
                    </a:cubicBezTo>
                    <a:lnTo>
                      <a:pt x="328030" y="442266"/>
                    </a:lnTo>
                    <a:lnTo>
                      <a:pt x="390982" y="487227"/>
                    </a:lnTo>
                    <a:lnTo>
                      <a:pt x="423159" y="439503"/>
                    </a:lnTo>
                    <a:cubicBezTo>
                      <a:pt x="434304" y="413154"/>
                      <a:pt x="440466" y="384186"/>
                      <a:pt x="440466" y="353778"/>
                    </a:cubicBezTo>
                    <a:cubicBezTo>
                      <a:pt x="440466" y="323370"/>
                      <a:pt x="434304" y="294402"/>
                      <a:pt x="423159" y="268054"/>
                    </a:cubicBezTo>
                    <a:lnTo>
                      <a:pt x="387824" y="215645"/>
                    </a:lnTo>
                    <a:lnTo>
                      <a:pt x="417983" y="4417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6" name="자유형 115"/>
              <p:cNvSpPr/>
              <p:nvPr/>
            </p:nvSpPr>
            <p:spPr>
              <a:xfrm>
                <a:off x="6044138" y="3067732"/>
                <a:ext cx="255633" cy="552139"/>
              </a:xfrm>
              <a:custGeom>
                <a:avLst/>
                <a:gdLst>
                  <a:gd name="connsiteX0" fmla="*/ 0 w 530828"/>
                  <a:gd name="connsiteY0" fmla="*/ 0 h 1373464"/>
                  <a:gd name="connsiteX1" fmla="*/ 235059 w 530828"/>
                  <a:gd name="connsiteY1" fmla="*/ 0 h 1373464"/>
                  <a:gd name="connsiteX2" fmla="*/ 530828 w 530828"/>
                  <a:gd name="connsiteY2" fmla="*/ 295769 h 1373464"/>
                  <a:gd name="connsiteX3" fmla="*/ 530828 w 530828"/>
                  <a:gd name="connsiteY3" fmla="*/ 1373464 h 1373464"/>
                  <a:gd name="connsiteX4" fmla="*/ 0 w 530828"/>
                  <a:gd name="connsiteY4" fmla="*/ 1373464 h 1373464"/>
                  <a:gd name="connsiteX0" fmla="*/ 0 w 702278"/>
                  <a:gd name="connsiteY0" fmla="*/ 0 h 1373464"/>
                  <a:gd name="connsiteX1" fmla="*/ 235059 w 702278"/>
                  <a:gd name="connsiteY1" fmla="*/ 0 h 1373464"/>
                  <a:gd name="connsiteX2" fmla="*/ 530828 w 702278"/>
                  <a:gd name="connsiteY2" fmla="*/ 295769 h 1373464"/>
                  <a:gd name="connsiteX3" fmla="*/ 702278 w 702278"/>
                  <a:gd name="connsiteY3" fmla="*/ 1367114 h 1373464"/>
                  <a:gd name="connsiteX4" fmla="*/ 0 w 702278"/>
                  <a:gd name="connsiteY4" fmla="*/ 1373464 h 1373464"/>
                  <a:gd name="connsiteX5" fmla="*/ 0 w 702278"/>
                  <a:gd name="connsiteY5" fmla="*/ 0 h 1373464"/>
                  <a:gd name="connsiteX0" fmla="*/ 0 w 702278"/>
                  <a:gd name="connsiteY0" fmla="*/ 0 h 1373464"/>
                  <a:gd name="connsiteX1" fmla="*/ 235059 w 702278"/>
                  <a:gd name="connsiteY1" fmla="*/ 0 h 1373464"/>
                  <a:gd name="connsiteX2" fmla="*/ 530828 w 702278"/>
                  <a:gd name="connsiteY2" fmla="*/ 295769 h 1373464"/>
                  <a:gd name="connsiteX3" fmla="*/ 702278 w 702278"/>
                  <a:gd name="connsiteY3" fmla="*/ 1367114 h 1373464"/>
                  <a:gd name="connsiteX4" fmla="*/ 209550 w 702278"/>
                  <a:gd name="connsiteY4" fmla="*/ 1373464 h 1373464"/>
                  <a:gd name="connsiteX5" fmla="*/ 0 w 702278"/>
                  <a:gd name="connsiteY5" fmla="*/ 0 h 1373464"/>
                  <a:gd name="connsiteX0" fmla="*/ 0 w 702278"/>
                  <a:gd name="connsiteY0" fmla="*/ 0 h 1373464"/>
                  <a:gd name="connsiteX1" fmla="*/ 235059 w 702278"/>
                  <a:gd name="connsiteY1" fmla="*/ 0 h 1373464"/>
                  <a:gd name="connsiteX2" fmla="*/ 502253 w 702278"/>
                  <a:gd name="connsiteY2" fmla="*/ 194169 h 1373464"/>
                  <a:gd name="connsiteX3" fmla="*/ 702278 w 702278"/>
                  <a:gd name="connsiteY3" fmla="*/ 1367114 h 1373464"/>
                  <a:gd name="connsiteX4" fmla="*/ 209550 w 702278"/>
                  <a:gd name="connsiteY4" fmla="*/ 1373464 h 1373464"/>
                  <a:gd name="connsiteX5" fmla="*/ 0 w 702278"/>
                  <a:gd name="connsiteY5" fmla="*/ 0 h 1373464"/>
                  <a:gd name="connsiteX0" fmla="*/ 0 w 702278"/>
                  <a:gd name="connsiteY0" fmla="*/ 0 h 1373464"/>
                  <a:gd name="connsiteX1" fmla="*/ 235059 w 702278"/>
                  <a:gd name="connsiteY1" fmla="*/ 0 h 1373464"/>
                  <a:gd name="connsiteX2" fmla="*/ 502253 w 702278"/>
                  <a:gd name="connsiteY2" fmla="*/ 194169 h 1373464"/>
                  <a:gd name="connsiteX3" fmla="*/ 702278 w 702278"/>
                  <a:gd name="connsiteY3" fmla="*/ 1367114 h 1373464"/>
                  <a:gd name="connsiteX4" fmla="*/ 209550 w 702278"/>
                  <a:gd name="connsiteY4" fmla="*/ 1373464 h 1373464"/>
                  <a:gd name="connsiteX5" fmla="*/ 0 w 702278"/>
                  <a:gd name="connsiteY5" fmla="*/ 0 h 1373464"/>
                  <a:gd name="connsiteX0" fmla="*/ 0 w 821341"/>
                  <a:gd name="connsiteY0" fmla="*/ 0 h 2055295"/>
                  <a:gd name="connsiteX1" fmla="*/ 235059 w 821341"/>
                  <a:gd name="connsiteY1" fmla="*/ 0 h 2055295"/>
                  <a:gd name="connsiteX2" fmla="*/ 502253 w 821341"/>
                  <a:gd name="connsiteY2" fmla="*/ 194169 h 2055295"/>
                  <a:gd name="connsiteX3" fmla="*/ 821341 w 821341"/>
                  <a:gd name="connsiteY3" fmla="*/ 2055295 h 2055295"/>
                  <a:gd name="connsiteX4" fmla="*/ 209550 w 821341"/>
                  <a:gd name="connsiteY4" fmla="*/ 1373464 h 2055295"/>
                  <a:gd name="connsiteX5" fmla="*/ 0 w 821341"/>
                  <a:gd name="connsiteY5" fmla="*/ 0 h 2055295"/>
                  <a:gd name="connsiteX0" fmla="*/ 0 w 821341"/>
                  <a:gd name="connsiteY0" fmla="*/ 0 h 2055295"/>
                  <a:gd name="connsiteX1" fmla="*/ 235059 w 821341"/>
                  <a:gd name="connsiteY1" fmla="*/ 0 h 2055295"/>
                  <a:gd name="connsiteX2" fmla="*/ 502253 w 821341"/>
                  <a:gd name="connsiteY2" fmla="*/ 194169 h 2055295"/>
                  <a:gd name="connsiteX3" fmla="*/ 821341 w 821341"/>
                  <a:gd name="connsiteY3" fmla="*/ 2055295 h 2055295"/>
                  <a:gd name="connsiteX4" fmla="*/ 285750 w 821341"/>
                  <a:gd name="connsiteY4" fmla="*/ 2054502 h 2055295"/>
                  <a:gd name="connsiteX5" fmla="*/ 0 w 821341"/>
                  <a:gd name="connsiteY5" fmla="*/ 0 h 2055295"/>
                  <a:gd name="connsiteX0" fmla="*/ 0 w 821341"/>
                  <a:gd name="connsiteY0" fmla="*/ 0 h 2146543"/>
                  <a:gd name="connsiteX1" fmla="*/ 235059 w 821341"/>
                  <a:gd name="connsiteY1" fmla="*/ 0 h 2146543"/>
                  <a:gd name="connsiteX2" fmla="*/ 502253 w 821341"/>
                  <a:gd name="connsiteY2" fmla="*/ 194169 h 2146543"/>
                  <a:gd name="connsiteX3" fmla="*/ 821341 w 821341"/>
                  <a:gd name="connsiteY3" fmla="*/ 2055295 h 2146543"/>
                  <a:gd name="connsiteX4" fmla="*/ 285750 w 821341"/>
                  <a:gd name="connsiteY4" fmla="*/ 2146543 h 2146543"/>
                  <a:gd name="connsiteX5" fmla="*/ 0 w 821341"/>
                  <a:gd name="connsiteY5" fmla="*/ 0 h 2146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1341" h="2146543">
                    <a:moveTo>
                      <a:pt x="0" y="0"/>
                    </a:moveTo>
                    <a:lnTo>
                      <a:pt x="235059" y="0"/>
                    </a:lnTo>
                    <a:cubicBezTo>
                      <a:pt x="398408" y="0"/>
                      <a:pt x="476853" y="24470"/>
                      <a:pt x="502253" y="194169"/>
                    </a:cubicBezTo>
                    <a:lnTo>
                      <a:pt x="821341" y="2055295"/>
                    </a:lnTo>
                    <a:lnTo>
                      <a:pt x="285750" y="21465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00" name="모서리가 둥근 직사각형 9"/>
            <p:cNvSpPr/>
            <p:nvPr/>
          </p:nvSpPr>
          <p:spPr>
            <a:xfrm>
              <a:off x="5320288" y="3051543"/>
              <a:ext cx="771281" cy="716031"/>
            </a:xfrm>
            <a:custGeom>
              <a:avLst/>
              <a:gdLst>
                <a:gd name="connsiteX0" fmla="*/ 0 w 2087578"/>
                <a:gd name="connsiteY0" fmla="*/ 157445 h 2783705"/>
                <a:gd name="connsiteX1" fmla="*/ 157445 w 2087578"/>
                <a:gd name="connsiteY1" fmla="*/ 0 h 2783705"/>
                <a:gd name="connsiteX2" fmla="*/ 1930133 w 2087578"/>
                <a:gd name="connsiteY2" fmla="*/ 0 h 2783705"/>
                <a:gd name="connsiteX3" fmla="*/ 2087578 w 2087578"/>
                <a:gd name="connsiteY3" fmla="*/ 157445 h 2783705"/>
                <a:gd name="connsiteX4" fmla="*/ 2087578 w 2087578"/>
                <a:gd name="connsiteY4" fmla="*/ 2626260 h 2783705"/>
                <a:gd name="connsiteX5" fmla="*/ 1930133 w 2087578"/>
                <a:gd name="connsiteY5" fmla="*/ 2783705 h 2783705"/>
                <a:gd name="connsiteX6" fmla="*/ 157445 w 2087578"/>
                <a:gd name="connsiteY6" fmla="*/ 2783705 h 2783705"/>
                <a:gd name="connsiteX7" fmla="*/ 0 w 2087578"/>
                <a:gd name="connsiteY7" fmla="*/ 2626260 h 2783705"/>
                <a:gd name="connsiteX8" fmla="*/ 0 w 2087578"/>
                <a:gd name="connsiteY8" fmla="*/ 157445 h 2783705"/>
                <a:gd name="connsiteX0" fmla="*/ 140211 w 2227789"/>
                <a:gd name="connsiteY0" fmla="*/ 157445 h 2783705"/>
                <a:gd name="connsiteX1" fmla="*/ 297656 w 2227789"/>
                <a:gd name="connsiteY1" fmla="*/ 0 h 2783705"/>
                <a:gd name="connsiteX2" fmla="*/ 2070344 w 2227789"/>
                <a:gd name="connsiteY2" fmla="*/ 0 h 2783705"/>
                <a:gd name="connsiteX3" fmla="*/ 2227789 w 2227789"/>
                <a:gd name="connsiteY3" fmla="*/ 157445 h 2783705"/>
                <a:gd name="connsiteX4" fmla="*/ 2227789 w 2227789"/>
                <a:gd name="connsiteY4" fmla="*/ 2626260 h 2783705"/>
                <a:gd name="connsiteX5" fmla="*/ 2070344 w 2227789"/>
                <a:gd name="connsiteY5" fmla="*/ 2783705 h 2783705"/>
                <a:gd name="connsiteX6" fmla="*/ 21431 w 2227789"/>
                <a:gd name="connsiteY6" fmla="*/ 2774180 h 2783705"/>
                <a:gd name="connsiteX7" fmla="*/ 140211 w 2227789"/>
                <a:gd name="connsiteY7" fmla="*/ 2626260 h 2783705"/>
                <a:gd name="connsiteX8" fmla="*/ 140211 w 2227789"/>
                <a:gd name="connsiteY8" fmla="*/ 157445 h 2783705"/>
                <a:gd name="connsiteX0" fmla="*/ 140211 w 2342007"/>
                <a:gd name="connsiteY0" fmla="*/ 157445 h 2783705"/>
                <a:gd name="connsiteX1" fmla="*/ 297656 w 2342007"/>
                <a:gd name="connsiteY1" fmla="*/ 0 h 2783705"/>
                <a:gd name="connsiteX2" fmla="*/ 2070344 w 2342007"/>
                <a:gd name="connsiteY2" fmla="*/ 0 h 2783705"/>
                <a:gd name="connsiteX3" fmla="*/ 2227789 w 2342007"/>
                <a:gd name="connsiteY3" fmla="*/ 157445 h 2783705"/>
                <a:gd name="connsiteX4" fmla="*/ 2227789 w 2342007"/>
                <a:gd name="connsiteY4" fmla="*/ 2626260 h 2783705"/>
                <a:gd name="connsiteX5" fmla="*/ 2317994 w 2342007"/>
                <a:gd name="connsiteY5" fmla="*/ 2783705 h 2783705"/>
                <a:gd name="connsiteX6" fmla="*/ 21431 w 2342007"/>
                <a:gd name="connsiteY6" fmla="*/ 2774180 h 2783705"/>
                <a:gd name="connsiteX7" fmla="*/ 140211 w 2342007"/>
                <a:gd name="connsiteY7" fmla="*/ 2626260 h 2783705"/>
                <a:gd name="connsiteX8" fmla="*/ 140211 w 2342007"/>
                <a:gd name="connsiteY8" fmla="*/ 157445 h 2783705"/>
                <a:gd name="connsiteX0" fmla="*/ 140211 w 2413526"/>
                <a:gd name="connsiteY0" fmla="*/ 157445 h 2783705"/>
                <a:gd name="connsiteX1" fmla="*/ 297656 w 2413526"/>
                <a:gd name="connsiteY1" fmla="*/ 0 h 2783705"/>
                <a:gd name="connsiteX2" fmla="*/ 2070344 w 2413526"/>
                <a:gd name="connsiteY2" fmla="*/ 0 h 2783705"/>
                <a:gd name="connsiteX3" fmla="*/ 2227789 w 2413526"/>
                <a:gd name="connsiteY3" fmla="*/ 157445 h 2783705"/>
                <a:gd name="connsiteX4" fmla="*/ 2413526 w 2413526"/>
                <a:gd name="connsiteY4" fmla="*/ 2631022 h 2783705"/>
                <a:gd name="connsiteX5" fmla="*/ 2317994 w 2413526"/>
                <a:gd name="connsiteY5" fmla="*/ 2783705 h 2783705"/>
                <a:gd name="connsiteX6" fmla="*/ 21431 w 2413526"/>
                <a:gd name="connsiteY6" fmla="*/ 2774180 h 2783705"/>
                <a:gd name="connsiteX7" fmla="*/ 140211 w 2413526"/>
                <a:gd name="connsiteY7" fmla="*/ 2626260 h 2783705"/>
                <a:gd name="connsiteX8" fmla="*/ 140211 w 2413526"/>
                <a:gd name="connsiteY8" fmla="*/ 157445 h 2783705"/>
                <a:gd name="connsiteX0" fmla="*/ 204788 w 2478103"/>
                <a:gd name="connsiteY0" fmla="*/ 157445 h 2783705"/>
                <a:gd name="connsiteX1" fmla="*/ 362233 w 2478103"/>
                <a:gd name="connsiteY1" fmla="*/ 0 h 2783705"/>
                <a:gd name="connsiteX2" fmla="*/ 2134921 w 2478103"/>
                <a:gd name="connsiteY2" fmla="*/ 0 h 2783705"/>
                <a:gd name="connsiteX3" fmla="*/ 2292366 w 2478103"/>
                <a:gd name="connsiteY3" fmla="*/ 157445 h 2783705"/>
                <a:gd name="connsiteX4" fmla="*/ 2478103 w 2478103"/>
                <a:gd name="connsiteY4" fmla="*/ 2631022 h 2783705"/>
                <a:gd name="connsiteX5" fmla="*/ 2382571 w 2478103"/>
                <a:gd name="connsiteY5" fmla="*/ 2783705 h 2783705"/>
                <a:gd name="connsiteX6" fmla="*/ 86008 w 2478103"/>
                <a:gd name="connsiteY6" fmla="*/ 2774180 h 2783705"/>
                <a:gd name="connsiteX7" fmla="*/ 0 w 2478103"/>
                <a:gd name="connsiteY7" fmla="*/ 2640547 h 2783705"/>
                <a:gd name="connsiteX8" fmla="*/ 204788 w 2478103"/>
                <a:gd name="connsiteY8" fmla="*/ 157445 h 27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103" h="2783705">
                  <a:moveTo>
                    <a:pt x="204788" y="157445"/>
                  </a:moveTo>
                  <a:cubicBezTo>
                    <a:pt x="204788" y="70491"/>
                    <a:pt x="275279" y="0"/>
                    <a:pt x="362233" y="0"/>
                  </a:cubicBezTo>
                  <a:lnTo>
                    <a:pt x="2134921" y="0"/>
                  </a:lnTo>
                  <a:cubicBezTo>
                    <a:pt x="2221875" y="0"/>
                    <a:pt x="2292366" y="70491"/>
                    <a:pt x="2292366" y="157445"/>
                  </a:cubicBezTo>
                  <a:lnTo>
                    <a:pt x="2478103" y="2631022"/>
                  </a:lnTo>
                  <a:cubicBezTo>
                    <a:pt x="2478103" y="2717976"/>
                    <a:pt x="2469525" y="2783705"/>
                    <a:pt x="2382571" y="2783705"/>
                  </a:cubicBezTo>
                  <a:lnTo>
                    <a:pt x="86008" y="2774180"/>
                  </a:lnTo>
                  <a:cubicBezTo>
                    <a:pt x="-946" y="2774180"/>
                    <a:pt x="0" y="2727501"/>
                    <a:pt x="0" y="2640547"/>
                  </a:cubicBezTo>
                  <a:lnTo>
                    <a:pt x="204788" y="1574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047399" y="3067736"/>
              <a:ext cx="320324" cy="773042"/>
              <a:chOff x="5060093" y="3067732"/>
              <a:chExt cx="307629" cy="734215"/>
            </a:xfrm>
          </p:grpSpPr>
          <p:sp>
            <p:nvSpPr>
              <p:cNvPr id="113" name="자유형 112"/>
              <p:cNvSpPr/>
              <p:nvPr/>
            </p:nvSpPr>
            <p:spPr>
              <a:xfrm>
                <a:off x="5060093" y="3557724"/>
                <a:ext cx="220785" cy="244223"/>
              </a:xfrm>
              <a:custGeom>
                <a:avLst/>
                <a:gdLst>
                  <a:gd name="connsiteX0" fmla="*/ 166845 w 440466"/>
                  <a:gd name="connsiteY0" fmla="*/ 0 h 487225"/>
                  <a:gd name="connsiteX1" fmla="*/ 417984 w 440466"/>
                  <a:gd name="connsiteY1" fmla="*/ 44172 h 487225"/>
                  <a:gd name="connsiteX2" fmla="*/ 387825 w 440466"/>
                  <a:gd name="connsiteY2" fmla="*/ 215644 h 487225"/>
                  <a:gd name="connsiteX3" fmla="*/ 423159 w 440466"/>
                  <a:gd name="connsiteY3" fmla="*/ 268052 h 487225"/>
                  <a:gd name="connsiteX4" fmla="*/ 440466 w 440466"/>
                  <a:gd name="connsiteY4" fmla="*/ 353776 h 487225"/>
                  <a:gd name="connsiteX5" fmla="*/ 423159 w 440466"/>
                  <a:gd name="connsiteY5" fmla="*/ 439501 h 487225"/>
                  <a:gd name="connsiteX6" fmla="*/ 390982 w 440466"/>
                  <a:gd name="connsiteY6" fmla="*/ 487225 h 487225"/>
                  <a:gd name="connsiteX7" fmla="*/ 328030 w 440466"/>
                  <a:gd name="connsiteY7" fmla="*/ 442264 h 487225"/>
                  <a:gd name="connsiteX8" fmla="*/ 350568 w 440466"/>
                  <a:gd name="connsiteY8" fmla="*/ 408835 h 487225"/>
                  <a:gd name="connsiteX9" fmla="*/ 361684 w 440466"/>
                  <a:gd name="connsiteY9" fmla="*/ 353776 h 487225"/>
                  <a:gd name="connsiteX10" fmla="*/ 220233 w 440466"/>
                  <a:gd name="connsiteY10" fmla="*/ 212325 h 487225"/>
                  <a:gd name="connsiteX11" fmla="*/ 78782 w 440466"/>
                  <a:gd name="connsiteY11" fmla="*/ 353776 h 487225"/>
                  <a:gd name="connsiteX12" fmla="*/ 86620 w 440466"/>
                  <a:gd name="connsiteY12" fmla="*/ 392597 h 487225"/>
                  <a:gd name="connsiteX13" fmla="*/ 8438 w 440466"/>
                  <a:gd name="connsiteY13" fmla="*/ 410927 h 487225"/>
                  <a:gd name="connsiteX14" fmla="*/ 4475 w 440466"/>
                  <a:gd name="connsiteY14" fmla="*/ 398161 h 487225"/>
                  <a:gd name="connsiteX15" fmla="*/ 0 w 440466"/>
                  <a:gd name="connsiteY15" fmla="*/ 353776 h 487225"/>
                  <a:gd name="connsiteX16" fmla="*/ 134509 w 440466"/>
                  <a:gd name="connsiteY16" fmla="*/ 150850 h 487225"/>
                  <a:gd name="connsiteX17" fmla="*/ 140648 w 440466"/>
                  <a:gd name="connsiteY17" fmla="*/ 148944 h 487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0466" h="487225">
                    <a:moveTo>
                      <a:pt x="166845" y="0"/>
                    </a:moveTo>
                    <a:lnTo>
                      <a:pt x="417984" y="44172"/>
                    </a:lnTo>
                    <a:lnTo>
                      <a:pt x="387825" y="215644"/>
                    </a:lnTo>
                    <a:lnTo>
                      <a:pt x="423159" y="268052"/>
                    </a:lnTo>
                    <a:cubicBezTo>
                      <a:pt x="434304" y="294400"/>
                      <a:pt x="440466" y="323368"/>
                      <a:pt x="440466" y="353776"/>
                    </a:cubicBezTo>
                    <a:cubicBezTo>
                      <a:pt x="440466" y="384184"/>
                      <a:pt x="434304" y="413152"/>
                      <a:pt x="423159" y="439501"/>
                    </a:cubicBezTo>
                    <a:lnTo>
                      <a:pt x="390982" y="487225"/>
                    </a:lnTo>
                    <a:lnTo>
                      <a:pt x="328030" y="442264"/>
                    </a:lnTo>
                    <a:lnTo>
                      <a:pt x="350568" y="408835"/>
                    </a:lnTo>
                    <a:cubicBezTo>
                      <a:pt x="357726" y="391912"/>
                      <a:pt x="361684" y="373306"/>
                      <a:pt x="361684" y="353776"/>
                    </a:cubicBezTo>
                    <a:cubicBezTo>
                      <a:pt x="361684" y="275655"/>
                      <a:pt x="298354" y="212325"/>
                      <a:pt x="220233" y="212325"/>
                    </a:cubicBezTo>
                    <a:cubicBezTo>
                      <a:pt x="142112" y="212325"/>
                      <a:pt x="78782" y="275655"/>
                      <a:pt x="78782" y="353776"/>
                    </a:cubicBezTo>
                    <a:lnTo>
                      <a:pt x="86620" y="392597"/>
                    </a:lnTo>
                    <a:lnTo>
                      <a:pt x="8438" y="410927"/>
                    </a:lnTo>
                    <a:lnTo>
                      <a:pt x="4475" y="398161"/>
                    </a:lnTo>
                    <a:cubicBezTo>
                      <a:pt x="1541" y="383824"/>
                      <a:pt x="0" y="368980"/>
                      <a:pt x="0" y="353776"/>
                    </a:cubicBezTo>
                    <a:cubicBezTo>
                      <a:pt x="0" y="262553"/>
                      <a:pt x="55464" y="184283"/>
                      <a:pt x="134509" y="150850"/>
                    </a:cubicBezTo>
                    <a:lnTo>
                      <a:pt x="140648" y="148944"/>
                    </a:lnTo>
                    <a:close/>
                  </a:path>
                </a:pathLst>
              </a:custGeom>
              <a:solidFill>
                <a:srgbClr val="FFCC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4" name="자유형 113"/>
              <p:cNvSpPr/>
              <p:nvPr/>
            </p:nvSpPr>
            <p:spPr>
              <a:xfrm flipH="1">
                <a:off x="5112089" y="3067732"/>
                <a:ext cx="255633" cy="552139"/>
              </a:xfrm>
              <a:custGeom>
                <a:avLst/>
                <a:gdLst>
                  <a:gd name="connsiteX0" fmla="*/ 0 w 530828"/>
                  <a:gd name="connsiteY0" fmla="*/ 0 h 1373464"/>
                  <a:gd name="connsiteX1" fmla="*/ 235059 w 530828"/>
                  <a:gd name="connsiteY1" fmla="*/ 0 h 1373464"/>
                  <a:gd name="connsiteX2" fmla="*/ 530828 w 530828"/>
                  <a:gd name="connsiteY2" fmla="*/ 295769 h 1373464"/>
                  <a:gd name="connsiteX3" fmla="*/ 530828 w 530828"/>
                  <a:gd name="connsiteY3" fmla="*/ 1373464 h 1373464"/>
                  <a:gd name="connsiteX4" fmla="*/ 0 w 530828"/>
                  <a:gd name="connsiteY4" fmla="*/ 1373464 h 1373464"/>
                  <a:gd name="connsiteX0" fmla="*/ 0 w 702278"/>
                  <a:gd name="connsiteY0" fmla="*/ 0 h 1373464"/>
                  <a:gd name="connsiteX1" fmla="*/ 235059 w 702278"/>
                  <a:gd name="connsiteY1" fmla="*/ 0 h 1373464"/>
                  <a:gd name="connsiteX2" fmla="*/ 530828 w 702278"/>
                  <a:gd name="connsiteY2" fmla="*/ 295769 h 1373464"/>
                  <a:gd name="connsiteX3" fmla="*/ 702278 w 702278"/>
                  <a:gd name="connsiteY3" fmla="*/ 1367114 h 1373464"/>
                  <a:gd name="connsiteX4" fmla="*/ 0 w 702278"/>
                  <a:gd name="connsiteY4" fmla="*/ 1373464 h 1373464"/>
                  <a:gd name="connsiteX5" fmla="*/ 0 w 702278"/>
                  <a:gd name="connsiteY5" fmla="*/ 0 h 1373464"/>
                  <a:gd name="connsiteX0" fmla="*/ 0 w 702278"/>
                  <a:gd name="connsiteY0" fmla="*/ 0 h 1373464"/>
                  <a:gd name="connsiteX1" fmla="*/ 235059 w 702278"/>
                  <a:gd name="connsiteY1" fmla="*/ 0 h 1373464"/>
                  <a:gd name="connsiteX2" fmla="*/ 530828 w 702278"/>
                  <a:gd name="connsiteY2" fmla="*/ 295769 h 1373464"/>
                  <a:gd name="connsiteX3" fmla="*/ 702278 w 702278"/>
                  <a:gd name="connsiteY3" fmla="*/ 1367114 h 1373464"/>
                  <a:gd name="connsiteX4" fmla="*/ 209550 w 702278"/>
                  <a:gd name="connsiteY4" fmla="*/ 1373464 h 1373464"/>
                  <a:gd name="connsiteX5" fmla="*/ 0 w 702278"/>
                  <a:gd name="connsiteY5" fmla="*/ 0 h 1373464"/>
                  <a:gd name="connsiteX0" fmla="*/ 0 w 702278"/>
                  <a:gd name="connsiteY0" fmla="*/ 0 h 1373464"/>
                  <a:gd name="connsiteX1" fmla="*/ 235059 w 702278"/>
                  <a:gd name="connsiteY1" fmla="*/ 0 h 1373464"/>
                  <a:gd name="connsiteX2" fmla="*/ 502253 w 702278"/>
                  <a:gd name="connsiteY2" fmla="*/ 194169 h 1373464"/>
                  <a:gd name="connsiteX3" fmla="*/ 702278 w 702278"/>
                  <a:gd name="connsiteY3" fmla="*/ 1367114 h 1373464"/>
                  <a:gd name="connsiteX4" fmla="*/ 209550 w 702278"/>
                  <a:gd name="connsiteY4" fmla="*/ 1373464 h 1373464"/>
                  <a:gd name="connsiteX5" fmla="*/ 0 w 702278"/>
                  <a:gd name="connsiteY5" fmla="*/ 0 h 1373464"/>
                  <a:gd name="connsiteX0" fmla="*/ 0 w 702278"/>
                  <a:gd name="connsiteY0" fmla="*/ 0 h 1373464"/>
                  <a:gd name="connsiteX1" fmla="*/ 235059 w 702278"/>
                  <a:gd name="connsiteY1" fmla="*/ 0 h 1373464"/>
                  <a:gd name="connsiteX2" fmla="*/ 502253 w 702278"/>
                  <a:gd name="connsiteY2" fmla="*/ 194169 h 1373464"/>
                  <a:gd name="connsiteX3" fmla="*/ 702278 w 702278"/>
                  <a:gd name="connsiteY3" fmla="*/ 1367114 h 1373464"/>
                  <a:gd name="connsiteX4" fmla="*/ 209550 w 702278"/>
                  <a:gd name="connsiteY4" fmla="*/ 1373464 h 1373464"/>
                  <a:gd name="connsiteX5" fmla="*/ 0 w 702278"/>
                  <a:gd name="connsiteY5" fmla="*/ 0 h 1373464"/>
                  <a:gd name="connsiteX0" fmla="*/ 0 w 821341"/>
                  <a:gd name="connsiteY0" fmla="*/ 0 h 2055295"/>
                  <a:gd name="connsiteX1" fmla="*/ 235059 w 821341"/>
                  <a:gd name="connsiteY1" fmla="*/ 0 h 2055295"/>
                  <a:gd name="connsiteX2" fmla="*/ 502253 w 821341"/>
                  <a:gd name="connsiteY2" fmla="*/ 194169 h 2055295"/>
                  <a:gd name="connsiteX3" fmla="*/ 821341 w 821341"/>
                  <a:gd name="connsiteY3" fmla="*/ 2055295 h 2055295"/>
                  <a:gd name="connsiteX4" fmla="*/ 209550 w 821341"/>
                  <a:gd name="connsiteY4" fmla="*/ 1373464 h 2055295"/>
                  <a:gd name="connsiteX5" fmla="*/ 0 w 821341"/>
                  <a:gd name="connsiteY5" fmla="*/ 0 h 2055295"/>
                  <a:gd name="connsiteX0" fmla="*/ 0 w 821341"/>
                  <a:gd name="connsiteY0" fmla="*/ 0 h 2055295"/>
                  <a:gd name="connsiteX1" fmla="*/ 235059 w 821341"/>
                  <a:gd name="connsiteY1" fmla="*/ 0 h 2055295"/>
                  <a:gd name="connsiteX2" fmla="*/ 502253 w 821341"/>
                  <a:gd name="connsiteY2" fmla="*/ 194169 h 2055295"/>
                  <a:gd name="connsiteX3" fmla="*/ 821341 w 821341"/>
                  <a:gd name="connsiteY3" fmla="*/ 2055295 h 2055295"/>
                  <a:gd name="connsiteX4" fmla="*/ 285750 w 821341"/>
                  <a:gd name="connsiteY4" fmla="*/ 2054502 h 2055295"/>
                  <a:gd name="connsiteX5" fmla="*/ 0 w 821341"/>
                  <a:gd name="connsiteY5" fmla="*/ 0 h 2055295"/>
                  <a:gd name="connsiteX0" fmla="*/ 0 w 821341"/>
                  <a:gd name="connsiteY0" fmla="*/ 0 h 2146543"/>
                  <a:gd name="connsiteX1" fmla="*/ 235059 w 821341"/>
                  <a:gd name="connsiteY1" fmla="*/ 0 h 2146543"/>
                  <a:gd name="connsiteX2" fmla="*/ 502253 w 821341"/>
                  <a:gd name="connsiteY2" fmla="*/ 194169 h 2146543"/>
                  <a:gd name="connsiteX3" fmla="*/ 821341 w 821341"/>
                  <a:gd name="connsiteY3" fmla="*/ 2055295 h 2146543"/>
                  <a:gd name="connsiteX4" fmla="*/ 285750 w 821341"/>
                  <a:gd name="connsiteY4" fmla="*/ 2146543 h 2146543"/>
                  <a:gd name="connsiteX5" fmla="*/ 0 w 821341"/>
                  <a:gd name="connsiteY5" fmla="*/ 0 h 2146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1341" h="2146543">
                    <a:moveTo>
                      <a:pt x="0" y="0"/>
                    </a:moveTo>
                    <a:lnTo>
                      <a:pt x="235059" y="0"/>
                    </a:lnTo>
                    <a:cubicBezTo>
                      <a:pt x="398408" y="0"/>
                      <a:pt x="476853" y="24470"/>
                      <a:pt x="502253" y="194169"/>
                    </a:cubicBezTo>
                    <a:lnTo>
                      <a:pt x="821341" y="2055295"/>
                    </a:lnTo>
                    <a:lnTo>
                      <a:pt x="285750" y="21465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02" name="사다리꼴 101"/>
            <p:cNvSpPr/>
            <p:nvPr/>
          </p:nvSpPr>
          <p:spPr>
            <a:xfrm>
              <a:off x="5330553" y="3785105"/>
              <a:ext cx="359103" cy="409985"/>
            </a:xfrm>
            <a:prstGeom prst="trapezoid">
              <a:avLst>
                <a:gd name="adj" fmla="val 5107"/>
              </a:avLst>
            </a:prstGeom>
            <a:solidFill>
              <a:srgbClr val="286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3" name="사다리꼴 102"/>
            <p:cNvSpPr/>
            <p:nvPr/>
          </p:nvSpPr>
          <p:spPr>
            <a:xfrm>
              <a:off x="5330553" y="4208999"/>
              <a:ext cx="359103" cy="62964"/>
            </a:xfrm>
            <a:prstGeom prst="trapezoid">
              <a:avLst>
                <a:gd name="adj" fmla="val 0"/>
              </a:avLst>
            </a:prstGeom>
            <a:solidFill>
              <a:srgbClr val="1C47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4" name="사다리꼴 103"/>
            <p:cNvSpPr/>
            <p:nvPr/>
          </p:nvSpPr>
          <p:spPr>
            <a:xfrm>
              <a:off x="5648326" y="3785104"/>
              <a:ext cx="440876" cy="490197"/>
            </a:xfrm>
            <a:prstGeom prst="trapezoid">
              <a:avLst>
                <a:gd name="adj" fmla="val 1203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5" name="사다리꼴 104"/>
            <p:cNvSpPr/>
            <p:nvPr/>
          </p:nvSpPr>
          <p:spPr>
            <a:xfrm>
              <a:off x="5648326" y="4291930"/>
              <a:ext cx="440876" cy="75283"/>
            </a:xfrm>
            <a:prstGeom prst="trapezoid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562211" y="2411027"/>
              <a:ext cx="295334" cy="137957"/>
            </a:xfrm>
            <a:prstGeom prst="rect">
              <a:avLst/>
            </a:pr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5531202" y="2880832"/>
              <a:ext cx="357354" cy="151753"/>
            </a:xfrm>
            <a:prstGeom prst="rect">
              <a:avLst/>
            </a:pr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5414543" y="2490188"/>
              <a:ext cx="590669" cy="4881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5557361" y="2602110"/>
              <a:ext cx="305060" cy="271152"/>
              <a:chOff x="5525314" y="2567356"/>
              <a:chExt cx="369122" cy="298268"/>
            </a:xfrm>
          </p:grpSpPr>
          <p:sp>
            <p:nvSpPr>
              <p:cNvPr id="110" name="타원 109"/>
              <p:cNvSpPr/>
              <p:nvPr/>
            </p:nvSpPr>
            <p:spPr>
              <a:xfrm>
                <a:off x="5525314" y="2567356"/>
                <a:ext cx="73787" cy="7378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1" name="타원 110"/>
              <p:cNvSpPr/>
              <p:nvPr/>
            </p:nvSpPr>
            <p:spPr>
              <a:xfrm>
                <a:off x="5820649" y="2567356"/>
                <a:ext cx="73787" cy="7378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2" name="막힌 원호 111"/>
              <p:cNvSpPr/>
              <p:nvPr/>
            </p:nvSpPr>
            <p:spPr>
              <a:xfrm rot="10800000">
                <a:off x="5536152" y="2610508"/>
                <a:ext cx="339560" cy="255116"/>
              </a:xfrm>
              <a:prstGeom prst="blockArc">
                <a:avLst>
                  <a:gd name="adj1" fmla="val 10800000"/>
                  <a:gd name="adj2" fmla="val 21542697"/>
                  <a:gd name="adj3" fmla="val 1088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6" name="그룹 65"/>
          <p:cNvGrpSpPr/>
          <p:nvPr/>
        </p:nvGrpSpPr>
        <p:grpSpPr>
          <a:xfrm>
            <a:off x="4182229" y="2113916"/>
            <a:ext cx="878750" cy="1217290"/>
            <a:chOff x="5060093" y="2411027"/>
            <a:chExt cx="1291672" cy="1987730"/>
          </a:xfrm>
        </p:grpSpPr>
        <p:sp>
          <p:nvSpPr>
            <p:cNvPr id="83" name="자유형 82"/>
            <p:cNvSpPr/>
            <p:nvPr/>
          </p:nvSpPr>
          <p:spPr>
            <a:xfrm flipH="1">
              <a:off x="6130980" y="3557723"/>
              <a:ext cx="220785" cy="244224"/>
            </a:xfrm>
            <a:custGeom>
              <a:avLst/>
              <a:gdLst>
                <a:gd name="connsiteX0" fmla="*/ 166844 w 440466"/>
                <a:gd name="connsiteY0" fmla="*/ 0 h 487227"/>
                <a:gd name="connsiteX1" fmla="*/ 140647 w 440466"/>
                <a:gd name="connsiteY1" fmla="*/ 148947 h 487227"/>
                <a:gd name="connsiteX2" fmla="*/ 134509 w 440466"/>
                <a:gd name="connsiteY2" fmla="*/ 150852 h 487227"/>
                <a:gd name="connsiteX3" fmla="*/ 0 w 440466"/>
                <a:gd name="connsiteY3" fmla="*/ 353778 h 487227"/>
                <a:gd name="connsiteX4" fmla="*/ 4475 w 440466"/>
                <a:gd name="connsiteY4" fmla="*/ 398163 h 487227"/>
                <a:gd name="connsiteX5" fmla="*/ 8438 w 440466"/>
                <a:gd name="connsiteY5" fmla="*/ 410929 h 487227"/>
                <a:gd name="connsiteX6" fmla="*/ 86620 w 440466"/>
                <a:gd name="connsiteY6" fmla="*/ 392599 h 487227"/>
                <a:gd name="connsiteX7" fmla="*/ 78782 w 440466"/>
                <a:gd name="connsiteY7" fmla="*/ 353778 h 487227"/>
                <a:gd name="connsiteX8" fmla="*/ 220233 w 440466"/>
                <a:gd name="connsiteY8" fmla="*/ 212327 h 487227"/>
                <a:gd name="connsiteX9" fmla="*/ 361684 w 440466"/>
                <a:gd name="connsiteY9" fmla="*/ 353778 h 487227"/>
                <a:gd name="connsiteX10" fmla="*/ 350568 w 440466"/>
                <a:gd name="connsiteY10" fmla="*/ 408837 h 487227"/>
                <a:gd name="connsiteX11" fmla="*/ 328030 w 440466"/>
                <a:gd name="connsiteY11" fmla="*/ 442266 h 487227"/>
                <a:gd name="connsiteX12" fmla="*/ 390982 w 440466"/>
                <a:gd name="connsiteY12" fmla="*/ 487227 h 487227"/>
                <a:gd name="connsiteX13" fmla="*/ 423159 w 440466"/>
                <a:gd name="connsiteY13" fmla="*/ 439503 h 487227"/>
                <a:gd name="connsiteX14" fmla="*/ 440466 w 440466"/>
                <a:gd name="connsiteY14" fmla="*/ 353778 h 487227"/>
                <a:gd name="connsiteX15" fmla="*/ 423159 w 440466"/>
                <a:gd name="connsiteY15" fmla="*/ 268054 h 487227"/>
                <a:gd name="connsiteX16" fmla="*/ 387824 w 440466"/>
                <a:gd name="connsiteY16" fmla="*/ 215645 h 487227"/>
                <a:gd name="connsiteX17" fmla="*/ 417983 w 440466"/>
                <a:gd name="connsiteY17" fmla="*/ 44172 h 48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466" h="487227">
                  <a:moveTo>
                    <a:pt x="166844" y="0"/>
                  </a:moveTo>
                  <a:lnTo>
                    <a:pt x="140647" y="148947"/>
                  </a:lnTo>
                  <a:lnTo>
                    <a:pt x="134509" y="150852"/>
                  </a:lnTo>
                  <a:cubicBezTo>
                    <a:pt x="55464" y="184285"/>
                    <a:pt x="0" y="262555"/>
                    <a:pt x="0" y="353778"/>
                  </a:cubicBezTo>
                  <a:cubicBezTo>
                    <a:pt x="0" y="368982"/>
                    <a:pt x="1541" y="383826"/>
                    <a:pt x="4475" y="398163"/>
                  </a:cubicBezTo>
                  <a:lnTo>
                    <a:pt x="8438" y="410929"/>
                  </a:lnTo>
                  <a:lnTo>
                    <a:pt x="86620" y="392599"/>
                  </a:lnTo>
                  <a:lnTo>
                    <a:pt x="78782" y="353778"/>
                  </a:lnTo>
                  <a:cubicBezTo>
                    <a:pt x="78782" y="275657"/>
                    <a:pt x="142112" y="212327"/>
                    <a:pt x="220233" y="212327"/>
                  </a:cubicBezTo>
                  <a:cubicBezTo>
                    <a:pt x="298354" y="212327"/>
                    <a:pt x="361684" y="275657"/>
                    <a:pt x="361684" y="353778"/>
                  </a:cubicBezTo>
                  <a:cubicBezTo>
                    <a:pt x="361684" y="373308"/>
                    <a:pt x="357726" y="391914"/>
                    <a:pt x="350568" y="408837"/>
                  </a:cubicBezTo>
                  <a:lnTo>
                    <a:pt x="328030" y="442266"/>
                  </a:lnTo>
                  <a:lnTo>
                    <a:pt x="390982" y="487227"/>
                  </a:lnTo>
                  <a:lnTo>
                    <a:pt x="423159" y="439503"/>
                  </a:lnTo>
                  <a:cubicBezTo>
                    <a:pt x="434304" y="413154"/>
                    <a:pt x="440466" y="384186"/>
                    <a:pt x="440466" y="353778"/>
                  </a:cubicBezTo>
                  <a:cubicBezTo>
                    <a:pt x="440466" y="323370"/>
                    <a:pt x="434304" y="294402"/>
                    <a:pt x="423159" y="268054"/>
                  </a:cubicBezTo>
                  <a:lnTo>
                    <a:pt x="387824" y="215645"/>
                  </a:lnTo>
                  <a:lnTo>
                    <a:pt x="417983" y="44172"/>
                  </a:ln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4" name="자유형 83"/>
            <p:cNvSpPr/>
            <p:nvPr/>
          </p:nvSpPr>
          <p:spPr>
            <a:xfrm>
              <a:off x="5060093" y="3557724"/>
              <a:ext cx="220785" cy="244223"/>
            </a:xfrm>
            <a:custGeom>
              <a:avLst/>
              <a:gdLst>
                <a:gd name="connsiteX0" fmla="*/ 166845 w 440466"/>
                <a:gd name="connsiteY0" fmla="*/ 0 h 487225"/>
                <a:gd name="connsiteX1" fmla="*/ 417984 w 440466"/>
                <a:gd name="connsiteY1" fmla="*/ 44172 h 487225"/>
                <a:gd name="connsiteX2" fmla="*/ 387825 w 440466"/>
                <a:gd name="connsiteY2" fmla="*/ 215644 h 487225"/>
                <a:gd name="connsiteX3" fmla="*/ 423159 w 440466"/>
                <a:gd name="connsiteY3" fmla="*/ 268052 h 487225"/>
                <a:gd name="connsiteX4" fmla="*/ 440466 w 440466"/>
                <a:gd name="connsiteY4" fmla="*/ 353776 h 487225"/>
                <a:gd name="connsiteX5" fmla="*/ 423159 w 440466"/>
                <a:gd name="connsiteY5" fmla="*/ 439501 h 487225"/>
                <a:gd name="connsiteX6" fmla="*/ 390982 w 440466"/>
                <a:gd name="connsiteY6" fmla="*/ 487225 h 487225"/>
                <a:gd name="connsiteX7" fmla="*/ 328030 w 440466"/>
                <a:gd name="connsiteY7" fmla="*/ 442264 h 487225"/>
                <a:gd name="connsiteX8" fmla="*/ 350568 w 440466"/>
                <a:gd name="connsiteY8" fmla="*/ 408835 h 487225"/>
                <a:gd name="connsiteX9" fmla="*/ 361684 w 440466"/>
                <a:gd name="connsiteY9" fmla="*/ 353776 h 487225"/>
                <a:gd name="connsiteX10" fmla="*/ 220233 w 440466"/>
                <a:gd name="connsiteY10" fmla="*/ 212325 h 487225"/>
                <a:gd name="connsiteX11" fmla="*/ 78782 w 440466"/>
                <a:gd name="connsiteY11" fmla="*/ 353776 h 487225"/>
                <a:gd name="connsiteX12" fmla="*/ 86620 w 440466"/>
                <a:gd name="connsiteY12" fmla="*/ 392597 h 487225"/>
                <a:gd name="connsiteX13" fmla="*/ 8438 w 440466"/>
                <a:gd name="connsiteY13" fmla="*/ 410927 h 487225"/>
                <a:gd name="connsiteX14" fmla="*/ 4475 w 440466"/>
                <a:gd name="connsiteY14" fmla="*/ 398161 h 487225"/>
                <a:gd name="connsiteX15" fmla="*/ 0 w 440466"/>
                <a:gd name="connsiteY15" fmla="*/ 353776 h 487225"/>
                <a:gd name="connsiteX16" fmla="*/ 134509 w 440466"/>
                <a:gd name="connsiteY16" fmla="*/ 150850 h 487225"/>
                <a:gd name="connsiteX17" fmla="*/ 140648 w 440466"/>
                <a:gd name="connsiteY17" fmla="*/ 148944 h 4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466" h="487225">
                  <a:moveTo>
                    <a:pt x="166845" y="0"/>
                  </a:moveTo>
                  <a:lnTo>
                    <a:pt x="417984" y="44172"/>
                  </a:lnTo>
                  <a:lnTo>
                    <a:pt x="387825" y="215644"/>
                  </a:lnTo>
                  <a:lnTo>
                    <a:pt x="423159" y="268052"/>
                  </a:lnTo>
                  <a:cubicBezTo>
                    <a:pt x="434304" y="294400"/>
                    <a:pt x="440466" y="323368"/>
                    <a:pt x="440466" y="353776"/>
                  </a:cubicBezTo>
                  <a:cubicBezTo>
                    <a:pt x="440466" y="384184"/>
                    <a:pt x="434304" y="413152"/>
                    <a:pt x="423159" y="439501"/>
                  </a:cubicBezTo>
                  <a:lnTo>
                    <a:pt x="390982" y="487225"/>
                  </a:lnTo>
                  <a:lnTo>
                    <a:pt x="328030" y="442264"/>
                  </a:lnTo>
                  <a:lnTo>
                    <a:pt x="350568" y="408835"/>
                  </a:lnTo>
                  <a:cubicBezTo>
                    <a:pt x="357726" y="391912"/>
                    <a:pt x="361684" y="373306"/>
                    <a:pt x="361684" y="353776"/>
                  </a:cubicBezTo>
                  <a:cubicBezTo>
                    <a:pt x="361684" y="275655"/>
                    <a:pt x="298354" y="212325"/>
                    <a:pt x="220233" y="212325"/>
                  </a:cubicBezTo>
                  <a:cubicBezTo>
                    <a:pt x="142112" y="212325"/>
                    <a:pt x="78782" y="275655"/>
                    <a:pt x="78782" y="353776"/>
                  </a:cubicBezTo>
                  <a:lnTo>
                    <a:pt x="86620" y="392597"/>
                  </a:lnTo>
                  <a:lnTo>
                    <a:pt x="8438" y="410927"/>
                  </a:lnTo>
                  <a:lnTo>
                    <a:pt x="4475" y="398161"/>
                  </a:lnTo>
                  <a:cubicBezTo>
                    <a:pt x="1541" y="383824"/>
                    <a:pt x="0" y="368980"/>
                    <a:pt x="0" y="353776"/>
                  </a:cubicBezTo>
                  <a:cubicBezTo>
                    <a:pt x="0" y="262553"/>
                    <a:pt x="55464" y="184283"/>
                    <a:pt x="134509" y="150850"/>
                  </a:cubicBezTo>
                  <a:lnTo>
                    <a:pt x="140648" y="148944"/>
                  </a:ln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5" name="자유형 84"/>
            <p:cNvSpPr/>
            <p:nvPr/>
          </p:nvSpPr>
          <p:spPr>
            <a:xfrm>
              <a:off x="6044138" y="3067732"/>
              <a:ext cx="255633" cy="552139"/>
            </a:xfrm>
            <a:custGeom>
              <a:avLst/>
              <a:gdLst>
                <a:gd name="connsiteX0" fmla="*/ 0 w 530828"/>
                <a:gd name="connsiteY0" fmla="*/ 0 h 1373464"/>
                <a:gd name="connsiteX1" fmla="*/ 235059 w 530828"/>
                <a:gd name="connsiteY1" fmla="*/ 0 h 1373464"/>
                <a:gd name="connsiteX2" fmla="*/ 530828 w 530828"/>
                <a:gd name="connsiteY2" fmla="*/ 295769 h 1373464"/>
                <a:gd name="connsiteX3" fmla="*/ 530828 w 530828"/>
                <a:gd name="connsiteY3" fmla="*/ 1373464 h 1373464"/>
                <a:gd name="connsiteX4" fmla="*/ 0 w 530828"/>
                <a:gd name="connsiteY4" fmla="*/ 1373464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30828 w 702278"/>
                <a:gd name="connsiteY2" fmla="*/ 295769 h 1373464"/>
                <a:gd name="connsiteX3" fmla="*/ 702278 w 702278"/>
                <a:gd name="connsiteY3" fmla="*/ 1367114 h 1373464"/>
                <a:gd name="connsiteX4" fmla="*/ 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30828 w 702278"/>
                <a:gd name="connsiteY2" fmla="*/ 2957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02253 w 702278"/>
                <a:gd name="connsiteY2" fmla="*/ 1941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02253 w 702278"/>
                <a:gd name="connsiteY2" fmla="*/ 1941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821341"/>
                <a:gd name="connsiteY0" fmla="*/ 0 h 2055295"/>
                <a:gd name="connsiteX1" fmla="*/ 235059 w 821341"/>
                <a:gd name="connsiteY1" fmla="*/ 0 h 2055295"/>
                <a:gd name="connsiteX2" fmla="*/ 502253 w 821341"/>
                <a:gd name="connsiteY2" fmla="*/ 194169 h 2055295"/>
                <a:gd name="connsiteX3" fmla="*/ 821341 w 821341"/>
                <a:gd name="connsiteY3" fmla="*/ 2055295 h 2055295"/>
                <a:gd name="connsiteX4" fmla="*/ 209550 w 821341"/>
                <a:gd name="connsiteY4" fmla="*/ 1373464 h 2055295"/>
                <a:gd name="connsiteX5" fmla="*/ 0 w 821341"/>
                <a:gd name="connsiteY5" fmla="*/ 0 h 2055295"/>
                <a:gd name="connsiteX0" fmla="*/ 0 w 821341"/>
                <a:gd name="connsiteY0" fmla="*/ 0 h 2055295"/>
                <a:gd name="connsiteX1" fmla="*/ 235059 w 821341"/>
                <a:gd name="connsiteY1" fmla="*/ 0 h 2055295"/>
                <a:gd name="connsiteX2" fmla="*/ 502253 w 821341"/>
                <a:gd name="connsiteY2" fmla="*/ 194169 h 2055295"/>
                <a:gd name="connsiteX3" fmla="*/ 821341 w 821341"/>
                <a:gd name="connsiteY3" fmla="*/ 2055295 h 2055295"/>
                <a:gd name="connsiteX4" fmla="*/ 285750 w 821341"/>
                <a:gd name="connsiteY4" fmla="*/ 2054502 h 2055295"/>
                <a:gd name="connsiteX5" fmla="*/ 0 w 821341"/>
                <a:gd name="connsiteY5" fmla="*/ 0 h 2055295"/>
                <a:gd name="connsiteX0" fmla="*/ 0 w 821341"/>
                <a:gd name="connsiteY0" fmla="*/ 0 h 2146543"/>
                <a:gd name="connsiteX1" fmla="*/ 235059 w 821341"/>
                <a:gd name="connsiteY1" fmla="*/ 0 h 2146543"/>
                <a:gd name="connsiteX2" fmla="*/ 502253 w 821341"/>
                <a:gd name="connsiteY2" fmla="*/ 194169 h 2146543"/>
                <a:gd name="connsiteX3" fmla="*/ 821341 w 821341"/>
                <a:gd name="connsiteY3" fmla="*/ 2055295 h 2146543"/>
                <a:gd name="connsiteX4" fmla="*/ 285750 w 821341"/>
                <a:gd name="connsiteY4" fmla="*/ 2146543 h 2146543"/>
                <a:gd name="connsiteX5" fmla="*/ 0 w 821341"/>
                <a:gd name="connsiteY5" fmla="*/ 0 h 214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1341" h="2146543">
                  <a:moveTo>
                    <a:pt x="0" y="0"/>
                  </a:moveTo>
                  <a:lnTo>
                    <a:pt x="235059" y="0"/>
                  </a:lnTo>
                  <a:cubicBezTo>
                    <a:pt x="398408" y="0"/>
                    <a:pt x="476853" y="24470"/>
                    <a:pt x="502253" y="194169"/>
                  </a:cubicBezTo>
                  <a:lnTo>
                    <a:pt x="821341" y="2055295"/>
                  </a:lnTo>
                  <a:lnTo>
                    <a:pt x="285750" y="2146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모서리가 둥근 직사각형 9"/>
            <p:cNvSpPr/>
            <p:nvPr/>
          </p:nvSpPr>
          <p:spPr>
            <a:xfrm>
              <a:off x="5320288" y="3051543"/>
              <a:ext cx="771281" cy="716031"/>
            </a:xfrm>
            <a:custGeom>
              <a:avLst/>
              <a:gdLst>
                <a:gd name="connsiteX0" fmla="*/ 0 w 2087578"/>
                <a:gd name="connsiteY0" fmla="*/ 157445 h 2783705"/>
                <a:gd name="connsiteX1" fmla="*/ 157445 w 2087578"/>
                <a:gd name="connsiteY1" fmla="*/ 0 h 2783705"/>
                <a:gd name="connsiteX2" fmla="*/ 1930133 w 2087578"/>
                <a:gd name="connsiteY2" fmla="*/ 0 h 2783705"/>
                <a:gd name="connsiteX3" fmla="*/ 2087578 w 2087578"/>
                <a:gd name="connsiteY3" fmla="*/ 157445 h 2783705"/>
                <a:gd name="connsiteX4" fmla="*/ 2087578 w 2087578"/>
                <a:gd name="connsiteY4" fmla="*/ 2626260 h 2783705"/>
                <a:gd name="connsiteX5" fmla="*/ 1930133 w 2087578"/>
                <a:gd name="connsiteY5" fmla="*/ 2783705 h 2783705"/>
                <a:gd name="connsiteX6" fmla="*/ 157445 w 2087578"/>
                <a:gd name="connsiteY6" fmla="*/ 2783705 h 2783705"/>
                <a:gd name="connsiteX7" fmla="*/ 0 w 2087578"/>
                <a:gd name="connsiteY7" fmla="*/ 2626260 h 2783705"/>
                <a:gd name="connsiteX8" fmla="*/ 0 w 2087578"/>
                <a:gd name="connsiteY8" fmla="*/ 157445 h 2783705"/>
                <a:gd name="connsiteX0" fmla="*/ 140211 w 2227789"/>
                <a:gd name="connsiteY0" fmla="*/ 157445 h 2783705"/>
                <a:gd name="connsiteX1" fmla="*/ 297656 w 2227789"/>
                <a:gd name="connsiteY1" fmla="*/ 0 h 2783705"/>
                <a:gd name="connsiteX2" fmla="*/ 2070344 w 2227789"/>
                <a:gd name="connsiteY2" fmla="*/ 0 h 2783705"/>
                <a:gd name="connsiteX3" fmla="*/ 2227789 w 2227789"/>
                <a:gd name="connsiteY3" fmla="*/ 157445 h 2783705"/>
                <a:gd name="connsiteX4" fmla="*/ 2227789 w 2227789"/>
                <a:gd name="connsiteY4" fmla="*/ 2626260 h 2783705"/>
                <a:gd name="connsiteX5" fmla="*/ 2070344 w 2227789"/>
                <a:gd name="connsiteY5" fmla="*/ 2783705 h 2783705"/>
                <a:gd name="connsiteX6" fmla="*/ 21431 w 2227789"/>
                <a:gd name="connsiteY6" fmla="*/ 2774180 h 2783705"/>
                <a:gd name="connsiteX7" fmla="*/ 140211 w 2227789"/>
                <a:gd name="connsiteY7" fmla="*/ 2626260 h 2783705"/>
                <a:gd name="connsiteX8" fmla="*/ 140211 w 2227789"/>
                <a:gd name="connsiteY8" fmla="*/ 157445 h 2783705"/>
                <a:gd name="connsiteX0" fmla="*/ 140211 w 2342007"/>
                <a:gd name="connsiteY0" fmla="*/ 157445 h 2783705"/>
                <a:gd name="connsiteX1" fmla="*/ 297656 w 2342007"/>
                <a:gd name="connsiteY1" fmla="*/ 0 h 2783705"/>
                <a:gd name="connsiteX2" fmla="*/ 2070344 w 2342007"/>
                <a:gd name="connsiteY2" fmla="*/ 0 h 2783705"/>
                <a:gd name="connsiteX3" fmla="*/ 2227789 w 2342007"/>
                <a:gd name="connsiteY3" fmla="*/ 157445 h 2783705"/>
                <a:gd name="connsiteX4" fmla="*/ 2227789 w 2342007"/>
                <a:gd name="connsiteY4" fmla="*/ 2626260 h 2783705"/>
                <a:gd name="connsiteX5" fmla="*/ 2317994 w 2342007"/>
                <a:gd name="connsiteY5" fmla="*/ 2783705 h 2783705"/>
                <a:gd name="connsiteX6" fmla="*/ 21431 w 2342007"/>
                <a:gd name="connsiteY6" fmla="*/ 2774180 h 2783705"/>
                <a:gd name="connsiteX7" fmla="*/ 140211 w 2342007"/>
                <a:gd name="connsiteY7" fmla="*/ 2626260 h 2783705"/>
                <a:gd name="connsiteX8" fmla="*/ 140211 w 2342007"/>
                <a:gd name="connsiteY8" fmla="*/ 157445 h 2783705"/>
                <a:gd name="connsiteX0" fmla="*/ 140211 w 2413526"/>
                <a:gd name="connsiteY0" fmla="*/ 157445 h 2783705"/>
                <a:gd name="connsiteX1" fmla="*/ 297656 w 2413526"/>
                <a:gd name="connsiteY1" fmla="*/ 0 h 2783705"/>
                <a:gd name="connsiteX2" fmla="*/ 2070344 w 2413526"/>
                <a:gd name="connsiteY2" fmla="*/ 0 h 2783705"/>
                <a:gd name="connsiteX3" fmla="*/ 2227789 w 2413526"/>
                <a:gd name="connsiteY3" fmla="*/ 157445 h 2783705"/>
                <a:gd name="connsiteX4" fmla="*/ 2413526 w 2413526"/>
                <a:gd name="connsiteY4" fmla="*/ 2631022 h 2783705"/>
                <a:gd name="connsiteX5" fmla="*/ 2317994 w 2413526"/>
                <a:gd name="connsiteY5" fmla="*/ 2783705 h 2783705"/>
                <a:gd name="connsiteX6" fmla="*/ 21431 w 2413526"/>
                <a:gd name="connsiteY6" fmla="*/ 2774180 h 2783705"/>
                <a:gd name="connsiteX7" fmla="*/ 140211 w 2413526"/>
                <a:gd name="connsiteY7" fmla="*/ 2626260 h 2783705"/>
                <a:gd name="connsiteX8" fmla="*/ 140211 w 2413526"/>
                <a:gd name="connsiteY8" fmla="*/ 157445 h 2783705"/>
                <a:gd name="connsiteX0" fmla="*/ 204788 w 2478103"/>
                <a:gd name="connsiteY0" fmla="*/ 157445 h 2783705"/>
                <a:gd name="connsiteX1" fmla="*/ 362233 w 2478103"/>
                <a:gd name="connsiteY1" fmla="*/ 0 h 2783705"/>
                <a:gd name="connsiteX2" fmla="*/ 2134921 w 2478103"/>
                <a:gd name="connsiteY2" fmla="*/ 0 h 2783705"/>
                <a:gd name="connsiteX3" fmla="*/ 2292366 w 2478103"/>
                <a:gd name="connsiteY3" fmla="*/ 157445 h 2783705"/>
                <a:gd name="connsiteX4" fmla="*/ 2478103 w 2478103"/>
                <a:gd name="connsiteY4" fmla="*/ 2631022 h 2783705"/>
                <a:gd name="connsiteX5" fmla="*/ 2382571 w 2478103"/>
                <a:gd name="connsiteY5" fmla="*/ 2783705 h 2783705"/>
                <a:gd name="connsiteX6" fmla="*/ 86008 w 2478103"/>
                <a:gd name="connsiteY6" fmla="*/ 2774180 h 2783705"/>
                <a:gd name="connsiteX7" fmla="*/ 0 w 2478103"/>
                <a:gd name="connsiteY7" fmla="*/ 2640547 h 2783705"/>
                <a:gd name="connsiteX8" fmla="*/ 204788 w 2478103"/>
                <a:gd name="connsiteY8" fmla="*/ 157445 h 27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103" h="2783705">
                  <a:moveTo>
                    <a:pt x="204788" y="157445"/>
                  </a:moveTo>
                  <a:cubicBezTo>
                    <a:pt x="204788" y="70491"/>
                    <a:pt x="275279" y="0"/>
                    <a:pt x="362233" y="0"/>
                  </a:cubicBezTo>
                  <a:lnTo>
                    <a:pt x="2134921" y="0"/>
                  </a:lnTo>
                  <a:cubicBezTo>
                    <a:pt x="2221875" y="0"/>
                    <a:pt x="2292366" y="70491"/>
                    <a:pt x="2292366" y="157445"/>
                  </a:cubicBezTo>
                  <a:lnTo>
                    <a:pt x="2478103" y="2631022"/>
                  </a:lnTo>
                  <a:cubicBezTo>
                    <a:pt x="2478103" y="2717976"/>
                    <a:pt x="2469525" y="2783705"/>
                    <a:pt x="2382571" y="2783705"/>
                  </a:cubicBezTo>
                  <a:lnTo>
                    <a:pt x="86008" y="2774180"/>
                  </a:lnTo>
                  <a:cubicBezTo>
                    <a:pt x="-946" y="2774180"/>
                    <a:pt x="0" y="2727501"/>
                    <a:pt x="0" y="2640547"/>
                  </a:cubicBezTo>
                  <a:lnTo>
                    <a:pt x="204788" y="1574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 flipH="1">
              <a:off x="5112089" y="3067732"/>
              <a:ext cx="255633" cy="552139"/>
            </a:xfrm>
            <a:custGeom>
              <a:avLst/>
              <a:gdLst>
                <a:gd name="connsiteX0" fmla="*/ 0 w 530828"/>
                <a:gd name="connsiteY0" fmla="*/ 0 h 1373464"/>
                <a:gd name="connsiteX1" fmla="*/ 235059 w 530828"/>
                <a:gd name="connsiteY1" fmla="*/ 0 h 1373464"/>
                <a:gd name="connsiteX2" fmla="*/ 530828 w 530828"/>
                <a:gd name="connsiteY2" fmla="*/ 295769 h 1373464"/>
                <a:gd name="connsiteX3" fmla="*/ 530828 w 530828"/>
                <a:gd name="connsiteY3" fmla="*/ 1373464 h 1373464"/>
                <a:gd name="connsiteX4" fmla="*/ 0 w 530828"/>
                <a:gd name="connsiteY4" fmla="*/ 1373464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30828 w 702278"/>
                <a:gd name="connsiteY2" fmla="*/ 295769 h 1373464"/>
                <a:gd name="connsiteX3" fmla="*/ 702278 w 702278"/>
                <a:gd name="connsiteY3" fmla="*/ 1367114 h 1373464"/>
                <a:gd name="connsiteX4" fmla="*/ 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30828 w 702278"/>
                <a:gd name="connsiteY2" fmla="*/ 2957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02253 w 702278"/>
                <a:gd name="connsiteY2" fmla="*/ 1941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02253 w 702278"/>
                <a:gd name="connsiteY2" fmla="*/ 1941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821341"/>
                <a:gd name="connsiteY0" fmla="*/ 0 h 2055295"/>
                <a:gd name="connsiteX1" fmla="*/ 235059 w 821341"/>
                <a:gd name="connsiteY1" fmla="*/ 0 h 2055295"/>
                <a:gd name="connsiteX2" fmla="*/ 502253 w 821341"/>
                <a:gd name="connsiteY2" fmla="*/ 194169 h 2055295"/>
                <a:gd name="connsiteX3" fmla="*/ 821341 w 821341"/>
                <a:gd name="connsiteY3" fmla="*/ 2055295 h 2055295"/>
                <a:gd name="connsiteX4" fmla="*/ 209550 w 821341"/>
                <a:gd name="connsiteY4" fmla="*/ 1373464 h 2055295"/>
                <a:gd name="connsiteX5" fmla="*/ 0 w 821341"/>
                <a:gd name="connsiteY5" fmla="*/ 0 h 2055295"/>
                <a:gd name="connsiteX0" fmla="*/ 0 w 821341"/>
                <a:gd name="connsiteY0" fmla="*/ 0 h 2055295"/>
                <a:gd name="connsiteX1" fmla="*/ 235059 w 821341"/>
                <a:gd name="connsiteY1" fmla="*/ 0 h 2055295"/>
                <a:gd name="connsiteX2" fmla="*/ 502253 w 821341"/>
                <a:gd name="connsiteY2" fmla="*/ 194169 h 2055295"/>
                <a:gd name="connsiteX3" fmla="*/ 821341 w 821341"/>
                <a:gd name="connsiteY3" fmla="*/ 2055295 h 2055295"/>
                <a:gd name="connsiteX4" fmla="*/ 285750 w 821341"/>
                <a:gd name="connsiteY4" fmla="*/ 2054502 h 2055295"/>
                <a:gd name="connsiteX5" fmla="*/ 0 w 821341"/>
                <a:gd name="connsiteY5" fmla="*/ 0 h 2055295"/>
                <a:gd name="connsiteX0" fmla="*/ 0 w 821341"/>
                <a:gd name="connsiteY0" fmla="*/ 0 h 2146543"/>
                <a:gd name="connsiteX1" fmla="*/ 235059 w 821341"/>
                <a:gd name="connsiteY1" fmla="*/ 0 h 2146543"/>
                <a:gd name="connsiteX2" fmla="*/ 502253 w 821341"/>
                <a:gd name="connsiteY2" fmla="*/ 194169 h 2146543"/>
                <a:gd name="connsiteX3" fmla="*/ 821341 w 821341"/>
                <a:gd name="connsiteY3" fmla="*/ 2055295 h 2146543"/>
                <a:gd name="connsiteX4" fmla="*/ 285750 w 821341"/>
                <a:gd name="connsiteY4" fmla="*/ 2146543 h 2146543"/>
                <a:gd name="connsiteX5" fmla="*/ 0 w 821341"/>
                <a:gd name="connsiteY5" fmla="*/ 0 h 214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1341" h="2146543">
                  <a:moveTo>
                    <a:pt x="0" y="0"/>
                  </a:moveTo>
                  <a:lnTo>
                    <a:pt x="235059" y="0"/>
                  </a:lnTo>
                  <a:cubicBezTo>
                    <a:pt x="398408" y="0"/>
                    <a:pt x="476853" y="24470"/>
                    <a:pt x="502253" y="194169"/>
                  </a:cubicBezTo>
                  <a:lnTo>
                    <a:pt x="821341" y="2055295"/>
                  </a:lnTo>
                  <a:lnTo>
                    <a:pt x="285750" y="2146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330553" y="3785104"/>
              <a:ext cx="359103" cy="5167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730098" y="3785104"/>
              <a:ext cx="359103" cy="5167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330553" y="4319395"/>
              <a:ext cx="359103" cy="793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730098" y="4319395"/>
              <a:ext cx="359103" cy="793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5562211" y="2411027"/>
              <a:ext cx="295334" cy="137957"/>
            </a:xfrm>
            <a:prstGeom prst="rect">
              <a:avLst/>
            </a:pr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5531202" y="2880832"/>
              <a:ext cx="357354" cy="151753"/>
            </a:xfrm>
            <a:prstGeom prst="rect">
              <a:avLst/>
            </a:pr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5414543" y="2490188"/>
              <a:ext cx="590669" cy="4881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5557361" y="2602110"/>
              <a:ext cx="305060" cy="271152"/>
              <a:chOff x="5525314" y="2567356"/>
              <a:chExt cx="369122" cy="29826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5525314" y="2567356"/>
                <a:ext cx="73787" cy="7378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5820649" y="2567356"/>
                <a:ext cx="73787" cy="73787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8" name="막힌 원호 97"/>
              <p:cNvSpPr/>
              <p:nvPr/>
            </p:nvSpPr>
            <p:spPr>
              <a:xfrm rot="10800000">
                <a:off x="5536152" y="2610508"/>
                <a:ext cx="339560" cy="255116"/>
              </a:xfrm>
              <a:prstGeom prst="blockArc">
                <a:avLst>
                  <a:gd name="adj1" fmla="val 10800000"/>
                  <a:gd name="adj2" fmla="val 21542697"/>
                  <a:gd name="adj3" fmla="val 1088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67" name="그룹 66"/>
          <p:cNvGrpSpPr/>
          <p:nvPr/>
        </p:nvGrpSpPr>
        <p:grpSpPr>
          <a:xfrm>
            <a:off x="5430041" y="2113916"/>
            <a:ext cx="813393" cy="1217290"/>
            <a:chOff x="8450906" y="2411027"/>
            <a:chExt cx="1195604" cy="1987730"/>
          </a:xfrm>
        </p:grpSpPr>
        <p:sp>
          <p:nvSpPr>
            <p:cNvPr id="68" name="자유형 67"/>
            <p:cNvSpPr/>
            <p:nvPr/>
          </p:nvSpPr>
          <p:spPr>
            <a:xfrm rot="10438358">
              <a:off x="9425725" y="2494465"/>
              <a:ext cx="220785" cy="244224"/>
            </a:xfrm>
            <a:custGeom>
              <a:avLst/>
              <a:gdLst>
                <a:gd name="connsiteX0" fmla="*/ 166844 w 440466"/>
                <a:gd name="connsiteY0" fmla="*/ 0 h 487227"/>
                <a:gd name="connsiteX1" fmla="*/ 140647 w 440466"/>
                <a:gd name="connsiteY1" fmla="*/ 148947 h 487227"/>
                <a:gd name="connsiteX2" fmla="*/ 134509 w 440466"/>
                <a:gd name="connsiteY2" fmla="*/ 150852 h 487227"/>
                <a:gd name="connsiteX3" fmla="*/ 0 w 440466"/>
                <a:gd name="connsiteY3" fmla="*/ 353778 h 487227"/>
                <a:gd name="connsiteX4" fmla="*/ 4475 w 440466"/>
                <a:gd name="connsiteY4" fmla="*/ 398163 h 487227"/>
                <a:gd name="connsiteX5" fmla="*/ 8438 w 440466"/>
                <a:gd name="connsiteY5" fmla="*/ 410929 h 487227"/>
                <a:gd name="connsiteX6" fmla="*/ 86620 w 440466"/>
                <a:gd name="connsiteY6" fmla="*/ 392599 h 487227"/>
                <a:gd name="connsiteX7" fmla="*/ 78782 w 440466"/>
                <a:gd name="connsiteY7" fmla="*/ 353778 h 487227"/>
                <a:gd name="connsiteX8" fmla="*/ 220233 w 440466"/>
                <a:gd name="connsiteY8" fmla="*/ 212327 h 487227"/>
                <a:gd name="connsiteX9" fmla="*/ 361684 w 440466"/>
                <a:gd name="connsiteY9" fmla="*/ 353778 h 487227"/>
                <a:gd name="connsiteX10" fmla="*/ 350568 w 440466"/>
                <a:gd name="connsiteY10" fmla="*/ 408837 h 487227"/>
                <a:gd name="connsiteX11" fmla="*/ 328030 w 440466"/>
                <a:gd name="connsiteY11" fmla="*/ 442266 h 487227"/>
                <a:gd name="connsiteX12" fmla="*/ 390982 w 440466"/>
                <a:gd name="connsiteY12" fmla="*/ 487227 h 487227"/>
                <a:gd name="connsiteX13" fmla="*/ 423159 w 440466"/>
                <a:gd name="connsiteY13" fmla="*/ 439503 h 487227"/>
                <a:gd name="connsiteX14" fmla="*/ 440466 w 440466"/>
                <a:gd name="connsiteY14" fmla="*/ 353778 h 487227"/>
                <a:gd name="connsiteX15" fmla="*/ 423159 w 440466"/>
                <a:gd name="connsiteY15" fmla="*/ 268054 h 487227"/>
                <a:gd name="connsiteX16" fmla="*/ 387824 w 440466"/>
                <a:gd name="connsiteY16" fmla="*/ 215645 h 487227"/>
                <a:gd name="connsiteX17" fmla="*/ 417983 w 440466"/>
                <a:gd name="connsiteY17" fmla="*/ 44172 h 48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466" h="487227">
                  <a:moveTo>
                    <a:pt x="166844" y="0"/>
                  </a:moveTo>
                  <a:lnTo>
                    <a:pt x="140647" y="148947"/>
                  </a:lnTo>
                  <a:lnTo>
                    <a:pt x="134509" y="150852"/>
                  </a:lnTo>
                  <a:cubicBezTo>
                    <a:pt x="55464" y="184285"/>
                    <a:pt x="0" y="262555"/>
                    <a:pt x="0" y="353778"/>
                  </a:cubicBezTo>
                  <a:cubicBezTo>
                    <a:pt x="0" y="368982"/>
                    <a:pt x="1541" y="383826"/>
                    <a:pt x="4475" y="398163"/>
                  </a:cubicBezTo>
                  <a:lnTo>
                    <a:pt x="8438" y="410929"/>
                  </a:lnTo>
                  <a:lnTo>
                    <a:pt x="86620" y="392599"/>
                  </a:lnTo>
                  <a:lnTo>
                    <a:pt x="78782" y="353778"/>
                  </a:lnTo>
                  <a:cubicBezTo>
                    <a:pt x="78782" y="275657"/>
                    <a:pt x="142112" y="212327"/>
                    <a:pt x="220233" y="212327"/>
                  </a:cubicBezTo>
                  <a:cubicBezTo>
                    <a:pt x="298354" y="212327"/>
                    <a:pt x="361684" y="275657"/>
                    <a:pt x="361684" y="353778"/>
                  </a:cubicBezTo>
                  <a:cubicBezTo>
                    <a:pt x="361684" y="373308"/>
                    <a:pt x="357726" y="391914"/>
                    <a:pt x="350568" y="408837"/>
                  </a:cubicBezTo>
                  <a:lnTo>
                    <a:pt x="328030" y="442266"/>
                  </a:lnTo>
                  <a:lnTo>
                    <a:pt x="390982" y="487227"/>
                  </a:lnTo>
                  <a:lnTo>
                    <a:pt x="423159" y="439503"/>
                  </a:lnTo>
                  <a:cubicBezTo>
                    <a:pt x="434304" y="413154"/>
                    <a:pt x="440466" y="384186"/>
                    <a:pt x="440466" y="353778"/>
                  </a:cubicBezTo>
                  <a:cubicBezTo>
                    <a:pt x="440466" y="323370"/>
                    <a:pt x="434304" y="294402"/>
                    <a:pt x="423159" y="268054"/>
                  </a:cubicBezTo>
                  <a:lnTo>
                    <a:pt x="387824" y="215645"/>
                  </a:lnTo>
                  <a:lnTo>
                    <a:pt x="417983" y="44172"/>
                  </a:ln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자유형 68"/>
            <p:cNvSpPr/>
            <p:nvPr/>
          </p:nvSpPr>
          <p:spPr>
            <a:xfrm rot="10438358" flipH="1">
              <a:off x="9374551" y="2681973"/>
              <a:ext cx="255633" cy="552139"/>
            </a:xfrm>
            <a:custGeom>
              <a:avLst/>
              <a:gdLst>
                <a:gd name="connsiteX0" fmla="*/ 0 w 530828"/>
                <a:gd name="connsiteY0" fmla="*/ 0 h 1373464"/>
                <a:gd name="connsiteX1" fmla="*/ 235059 w 530828"/>
                <a:gd name="connsiteY1" fmla="*/ 0 h 1373464"/>
                <a:gd name="connsiteX2" fmla="*/ 530828 w 530828"/>
                <a:gd name="connsiteY2" fmla="*/ 295769 h 1373464"/>
                <a:gd name="connsiteX3" fmla="*/ 530828 w 530828"/>
                <a:gd name="connsiteY3" fmla="*/ 1373464 h 1373464"/>
                <a:gd name="connsiteX4" fmla="*/ 0 w 530828"/>
                <a:gd name="connsiteY4" fmla="*/ 1373464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30828 w 702278"/>
                <a:gd name="connsiteY2" fmla="*/ 295769 h 1373464"/>
                <a:gd name="connsiteX3" fmla="*/ 702278 w 702278"/>
                <a:gd name="connsiteY3" fmla="*/ 1367114 h 1373464"/>
                <a:gd name="connsiteX4" fmla="*/ 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30828 w 702278"/>
                <a:gd name="connsiteY2" fmla="*/ 2957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02253 w 702278"/>
                <a:gd name="connsiteY2" fmla="*/ 1941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02253 w 702278"/>
                <a:gd name="connsiteY2" fmla="*/ 1941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821341"/>
                <a:gd name="connsiteY0" fmla="*/ 0 h 2055295"/>
                <a:gd name="connsiteX1" fmla="*/ 235059 w 821341"/>
                <a:gd name="connsiteY1" fmla="*/ 0 h 2055295"/>
                <a:gd name="connsiteX2" fmla="*/ 502253 w 821341"/>
                <a:gd name="connsiteY2" fmla="*/ 194169 h 2055295"/>
                <a:gd name="connsiteX3" fmla="*/ 821341 w 821341"/>
                <a:gd name="connsiteY3" fmla="*/ 2055295 h 2055295"/>
                <a:gd name="connsiteX4" fmla="*/ 209550 w 821341"/>
                <a:gd name="connsiteY4" fmla="*/ 1373464 h 2055295"/>
                <a:gd name="connsiteX5" fmla="*/ 0 w 821341"/>
                <a:gd name="connsiteY5" fmla="*/ 0 h 2055295"/>
                <a:gd name="connsiteX0" fmla="*/ 0 w 821341"/>
                <a:gd name="connsiteY0" fmla="*/ 0 h 2055295"/>
                <a:gd name="connsiteX1" fmla="*/ 235059 w 821341"/>
                <a:gd name="connsiteY1" fmla="*/ 0 h 2055295"/>
                <a:gd name="connsiteX2" fmla="*/ 502253 w 821341"/>
                <a:gd name="connsiteY2" fmla="*/ 194169 h 2055295"/>
                <a:gd name="connsiteX3" fmla="*/ 821341 w 821341"/>
                <a:gd name="connsiteY3" fmla="*/ 2055295 h 2055295"/>
                <a:gd name="connsiteX4" fmla="*/ 285750 w 821341"/>
                <a:gd name="connsiteY4" fmla="*/ 2054502 h 2055295"/>
                <a:gd name="connsiteX5" fmla="*/ 0 w 821341"/>
                <a:gd name="connsiteY5" fmla="*/ 0 h 2055295"/>
                <a:gd name="connsiteX0" fmla="*/ 0 w 821341"/>
                <a:gd name="connsiteY0" fmla="*/ 0 h 2146543"/>
                <a:gd name="connsiteX1" fmla="*/ 235059 w 821341"/>
                <a:gd name="connsiteY1" fmla="*/ 0 h 2146543"/>
                <a:gd name="connsiteX2" fmla="*/ 502253 w 821341"/>
                <a:gd name="connsiteY2" fmla="*/ 194169 h 2146543"/>
                <a:gd name="connsiteX3" fmla="*/ 821341 w 821341"/>
                <a:gd name="connsiteY3" fmla="*/ 2055295 h 2146543"/>
                <a:gd name="connsiteX4" fmla="*/ 285750 w 821341"/>
                <a:gd name="connsiteY4" fmla="*/ 2146543 h 2146543"/>
                <a:gd name="connsiteX5" fmla="*/ 0 w 821341"/>
                <a:gd name="connsiteY5" fmla="*/ 0 h 214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1341" h="2146543">
                  <a:moveTo>
                    <a:pt x="0" y="0"/>
                  </a:moveTo>
                  <a:lnTo>
                    <a:pt x="235059" y="0"/>
                  </a:lnTo>
                  <a:cubicBezTo>
                    <a:pt x="398408" y="0"/>
                    <a:pt x="476853" y="24470"/>
                    <a:pt x="502253" y="194169"/>
                  </a:cubicBezTo>
                  <a:lnTo>
                    <a:pt x="821341" y="2055295"/>
                  </a:lnTo>
                  <a:lnTo>
                    <a:pt x="285750" y="2146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모서리가 둥근 직사각형 9"/>
            <p:cNvSpPr/>
            <p:nvPr/>
          </p:nvSpPr>
          <p:spPr>
            <a:xfrm>
              <a:off x="8662565" y="3051543"/>
              <a:ext cx="771281" cy="716031"/>
            </a:xfrm>
            <a:custGeom>
              <a:avLst/>
              <a:gdLst>
                <a:gd name="connsiteX0" fmla="*/ 0 w 2087578"/>
                <a:gd name="connsiteY0" fmla="*/ 157445 h 2783705"/>
                <a:gd name="connsiteX1" fmla="*/ 157445 w 2087578"/>
                <a:gd name="connsiteY1" fmla="*/ 0 h 2783705"/>
                <a:gd name="connsiteX2" fmla="*/ 1930133 w 2087578"/>
                <a:gd name="connsiteY2" fmla="*/ 0 h 2783705"/>
                <a:gd name="connsiteX3" fmla="*/ 2087578 w 2087578"/>
                <a:gd name="connsiteY3" fmla="*/ 157445 h 2783705"/>
                <a:gd name="connsiteX4" fmla="*/ 2087578 w 2087578"/>
                <a:gd name="connsiteY4" fmla="*/ 2626260 h 2783705"/>
                <a:gd name="connsiteX5" fmla="*/ 1930133 w 2087578"/>
                <a:gd name="connsiteY5" fmla="*/ 2783705 h 2783705"/>
                <a:gd name="connsiteX6" fmla="*/ 157445 w 2087578"/>
                <a:gd name="connsiteY6" fmla="*/ 2783705 h 2783705"/>
                <a:gd name="connsiteX7" fmla="*/ 0 w 2087578"/>
                <a:gd name="connsiteY7" fmla="*/ 2626260 h 2783705"/>
                <a:gd name="connsiteX8" fmla="*/ 0 w 2087578"/>
                <a:gd name="connsiteY8" fmla="*/ 157445 h 2783705"/>
                <a:gd name="connsiteX0" fmla="*/ 140211 w 2227789"/>
                <a:gd name="connsiteY0" fmla="*/ 157445 h 2783705"/>
                <a:gd name="connsiteX1" fmla="*/ 297656 w 2227789"/>
                <a:gd name="connsiteY1" fmla="*/ 0 h 2783705"/>
                <a:gd name="connsiteX2" fmla="*/ 2070344 w 2227789"/>
                <a:gd name="connsiteY2" fmla="*/ 0 h 2783705"/>
                <a:gd name="connsiteX3" fmla="*/ 2227789 w 2227789"/>
                <a:gd name="connsiteY3" fmla="*/ 157445 h 2783705"/>
                <a:gd name="connsiteX4" fmla="*/ 2227789 w 2227789"/>
                <a:gd name="connsiteY4" fmla="*/ 2626260 h 2783705"/>
                <a:gd name="connsiteX5" fmla="*/ 2070344 w 2227789"/>
                <a:gd name="connsiteY5" fmla="*/ 2783705 h 2783705"/>
                <a:gd name="connsiteX6" fmla="*/ 21431 w 2227789"/>
                <a:gd name="connsiteY6" fmla="*/ 2774180 h 2783705"/>
                <a:gd name="connsiteX7" fmla="*/ 140211 w 2227789"/>
                <a:gd name="connsiteY7" fmla="*/ 2626260 h 2783705"/>
                <a:gd name="connsiteX8" fmla="*/ 140211 w 2227789"/>
                <a:gd name="connsiteY8" fmla="*/ 157445 h 2783705"/>
                <a:gd name="connsiteX0" fmla="*/ 140211 w 2342007"/>
                <a:gd name="connsiteY0" fmla="*/ 157445 h 2783705"/>
                <a:gd name="connsiteX1" fmla="*/ 297656 w 2342007"/>
                <a:gd name="connsiteY1" fmla="*/ 0 h 2783705"/>
                <a:gd name="connsiteX2" fmla="*/ 2070344 w 2342007"/>
                <a:gd name="connsiteY2" fmla="*/ 0 h 2783705"/>
                <a:gd name="connsiteX3" fmla="*/ 2227789 w 2342007"/>
                <a:gd name="connsiteY3" fmla="*/ 157445 h 2783705"/>
                <a:gd name="connsiteX4" fmla="*/ 2227789 w 2342007"/>
                <a:gd name="connsiteY4" fmla="*/ 2626260 h 2783705"/>
                <a:gd name="connsiteX5" fmla="*/ 2317994 w 2342007"/>
                <a:gd name="connsiteY5" fmla="*/ 2783705 h 2783705"/>
                <a:gd name="connsiteX6" fmla="*/ 21431 w 2342007"/>
                <a:gd name="connsiteY6" fmla="*/ 2774180 h 2783705"/>
                <a:gd name="connsiteX7" fmla="*/ 140211 w 2342007"/>
                <a:gd name="connsiteY7" fmla="*/ 2626260 h 2783705"/>
                <a:gd name="connsiteX8" fmla="*/ 140211 w 2342007"/>
                <a:gd name="connsiteY8" fmla="*/ 157445 h 2783705"/>
                <a:gd name="connsiteX0" fmla="*/ 140211 w 2413526"/>
                <a:gd name="connsiteY0" fmla="*/ 157445 h 2783705"/>
                <a:gd name="connsiteX1" fmla="*/ 297656 w 2413526"/>
                <a:gd name="connsiteY1" fmla="*/ 0 h 2783705"/>
                <a:gd name="connsiteX2" fmla="*/ 2070344 w 2413526"/>
                <a:gd name="connsiteY2" fmla="*/ 0 h 2783705"/>
                <a:gd name="connsiteX3" fmla="*/ 2227789 w 2413526"/>
                <a:gd name="connsiteY3" fmla="*/ 157445 h 2783705"/>
                <a:gd name="connsiteX4" fmla="*/ 2413526 w 2413526"/>
                <a:gd name="connsiteY4" fmla="*/ 2631022 h 2783705"/>
                <a:gd name="connsiteX5" fmla="*/ 2317994 w 2413526"/>
                <a:gd name="connsiteY5" fmla="*/ 2783705 h 2783705"/>
                <a:gd name="connsiteX6" fmla="*/ 21431 w 2413526"/>
                <a:gd name="connsiteY6" fmla="*/ 2774180 h 2783705"/>
                <a:gd name="connsiteX7" fmla="*/ 140211 w 2413526"/>
                <a:gd name="connsiteY7" fmla="*/ 2626260 h 2783705"/>
                <a:gd name="connsiteX8" fmla="*/ 140211 w 2413526"/>
                <a:gd name="connsiteY8" fmla="*/ 157445 h 2783705"/>
                <a:gd name="connsiteX0" fmla="*/ 204788 w 2478103"/>
                <a:gd name="connsiteY0" fmla="*/ 157445 h 2783705"/>
                <a:gd name="connsiteX1" fmla="*/ 362233 w 2478103"/>
                <a:gd name="connsiteY1" fmla="*/ 0 h 2783705"/>
                <a:gd name="connsiteX2" fmla="*/ 2134921 w 2478103"/>
                <a:gd name="connsiteY2" fmla="*/ 0 h 2783705"/>
                <a:gd name="connsiteX3" fmla="*/ 2292366 w 2478103"/>
                <a:gd name="connsiteY3" fmla="*/ 157445 h 2783705"/>
                <a:gd name="connsiteX4" fmla="*/ 2478103 w 2478103"/>
                <a:gd name="connsiteY4" fmla="*/ 2631022 h 2783705"/>
                <a:gd name="connsiteX5" fmla="*/ 2382571 w 2478103"/>
                <a:gd name="connsiteY5" fmla="*/ 2783705 h 2783705"/>
                <a:gd name="connsiteX6" fmla="*/ 86008 w 2478103"/>
                <a:gd name="connsiteY6" fmla="*/ 2774180 h 2783705"/>
                <a:gd name="connsiteX7" fmla="*/ 0 w 2478103"/>
                <a:gd name="connsiteY7" fmla="*/ 2640547 h 2783705"/>
                <a:gd name="connsiteX8" fmla="*/ 204788 w 2478103"/>
                <a:gd name="connsiteY8" fmla="*/ 157445 h 278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103" h="2783705">
                  <a:moveTo>
                    <a:pt x="204788" y="157445"/>
                  </a:moveTo>
                  <a:cubicBezTo>
                    <a:pt x="204788" y="70491"/>
                    <a:pt x="275279" y="0"/>
                    <a:pt x="362233" y="0"/>
                  </a:cubicBezTo>
                  <a:lnTo>
                    <a:pt x="2134921" y="0"/>
                  </a:lnTo>
                  <a:cubicBezTo>
                    <a:pt x="2221875" y="0"/>
                    <a:pt x="2292366" y="70491"/>
                    <a:pt x="2292366" y="157445"/>
                  </a:cubicBezTo>
                  <a:lnTo>
                    <a:pt x="2478103" y="2631022"/>
                  </a:lnTo>
                  <a:cubicBezTo>
                    <a:pt x="2478103" y="2717976"/>
                    <a:pt x="2469525" y="2783705"/>
                    <a:pt x="2382571" y="2783705"/>
                  </a:cubicBezTo>
                  <a:lnTo>
                    <a:pt x="86008" y="2774180"/>
                  </a:lnTo>
                  <a:cubicBezTo>
                    <a:pt x="-946" y="2774180"/>
                    <a:pt x="0" y="2727501"/>
                    <a:pt x="0" y="2640547"/>
                  </a:cubicBezTo>
                  <a:lnTo>
                    <a:pt x="204788" y="15744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672830" y="3785104"/>
              <a:ext cx="359103" cy="5167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9072375" y="3785104"/>
              <a:ext cx="359103" cy="5167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8672830" y="4319395"/>
              <a:ext cx="359103" cy="793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9072375" y="4319395"/>
              <a:ext cx="359103" cy="7936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904488" y="2411027"/>
              <a:ext cx="295334" cy="137957"/>
            </a:xfrm>
            <a:prstGeom prst="rect">
              <a:avLst/>
            </a:pr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873479" y="2880832"/>
              <a:ext cx="357354" cy="151753"/>
            </a:xfrm>
            <a:prstGeom prst="rect">
              <a:avLst/>
            </a:pr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8756820" y="2490188"/>
              <a:ext cx="590669" cy="48815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8899623" y="2602101"/>
              <a:ext cx="60981" cy="6707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9" name="타원 78"/>
            <p:cNvSpPr/>
            <p:nvPr/>
          </p:nvSpPr>
          <p:spPr>
            <a:xfrm>
              <a:off x="9143701" y="2602101"/>
              <a:ext cx="60981" cy="6707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0" name="자유형 79"/>
            <p:cNvSpPr/>
            <p:nvPr/>
          </p:nvSpPr>
          <p:spPr>
            <a:xfrm rot="11161642" flipH="1">
              <a:off x="8450906" y="2494466"/>
              <a:ext cx="220785" cy="244224"/>
            </a:xfrm>
            <a:custGeom>
              <a:avLst/>
              <a:gdLst>
                <a:gd name="connsiteX0" fmla="*/ 166844 w 440466"/>
                <a:gd name="connsiteY0" fmla="*/ 0 h 487227"/>
                <a:gd name="connsiteX1" fmla="*/ 140647 w 440466"/>
                <a:gd name="connsiteY1" fmla="*/ 148947 h 487227"/>
                <a:gd name="connsiteX2" fmla="*/ 134509 w 440466"/>
                <a:gd name="connsiteY2" fmla="*/ 150852 h 487227"/>
                <a:gd name="connsiteX3" fmla="*/ 0 w 440466"/>
                <a:gd name="connsiteY3" fmla="*/ 353778 h 487227"/>
                <a:gd name="connsiteX4" fmla="*/ 4475 w 440466"/>
                <a:gd name="connsiteY4" fmla="*/ 398163 h 487227"/>
                <a:gd name="connsiteX5" fmla="*/ 8438 w 440466"/>
                <a:gd name="connsiteY5" fmla="*/ 410929 h 487227"/>
                <a:gd name="connsiteX6" fmla="*/ 86620 w 440466"/>
                <a:gd name="connsiteY6" fmla="*/ 392599 h 487227"/>
                <a:gd name="connsiteX7" fmla="*/ 78782 w 440466"/>
                <a:gd name="connsiteY7" fmla="*/ 353778 h 487227"/>
                <a:gd name="connsiteX8" fmla="*/ 220233 w 440466"/>
                <a:gd name="connsiteY8" fmla="*/ 212327 h 487227"/>
                <a:gd name="connsiteX9" fmla="*/ 361684 w 440466"/>
                <a:gd name="connsiteY9" fmla="*/ 353778 h 487227"/>
                <a:gd name="connsiteX10" fmla="*/ 350568 w 440466"/>
                <a:gd name="connsiteY10" fmla="*/ 408837 h 487227"/>
                <a:gd name="connsiteX11" fmla="*/ 328030 w 440466"/>
                <a:gd name="connsiteY11" fmla="*/ 442266 h 487227"/>
                <a:gd name="connsiteX12" fmla="*/ 390982 w 440466"/>
                <a:gd name="connsiteY12" fmla="*/ 487227 h 487227"/>
                <a:gd name="connsiteX13" fmla="*/ 423159 w 440466"/>
                <a:gd name="connsiteY13" fmla="*/ 439503 h 487227"/>
                <a:gd name="connsiteX14" fmla="*/ 440466 w 440466"/>
                <a:gd name="connsiteY14" fmla="*/ 353778 h 487227"/>
                <a:gd name="connsiteX15" fmla="*/ 423159 w 440466"/>
                <a:gd name="connsiteY15" fmla="*/ 268054 h 487227"/>
                <a:gd name="connsiteX16" fmla="*/ 387824 w 440466"/>
                <a:gd name="connsiteY16" fmla="*/ 215645 h 487227"/>
                <a:gd name="connsiteX17" fmla="*/ 417983 w 440466"/>
                <a:gd name="connsiteY17" fmla="*/ 44172 h 48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0466" h="487227">
                  <a:moveTo>
                    <a:pt x="166844" y="0"/>
                  </a:moveTo>
                  <a:lnTo>
                    <a:pt x="140647" y="148947"/>
                  </a:lnTo>
                  <a:lnTo>
                    <a:pt x="134509" y="150852"/>
                  </a:lnTo>
                  <a:cubicBezTo>
                    <a:pt x="55464" y="184285"/>
                    <a:pt x="0" y="262555"/>
                    <a:pt x="0" y="353778"/>
                  </a:cubicBezTo>
                  <a:cubicBezTo>
                    <a:pt x="0" y="368982"/>
                    <a:pt x="1541" y="383826"/>
                    <a:pt x="4475" y="398163"/>
                  </a:cubicBezTo>
                  <a:lnTo>
                    <a:pt x="8438" y="410929"/>
                  </a:lnTo>
                  <a:lnTo>
                    <a:pt x="86620" y="392599"/>
                  </a:lnTo>
                  <a:lnTo>
                    <a:pt x="78782" y="353778"/>
                  </a:lnTo>
                  <a:cubicBezTo>
                    <a:pt x="78782" y="275657"/>
                    <a:pt x="142112" y="212327"/>
                    <a:pt x="220233" y="212327"/>
                  </a:cubicBezTo>
                  <a:cubicBezTo>
                    <a:pt x="298354" y="212327"/>
                    <a:pt x="361684" y="275657"/>
                    <a:pt x="361684" y="353778"/>
                  </a:cubicBezTo>
                  <a:cubicBezTo>
                    <a:pt x="361684" y="373308"/>
                    <a:pt x="357726" y="391914"/>
                    <a:pt x="350568" y="408837"/>
                  </a:cubicBezTo>
                  <a:lnTo>
                    <a:pt x="328030" y="442266"/>
                  </a:lnTo>
                  <a:lnTo>
                    <a:pt x="390982" y="487227"/>
                  </a:lnTo>
                  <a:lnTo>
                    <a:pt x="423159" y="439503"/>
                  </a:lnTo>
                  <a:cubicBezTo>
                    <a:pt x="434304" y="413154"/>
                    <a:pt x="440466" y="384186"/>
                    <a:pt x="440466" y="353778"/>
                  </a:cubicBezTo>
                  <a:cubicBezTo>
                    <a:pt x="440466" y="323370"/>
                    <a:pt x="434304" y="294402"/>
                    <a:pt x="423159" y="268054"/>
                  </a:cubicBezTo>
                  <a:lnTo>
                    <a:pt x="387824" y="215645"/>
                  </a:lnTo>
                  <a:lnTo>
                    <a:pt x="417983" y="44172"/>
                  </a:ln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" name="자유형 80"/>
            <p:cNvSpPr/>
            <p:nvPr/>
          </p:nvSpPr>
          <p:spPr>
            <a:xfrm rot="11161642">
              <a:off x="8467232" y="2681974"/>
              <a:ext cx="255633" cy="552139"/>
            </a:xfrm>
            <a:custGeom>
              <a:avLst/>
              <a:gdLst>
                <a:gd name="connsiteX0" fmla="*/ 0 w 530828"/>
                <a:gd name="connsiteY0" fmla="*/ 0 h 1373464"/>
                <a:gd name="connsiteX1" fmla="*/ 235059 w 530828"/>
                <a:gd name="connsiteY1" fmla="*/ 0 h 1373464"/>
                <a:gd name="connsiteX2" fmla="*/ 530828 w 530828"/>
                <a:gd name="connsiteY2" fmla="*/ 295769 h 1373464"/>
                <a:gd name="connsiteX3" fmla="*/ 530828 w 530828"/>
                <a:gd name="connsiteY3" fmla="*/ 1373464 h 1373464"/>
                <a:gd name="connsiteX4" fmla="*/ 0 w 530828"/>
                <a:gd name="connsiteY4" fmla="*/ 1373464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30828 w 702278"/>
                <a:gd name="connsiteY2" fmla="*/ 295769 h 1373464"/>
                <a:gd name="connsiteX3" fmla="*/ 702278 w 702278"/>
                <a:gd name="connsiteY3" fmla="*/ 1367114 h 1373464"/>
                <a:gd name="connsiteX4" fmla="*/ 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30828 w 702278"/>
                <a:gd name="connsiteY2" fmla="*/ 2957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02253 w 702278"/>
                <a:gd name="connsiteY2" fmla="*/ 1941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702278"/>
                <a:gd name="connsiteY0" fmla="*/ 0 h 1373464"/>
                <a:gd name="connsiteX1" fmla="*/ 235059 w 702278"/>
                <a:gd name="connsiteY1" fmla="*/ 0 h 1373464"/>
                <a:gd name="connsiteX2" fmla="*/ 502253 w 702278"/>
                <a:gd name="connsiteY2" fmla="*/ 194169 h 1373464"/>
                <a:gd name="connsiteX3" fmla="*/ 702278 w 702278"/>
                <a:gd name="connsiteY3" fmla="*/ 1367114 h 1373464"/>
                <a:gd name="connsiteX4" fmla="*/ 209550 w 702278"/>
                <a:gd name="connsiteY4" fmla="*/ 1373464 h 1373464"/>
                <a:gd name="connsiteX5" fmla="*/ 0 w 702278"/>
                <a:gd name="connsiteY5" fmla="*/ 0 h 1373464"/>
                <a:gd name="connsiteX0" fmla="*/ 0 w 821341"/>
                <a:gd name="connsiteY0" fmla="*/ 0 h 2055295"/>
                <a:gd name="connsiteX1" fmla="*/ 235059 w 821341"/>
                <a:gd name="connsiteY1" fmla="*/ 0 h 2055295"/>
                <a:gd name="connsiteX2" fmla="*/ 502253 w 821341"/>
                <a:gd name="connsiteY2" fmla="*/ 194169 h 2055295"/>
                <a:gd name="connsiteX3" fmla="*/ 821341 w 821341"/>
                <a:gd name="connsiteY3" fmla="*/ 2055295 h 2055295"/>
                <a:gd name="connsiteX4" fmla="*/ 209550 w 821341"/>
                <a:gd name="connsiteY4" fmla="*/ 1373464 h 2055295"/>
                <a:gd name="connsiteX5" fmla="*/ 0 w 821341"/>
                <a:gd name="connsiteY5" fmla="*/ 0 h 2055295"/>
                <a:gd name="connsiteX0" fmla="*/ 0 w 821341"/>
                <a:gd name="connsiteY0" fmla="*/ 0 h 2055295"/>
                <a:gd name="connsiteX1" fmla="*/ 235059 w 821341"/>
                <a:gd name="connsiteY1" fmla="*/ 0 h 2055295"/>
                <a:gd name="connsiteX2" fmla="*/ 502253 w 821341"/>
                <a:gd name="connsiteY2" fmla="*/ 194169 h 2055295"/>
                <a:gd name="connsiteX3" fmla="*/ 821341 w 821341"/>
                <a:gd name="connsiteY3" fmla="*/ 2055295 h 2055295"/>
                <a:gd name="connsiteX4" fmla="*/ 285750 w 821341"/>
                <a:gd name="connsiteY4" fmla="*/ 2054502 h 2055295"/>
                <a:gd name="connsiteX5" fmla="*/ 0 w 821341"/>
                <a:gd name="connsiteY5" fmla="*/ 0 h 2055295"/>
                <a:gd name="connsiteX0" fmla="*/ 0 w 821341"/>
                <a:gd name="connsiteY0" fmla="*/ 0 h 2146543"/>
                <a:gd name="connsiteX1" fmla="*/ 235059 w 821341"/>
                <a:gd name="connsiteY1" fmla="*/ 0 h 2146543"/>
                <a:gd name="connsiteX2" fmla="*/ 502253 w 821341"/>
                <a:gd name="connsiteY2" fmla="*/ 194169 h 2146543"/>
                <a:gd name="connsiteX3" fmla="*/ 821341 w 821341"/>
                <a:gd name="connsiteY3" fmla="*/ 2055295 h 2146543"/>
                <a:gd name="connsiteX4" fmla="*/ 285750 w 821341"/>
                <a:gd name="connsiteY4" fmla="*/ 2146543 h 2146543"/>
                <a:gd name="connsiteX5" fmla="*/ 0 w 821341"/>
                <a:gd name="connsiteY5" fmla="*/ 0 h 2146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1341" h="2146543">
                  <a:moveTo>
                    <a:pt x="0" y="0"/>
                  </a:moveTo>
                  <a:lnTo>
                    <a:pt x="235059" y="0"/>
                  </a:lnTo>
                  <a:cubicBezTo>
                    <a:pt x="398408" y="0"/>
                    <a:pt x="476853" y="24470"/>
                    <a:pt x="502253" y="194169"/>
                  </a:cubicBezTo>
                  <a:lnTo>
                    <a:pt x="821341" y="2055295"/>
                  </a:lnTo>
                  <a:lnTo>
                    <a:pt x="285750" y="2146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8979726" y="2752518"/>
              <a:ext cx="143791" cy="118835"/>
            </a:xfrm>
            <a:prstGeom prst="ellipse">
              <a:avLst/>
            </a:prstGeom>
            <a:solidFill>
              <a:srgbClr val="E927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234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 제작 순서도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7895" y="4255412"/>
            <a:ext cx="716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스크립트가 많은 반면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레벨 디자인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 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단순한 프로세스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제작했습니다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ko-KR" altLang="en-US" sz="1400" dirty="0" smtClean="0">
                <a:solidFill>
                  <a:srgbClr val="00B0F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복잡한 레벨 디자인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 보다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정교한 프로세스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제작했습니다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764210961"/>
              </p:ext>
            </p:extLst>
          </p:nvPr>
        </p:nvGraphicFramePr>
        <p:xfrm>
          <a:off x="2429033" y="1791863"/>
          <a:ext cx="6096000" cy="229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다이어그램 6"/>
          <p:cNvGraphicFramePr/>
          <p:nvPr>
            <p:extLst>
              <p:ext uri="{D42A27DB-BD31-4B8C-83A1-F6EECF244321}">
                <p14:modId xmlns:p14="http://schemas.microsoft.com/office/powerpoint/2010/main" val="507502338"/>
              </p:ext>
            </p:extLst>
          </p:nvPr>
        </p:nvGraphicFramePr>
        <p:xfrm>
          <a:off x="2429033" y="1328545"/>
          <a:ext cx="4463624" cy="887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직사각형 7"/>
          <p:cNvSpPr/>
          <p:nvPr/>
        </p:nvSpPr>
        <p:spPr>
          <a:xfrm>
            <a:off x="618967" y="1532360"/>
            <a:ext cx="1586544" cy="480223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12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레벨 위주</a:t>
            </a:r>
            <a:r>
              <a:rPr lang="en-US" altLang="ko-KR" sz="12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8967" y="2701707"/>
            <a:ext cx="1586544" cy="480223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12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복잡한</a:t>
            </a:r>
            <a:r>
              <a:rPr lang="ko-KR" altLang="en-US" sz="1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레벨 위주</a:t>
            </a:r>
            <a:r>
              <a:rPr lang="en-US" altLang="ko-KR" sz="12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5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과정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5" y="1287753"/>
            <a:ext cx="2817269" cy="193477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250394" y="3337507"/>
            <a:ext cx="2817269" cy="480223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400" b="1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</a:t>
            </a:r>
            <a:r>
              <a:rPr lang="ko-KR" altLang="en-US" sz="1400" b="1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 기획서</a:t>
            </a:r>
            <a:endParaRPr lang="ko-KR" altLang="en-US" sz="1400" b="1" dirty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03912" y="2000318"/>
            <a:ext cx="250664" cy="290798"/>
            <a:chOff x="2936336" y="298528"/>
            <a:chExt cx="250664" cy="290798"/>
          </a:xfrm>
        </p:grpSpPr>
        <p:sp>
          <p:nvSpPr>
            <p:cNvPr id="7" name="오른쪽 화살표 6"/>
            <p:cNvSpPr/>
            <p:nvPr/>
          </p:nvSpPr>
          <p:spPr>
            <a:xfrm>
              <a:off x="2936336" y="298528"/>
              <a:ext cx="250664" cy="29079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오른쪽 화살표 4"/>
            <p:cNvSpPr txBox="1"/>
            <p:nvPr/>
          </p:nvSpPr>
          <p:spPr>
            <a:xfrm>
              <a:off x="2936336" y="356688"/>
              <a:ext cx="175465" cy="1744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824" y="1287753"/>
            <a:ext cx="2081186" cy="193477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5808258" y="2000318"/>
            <a:ext cx="250664" cy="290798"/>
            <a:chOff x="2936336" y="298528"/>
            <a:chExt cx="250664" cy="290798"/>
          </a:xfrm>
        </p:grpSpPr>
        <p:sp>
          <p:nvSpPr>
            <p:cNvPr id="11" name="오른쪽 화살표 10"/>
            <p:cNvSpPr/>
            <p:nvPr/>
          </p:nvSpPr>
          <p:spPr>
            <a:xfrm>
              <a:off x="2936336" y="298528"/>
              <a:ext cx="250664" cy="29079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오른쪽 화살표 4"/>
            <p:cNvSpPr txBox="1"/>
            <p:nvPr/>
          </p:nvSpPr>
          <p:spPr>
            <a:xfrm>
              <a:off x="2936336" y="356688"/>
              <a:ext cx="175465" cy="1744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200" kern="1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170" y="1287753"/>
            <a:ext cx="2742353" cy="1934770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90825" y="3335554"/>
            <a:ext cx="2081186" cy="480223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툴 </a:t>
            </a:r>
            <a:r>
              <a:rPr lang="en-US" altLang="ko-KR" sz="1400" b="1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r>
              <a:rPr lang="en-US" altLang="ko-KR" sz="1400" b="1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imple </a:t>
            </a:r>
            <a:r>
              <a:rPr lang="en-US" altLang="ko-KR" sz="1400" b="1" dirty="0" err="1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endParaRPr lang="ko-KR" altLang="en-US" sz="1400" b="1" dirty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95169" y="3335553"/>
            <a:ext cx="2742353" cy="480223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RPG MAKER</a:t>
            </a:r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en-US" altLang="ko-KR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smtClean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구현된 맵</a:t>
            </a:r>
            <a:endParaRPr lang="ko-KR" altLang="en-US" sz="1400" dirty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59028" y="4255411"/>
            <a:ext cx="601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간단한 레벨 디자인 때문에 간단한 프로세스로 작업했습니다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 smtClean="0">
              <a:solidFill>
                <a:schemeClr val="accent4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 기획서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작성 후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문서화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툴로 시안을 만들고 스테이지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구현했습니다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41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545873" y="999542"/>
            <a:ext cx="3766996" cy="3916169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과정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 기획서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3035" y="1127244"/>
            <a:ext cx="80248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1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개요와 특성</a:t>
            </a:r>
            <a:endParaRPr lang="en-US" altLang="ko-KR" sz="11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24411"/>
              </p:ext>
            </p:extLst>
          </p:nvPr>
        </p:nvGraphicFramePr>
        <p:xfrm>
          <a:off x="845861" y="1437221"/>
          <a:ext cx="2843685" cy="11215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2191">
                  <a:extLst>
                    <a:ext uri="{9D8B030D-6E8A-4147-A177-3AD203B41FA5}">
                      <a16:colId xmlns:a16="http://schemas.microsoft.com/office/drawing/2014/main" val="2777286834"/>
                    </a:ext>
                  </a:extLst>
                </a:gridCol>
                <a:gridCol w="1921494">
                  <a:extLst>
                    <a:ext uri="{9D8B030D-6E8A-4147-A177-3AD203B41FA5}">
                      <a16:colId xmlns:a16="http://schemas.microsoft.com/office/drawing/2014/main" val="3370839401"/>
                    </a:ext>
                  </a:extLst>
                </a:gridCol>
              </a:tblGrid>
              <a:tr h="18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스테이지 이름</a:t>
                      </a:r>
                      <a:endPara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전산실과 </a:t>
                      </a:r>
                      <a:r>
                        <a:rPr lang="ko-KR" altLang="en-US" sz="800" dirty="0" err="1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보안실</a:t>
                      </a:r>
                      <a:endPara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5279"/>
                  </a:ext>
                </a:extLst>
              </a:tr>
              <a:tr h="18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입장 조건 </a:t>
                      </a:r>
                      <a:endPara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튜토리얼</a:t>
                      </a:r>
                      <a:r>
                        <a:rPr lang="ko-KR" altLang="en-US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이후에 선택적으로 플레이 가능</a:t>
                      </a:r>
                      <a:endParaRPr lang="en-US" altLang="ko-KR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121056"/>
                  </a:ext>
                </a:extLst>
              </a:tr>
              <a:tr h="189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스테이지 크기</a:t>
                      </a:r>
                      <a:endPara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52 X 40</a:t>
                      </a:r>
                      <a:endPara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0906466"/>
                  </a:ext>
                </a:extLst>
              </a:tr>
              <a:tr h="2100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 시간</a:t>
                      </a:r>
                      <a:endPara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 ~ 6</a:t>
                      </a:r>
                      <a:r>
                        <a:rPr lang="ko-KR" altLang="en-US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  <a:endPara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8192518"/>
                  </a:ext>
                </a:extLst>
              </a:tr>
              <a:tr h="268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특성</a:t>
                      </a:r>
                      <a:endPara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D1CEC0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지역 이동하는 액션 지향 스테이지</a:t>
                      </a:r>
                      <a:endPara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594090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674103" y="2772611"/>
            <a:ext cx="4398507" cy="1067397"/>
            <a:chOff x="539747" y="1052826"/>
            <a:chExt cx="8767217" cy="1067397"/>
          </a:xfrm>
        </p:grpSpPr>
        <p:sp>
          <p:nvSpPr>
            <p:cNvPr id="17" name="TextBox 16"/>
            <p:cNvSpPr txBox="1"/>
            <p:nvPr/>
          </p:nvSpPr>
          <p:spPr>
            <a:xfrm>
              <a:off x="539747" y="1052826"/>
              <a:ext cx="8024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882099" y="1407243"/>
              <a:ext cx="8424865" cy="712980"/>
              <a:chOff x="882099" y="1407243"/>
              <a:chExt cx="8424865" cy="71298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882101" y="1407243"/>
                <a:ext cx="842486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8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주인공은 </a:t>
                </a:r>
                <a:r>
                  <a: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NPC</a:t>
                </a:r>
                <a:r>
                  <a:rPr lang="ko-KR" altLang="en-US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피해 복도를 </a:t>
                </a:r>
                <a:r>
                  <a:rPr lang="ko-KR" altLang="en-US" sz="8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지나간 </a:t>
                </a:r>
                <a:r>
                  <a:rPr lang="ko-KR" altLang="en-US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뒤</a:t>
                </a:r>
                <a:r>
                  <a: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목적지로 </a:t>
                </a:r>
                <a:r>
                  <a:rPr lang="ko-KR" altLang="en-US" sz="8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이동 해야한다</a:t>
                </a:r>
                <a:r>
                  <a: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en-US" altLang="ko-KR" sz="800" dirty="0" smtClean="0">
                  <a:solidFill>
                    <a:srgbClr val="D1CEC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82101" y="1656011"/>
                <a:ext cx="842486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8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다양한 장애물과 시설물을 통해서 </a:t>
                </a:r>
                <a:r>
                  <a: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NPC</a:t>
                </a:r>
                <a:r>
                  <a:rPr lang="ko-KR" altLang="en-US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의 이동을 차단할 수 있다</a:t>
                </a:r>
                <a:r>
                  <a: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882099" y="1904779"/>
                <a:ext cx="842486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8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:r>
                  <a:rPr lang="ko-KR" altLang="en-US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</a:t>
                </a:r>
                <a:r>
                  <a: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NPC</a:t>
                </a:r>
                <a:r>
                  <a:rPr lang="ko-KR" altLang="en-US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와 감지기 등에 닿을 경우에는 게임오버 처리됨</a:t>
                </a:r>
                <a:r>
                  <a: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처음으로 돌아간다</a:t>
                </a:r>
                <a:r>
                  <a: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4772621" y="999542"/>
            <a:ext cx="4526735" cy="3916169"/>
            <a:chOff x="4560375" y="954146"/>
            <a:chExt cx="4526735" cy="3916169"/>
          </a:xfrm>
        </p:grpSpPr>
        <p:sp>
          <p:nvSpPr>
            <p:cNvPr id="22" name="직사각형 21"/>
            <p:cNvSpPr/>
            <p:nvPr/>
          </p:nvSpPr>
          <p:spPr>
            <a:xfrm>
              <a:off x="4560375" y="954146"/>
              <a:ext cx="3766996" cy="3916169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653105" y="1081848"/>
              <a:ext cx="4434005" cy="1046212"/>
              <a:chOff x="395288" y="2318477"/>
              <a:chExt cx="8837973" cy="104621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95288" y="2318477"/>
                <a:ext cx="8024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2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플레이 요소</a:t>
                </a:r>
                <a:endPara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808398" y="2660141"/>
                <a:ext cx="8424863" cy="704548"/>
                <a:chOff x="808398" y="2370295"/>
                <a:chExt cx="8424863" cy="704548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808398" y="2370295"/>
                  <a:ext cx="842486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800" dirty="0" smtClean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플레이어가 장애물과 </a:t>
                  </a:r>
                  <a:r>
                    <a:rPr lang="en-US" altLang="ko-KR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NPC</a:t>
                  </a:r>
                  <a:r>
                    <a:rPr lang="ko-KR" altLang="en-US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를 피하여 목표까지 이동해야 함</a:t>
                  </a:r>
                  <a:endParaRPr lang="en-US" altLang="ko-KR" sz="800" dirty="0" smtClean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808398" y="2607207"/>
                  <a:ext cx="842486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800" dirty="0" smtClean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움직이는 </a:t>
                  </a:r>
                  <a:r>
                    <a:rPr lang="en-US" altLang="ko-KR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NPC</a:t>
                  </a:r>
                  <a:r>
                    <a:rPr lang="ko-KR" altLang="en-US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의 경우</a:t>
                  </a:r>
                  <a:r>
                    <a:rPr lang="en-US" altLang="ko-KR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, </a:t>
                  </a:r>
                  <a:r>
                    <a:rPr lang="ko-KR" altLang="en-US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단순히 피할 것인지 처리할 것인지에 따라 </a:t>
                  </a:r>
                  <a:r>
                    <a:rPr lang="ko-KR" altLang="en-US" sz="800" dirty="0" smtClean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엔딩 </a:t>
                  </a:r>
                  <a:r>
                    <a:rPr lang="ko-KR" altLang="en-US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변화</a:t>
                  </a:r>
                  <a:endPara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808398" y="2859399"/>
                  <a:ext cx="8424863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800" dirty="0" smtClean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- </a:t>
                  </a:r>
                  <a:r>
                    <a:rPr lang="ko-KR" altLang="en-US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플레이어의 선택에 따라서 게임의 결과에 영향을 주는 성향변수가 변화</a:t>
                  </a:r>
                  <a:endParaRPr lang="en-US" altLang="ko-KR" sz="800" dirty="0">
                    <a:solidFill>
                      <a:srgbClr val="D1CEC0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grpSp>
          <p:nvGrpSpPr>
            <p:cNvPr id="23" name="그룹 22"/>
            <p:cNvGrpSpPr/>
            <p:nvPr/>
          </p:nvGrpSpPr>
          <p:grpSpPr>
            <a:xfrm>
              <a:off x="4653105" y="2401335"/>
              <a:ext cx="3638166" cy="2342138"/>
              <a:chOff x="395286" y="1050924"/>
              <a:chExt cx="8933802" cy="2342138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395286" y="1050924"/>
                <a:ext cx="8933802" cy="1035243"/>
                <a:chOff x="395286" y="1050924"/>
                <a:chExt cx="8933802" cy="1035243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395286" y="1050924"/>
                  <a:ext cx="802481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200" dirty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4</a:t>
                  </a:r>
                  <a:r>
                    <a:rPr lang="en-US" altLang="ko-KR" sz="12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. </a:t>
                  </a: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세부사항</a:t>
                  </a:r>
                  <a:endParaRPr lang="en-US" altLang="ko-KR" sz="12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32" name="그룹 31"/>
                <p:cNvGrpSpPr/>
                <p:nvPr/>
              </p:nvGrpSpPr>
              <p:grpSpPr>
                <a:xfrm>
                  <a:off x="904225" y="1359118"/>
                  <a:ext cx="8424863" cy="727049"/>
                  <a:chOff x="904225" y="1359118"/>
                  <a:chExt cx="8424863" cy="727049"/>
                </a:xfrm>
              </p:grpSpPr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904225" y="1359118"/>
                    <a:ext cx="842486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altLang="ko-KR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캐릭터를 막는 장애물의 </a:t>
                    </a:r>
                    <a:r>
                      <a:rPr lang="ko-KR" altLang="en-US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존재 </a:t>
                    </a:r>
                    <a:r>
                      <a:rPr lang="en-US" altLang="ko-KR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이동형 </a:t>
                    </a:r>
                    <a:r>
                      <a:rPr lang="en-US" altLang="ko-KR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NPC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와 고정형 </a:t>
                    </a:r>
                    <a:r>
                      <a:rPr lang="ko-KR" altLang="en-US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오브젝트로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구성</a:t>
                    </a:r>
                    <a:endParaRPr lang="en-US" altLang="ko-KR" sz="800" dirty="0" smtClean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904225" y="1609695"/>
                    <a:ext cx="842486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altLang="ko-KR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이동형 </a:t>
                    </a:r>
                    <a:r>
                      <a:rPr lang="en-US" altLang="ko-KR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NPC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는 각자 다른 속도와 </a:t>
                    </a:r>
                    <a:r>
                      <a:rPr lang="ko-KR" altLang="en-US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이동 빈도 값을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갖는 경비로봇</a:t>
                    </a:r>
                    <a:endParaRPr lang="en-US" altLang="ko-KR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904225" y="1870723"/>
                    <a:ext cx="842486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altLang="ko-KR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고정형 지물은 게임 내 오브젝트와 폐쇄된 문</a:t>
                    </a:r>
                    <a:r>
                      <a:rPr lang="en-US" altLang="ko-KR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,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감지기 등으로 구성</a:t>
                    </a:r>
                    <a:endParaRPr lang="en-US" altLang="ko-KR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  <p:grpSp>
            <p:nvGrpSpPr>
              <p:cNvPr id="25" name="그룹 24"/>
              <p:cNvGrpSpPr/>
              <p:nvPr/>
            </p:nvGrpSpPr>
            <p:grpSpPr>
              <a:xfrm>
                <a:off x="486080" y="2356785"/>
                <a:ext cx="8843006" cy="1036277"/>
                <a:chOff x="486080" y="2356785"/>
                <a:chExt cx="8843006" cy="1036277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486080" y="2356785"/>
                  <a:ext cx="80248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1200" dirty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5</a:t>
                  </a:r>
                  <a:r>
                    <a:rPr lang="en-US" altLang="ko-KR" sz="12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. </a:t>
                  </a:r>
                  <a:r>
                    <a:rPr lang="ko-KR" altLang="en-US" sz="1200" dirty="0" smtClean="0">
                      <a:solidFill>
                        <a:schemeClr val="bg1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기획 의도</a:t>
                  </a:r>
                  <a:endParaRPr lang="en-US" altLang="ko-KR" sz="1200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grpSp>
              <p:nvGrpSpPr>
                <p:cNvPr id="27" name="그룹 26"/>
                <p:cNvGrpSpPr/>
                <p:nvPr/>
              </p:nvGrpSpPr>
              <p:grpSpPr>
                <a:xfrm>
                  <a:off x="904220" y="2667636"/>
                  <a:ext cx="8424866" cy="725426"/>
                  <a:chOff x="904220" y="2377790"/>
                  <a:chExt cx="8424866" cy="725426"/>
                </a:xfrm>
              </p:grpSpPr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04223" y="2377790"/>
                    <a:ext cx="842486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altLang="ko-KR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- </a:t>
                    </a:r>
                    <a:r>
                      <a:rPr lang="ko-KR" altLang="en-US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감지기의 감도와 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빈도를 </a:t>
                    </a:r>
                    <a:r>
                      <a:rPr lang="ko-KR" altLang="en-US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각각 다르게 하여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컨트롤을 중시함</a:t>
                    </a:r>
                    <a:endParaRPr lang="en-US" altLang="ko-KR" sz="800" dirty="0" smtClean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904220" y="2632781"/>
                    <a:ext cx="842486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altLang="ko-KR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추격자들은 속도를 빠르게 설정하여 플레이어의 긴장감을 높임</a:t>
                    </a:r>
                    <a:endParaRPr lang="en-US" altLang="ko-KR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904220" y="2887772"/>
                    <a:ext cx="842486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en-US" altLang="ko-KR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플레이어의 선택에 따라서 성향 </a:t>
                    </a:r>
                    <a:r>
                      <a:rPr lang="ko-KR" altLang="en-US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변수 값이 변화</a:t>
                    </a:r>
                    <a:r>
                      <a:rPr lang="en-US" altLang="ko-KR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, </a:t>
                    </a:r>
                    <a:r>
                      <a:rPr lang="ko-KR" altLang="en-US" sz="800" dirty="0" smtClean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선형으로 </a:t>
                    </a:r>
                    <a:r>
                      <a:rPr lang="ko-KR" altLang="en-US" sz="800" dirty="0">
                        <a:solidFill>
                          <a:srgbClr val="D1CEC0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rPr>
                      <a:t>스토리를 진행</a:t>
                    </a:r>
                    <a:endParaRPr lang="en-US" altLang="ko-KR" sz="800" dirty="0">
                      <a:solidFill>
                        <a:srgbClr val="D1CEC0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8774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403093" y="1065199"/>
            <a:ext cx="8381879" cy="3952867"/>
            <a:chOff x="343350" y="932657"/>
            <a:chExt cx="8564381" cy="413594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50" y="932657"/>
              <a:ext cx="2892548" cy="413276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461" y="932658"/>
              <a:ext cx="2766430" cy="413594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040" y="932657"/>
              <a:ext cx="2685691" cy="4132771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527061" y="982141"/>
              <a:ext cx="175225" cy="178027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1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102594" y="982140"/>
              <a:ext cx="175225" cy="178027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209946" y="1002687"/>
              <a:ext cx="168689" cy="145146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3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5111403" y="1160995"/>
              <a:ext cx="175225" cy="178027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4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 flipV="1">
              <a:off x="4603030" y="1104216"/>
              <a:ext cx="531361" cy="10861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316763" y="655658"/>
            <a:ext cx="4888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과정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테이블 문서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661297" y="382062"/>
            <a:ext cx="2425948" cy="550595"/>
            <a:chOff x="5392714" y="310917"/>
            <a:chExt cx="2425948" cy="550595"/>
          </a:xfrm>
        </p:grpSpPr>
        <p:sp>
          <p:nvSpPr>
            <p:cNvPr id="10" name="직사각형 9"/>
            <p:cNvSpPr/>
            <p:nvPr/>
          </p:nvSpPr>
          <p:spPr>
            <a:xfrm>
              <a:off x="5392714" y="310917"/>
              <a:ext cx="2101772" cy="55059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442607" y="370771"/>
              <a:ext cx="2374261" cy="489067"/>
              <a:chOff x="5360010" y="917986"/>
              <a:chExt cx="2374261" cy="489067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5360010" y="917986"/>
                <a:ext cx="1382311" cy="215444"/>
                <a:chOff x="5360010" y="963843"/>
                <a:chExt cx="1382311" cy="215444"/>
              </a:xfrm>
            </p:grpSpPr>
            <p:sp>
              <p:nvSpPr>
                <p:cNvPr id="7" name="타원 6"/>
                <p:cNvSpPr/>
                <p:nvPr/>
              </p:nvSpPr>
              <p:spPr>
                <a:xfrm>
                  <a:off x="5360010" y="987527"/>
                  <a:ext cx="133580" cy="133580"/>
                </a:xfrm>
                <a:prstGeom prst="ellipse">
                  <a:avLst/>
                </a:prstGeom>
                <a:solidFill>
                  <a:srgbClr val="FFFF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>
                      <a:solidFill>
                        <a:schemeClr val="tx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1</a:t>
                  </a:r>
                  <a:endParaRPr lang="ko-KR" altLang="en-US" sz="8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5475610" y="963843"/>
                  <a:ext cx="126671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ko-KR" altLang="en-US" sz="8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이벤트 이름</a:t>
                  </a:r>
                  <a:endParaRPr lang="en-US" altLang="ko-KR" sz="8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6467560" y="917986"/>
                <a:ext cx="126671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8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이벤트 고유 번호</a:t>
                </a:r>
                <a:endParaRPr lang="en-US" altLang="ko-KR" sz="800" dirty="0" smtClean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50" name="그룹 49"/>
              <p:cNvGrpSpPr/>
              <p:nvPr/>
            </p:nvGrpSpPr>
            <p:grpSpPr>
              <a:xfrm>
                <a:off x="5360010" y="1191609"/>
                <a:ext cx="1382312" cy="215444"/>
                <a:chOff x="5360010" y="1439690"/>
                <a:chExt cx="1382312" cy="215444"/>
              </a:xfrm>
            </p:grpSpPr>
            <p:sp>
              <p:nvSpPr>
                <p:cNvPr id="45" name="타원 44"/>
                <p:cNvSpPr/>
                <p:nvPr/>
              </p:nvSpPr>
              <p:spPr>
                <a:xfrm>
                  <a:off x="5360010" y="1455873"/>
                  <a:ext cx="133580" cy="133580"/>
                </a:xfrm>
                <a:prstGeom prst="ellipse">
                  <a:avLst/>
                </a:prstGeom>
                <a:solidFill>
                  <a:srgbClr val="FFFF00"/>
                </a:solidFill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>
                      <a:solidFill>
                        <a:schemeClr val="tx1"/>
                      </a:solidFill>
                      <a:latin typeface="08서울남산체 B" panose="02020603020101020101" pitchFamily="18" charset="-127"/>
                      <a:ea typeface="08서울남산체 B" panose="02020603020101020101" pitchFamily="18" charset="-127"/>
                    </a:rPr>
                    <a:t>3</a:t>
                  </a:r>
                  <a:endParaRPr lang="ko-KR" altLang="en-US" sz="800" dirty="0">
                    <a:solidFill>
                      <a:schemeClr val="tx1"/>
                    </a:solidFill>
                    <a:latin typeface="08서울남산체 B" panose="02020603020101020101" pitchFamily="18" charset="-127"/>
                    <a:ea typeface="08서울남산체 B" panose="02020603020101020101" pitchFamily="18" charset="-127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475611" y="1439690"/>
                  <a:ext cx="126671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ko-KR" altLang="en-US" sz="800" dirty="0" smtClean="0">
                      <a:solidFill>
                        <a:srgbClr val="DAD7C8"/>
                      </a:solidFill>
                      <a:latin typeface="나눔바른고딕" panose="020B0603020101020101" pitchFamily="50" charset="-127"/>
                      <a:ea typeface="나눔바른고딕" panose="020B0603020101020101" pitchFamily="50" charset="-127"/>
                    </a:rPr>
                    <a:t>세부사항</a:t>
                  </a:r>
                  <a:endParaRPr lang="en-US" altLang="ko-KR" sz="800" dirty="0" smtClean="0">
                    <a:solidFill>
                      <a:srgbClr val="DAD7C8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57" name="타원 56"/>
            <p:cNvSpPr/>
            <p:nvPr/>
          </p:nvSpPr>
          <p:spPr>
            <a:xfrm>
              <a:off x="6442781" y="383751"/>
              <a:ext cx="133580" cy="13358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2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6442781" y="648743"/>
              <a:ext cx="133580" cy="133580"/>
            </a:xfrm>
            <a:prstGeom prst="ellipse">
              <a:avLst/>
            </a:prstGeom>
            <a:solidFill>
              <a:srgbClr val="FFFF00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4</a:t>
              </a:r>
              <a:endParaRPr lang="ko-KR" altLang="en-US" sz="800" dirty="0">
                <a:solidFill>
                  <a:schemeClr val="tx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51951" y="628274"/>
              <a:ext cx="12667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800" dirty="0" smtClean="0">
                  <a:solidFill>
                    <a:srgbClr val="DAD7C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연결 된 타 이벤트</a:t>
              </a:r>
              <a:endParaRPr lang="en-US" altLang="ko-KR" sz="8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39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과정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NPC(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추적 이벤트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문서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81" y="1265570"/>
            <a:ext cx="3090043" cy="260188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6495" y="4424688"/>
            <a:ext cx="627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테이블 및 플레이어 추적하는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NPC(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추적 이벤트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테이블 문서를 작성했습니다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5570"/>
            <a:ext cx="3197378" cy="260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40" y="1008331"/>
            <a:ext cx="6516370" cy="4010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과정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툴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(complex </a:t>
            </a:r>
            <a:r>
              <a:rPr lang="en-US" altLang="ko-KR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0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77" y="991664"/>
            <a:ext cx="6483333" cy="4032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과정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 제작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20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5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4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E3D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520" y="478652"/>
            <a:ext cx="41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2473" y="4226268"/>
            <a:ext cx="37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시 발생한 문제점과 해결 과정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 점 등에 대해서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4780" y="1643113"/>
            <a:ext cx="1665434" cy="2127588"/>
            <a:chOff x="2283383" y="1200972"/>
            <a:chExt cx="2925351" cy="4690896"/>
          </a:xfrm>
        </p:grpSpPr>
        <p:sp>
          <p:nvSpPr>
            <p:cNvPr id="10" name="자유형 9"/>
            <p:cNvSpPr/>
            <p:nvPr/>
          </p:nvSpPr>
          <p:spPr>
            <a:xfrm>
              <a:off x="3646992" y="5600309"/>
              <a:ext cx="437693" cy="291559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88990"/>
                <a:gd name="connsiteY0" fmla="*/ 6742 h 366495"/>
                <a:gd name="connsiteX1" fmla="*/ 147 w 388990"/>
                <a:gd name="connsiteY1" fmla="*/ 87033 h 366495"/>
                <a:gd name="connsiteX2" fmla="*/ 44044 w 388990"/>
                <a:gd name="connsiteY2" fmla="*/ 270234 h 366495"/>
                <a:gd name="connsiteX3" fmla="*/ 286119 w 388990"/>
                <a:gd name="connsiteY3" fmla="*/ 366433 h 366495"/>
                <a:gd name="connsiteX4" fmla="*/ 386765 w 388990"/>
                <a:gd name="connsiteY4" fmla="*/ 257520 h 366495"/>
                <a:gd name="connsiteX5" fmla="*/ 339932 w 388990"/>
                <a:gd name="connsiteY5" fmla="*/ 184641 h 366495"/>
                <a:gd name="connsiteX6" fmla="*/ 163843 w 388990"/>
                <a:gd name="connsiteY6" fmla="*/ 118783 h 366495"/>
                <a:gd name="connsiteX7" fmla="*/ 138443 w 388990"/>
                <a:gd name="connsiteY7" fmla="*/ 17183 h 366495"/>
                <a:gd name="connsiteX8" fmla="*/ 34036 w 388990"/>
                <a:gd name="connsiteY8" fmla="*/ 6742 h 366495"/>
                <a:gd name="connsiteX0" fmla="*/ 22011 w 376965"/>
                <a:gd name="connsiteY0" fmla="*/ 8390 h 368139"/>
                <a:gd name="connsiteX1" fmla="*/ 1677 w 376965"/>
                <a:gd name="connsiteY1" fmla="*/ 111273 h 368139"/>
                <a:gd name="connsiteX2" fmla="*/ 32019 w 376965"/>
                <a:gd name="connsiteY2" fmla="*/ 271882 h 368139"/>
                <a:gd name="connsiteX3" fmla="*/ 274094 w 376965"/>
                <a:gd name="connsiteY3" fmla="*/ 368081 h 368139"/>
                <a:gd name="connsiteX4" fmla="*/ 374740 w 376965"/>
                <a:gd name="connsiteY4" fmla="*/ 259168 h 368139"/>
                <a:gd name="connsiteX5" fmla="*/ 327907 w 376965"/>
                <a:gd name="connsiteY5" fmla="*/ 186289 h 368139"/>
                <a:gd name="connsiteX6" fmla="*/ 151818 w 376965"/>
                <a:gd name="connsiteY6" fmla="*/ 120431 h 368139"/>
                <a:gd name="connsiteX7" fmla="*/ 126418 w 376965"/>
                <a:gd name="connsiteY7" fmla="*/ 18831 h 368139"/>
                <a:gd name="connsiteX8" fmla="*/ 22011 w 376965"/>
                <a:gd name="connsiteY8" fmla="*/ 8390 h 368139"/>
                <a:gd name="connsiteX0" fmla="*/ 41386 w 378266"/>
                <a:gd name="connsiteY0" fmla="*/ 41193 h 351237"/>
                <a:gd name="connsiteX1" fmla="*/ 2978 w 378266"/>
                <a:gd name="connsiteY1" fmla="*/ 94371 h 351237"/>
                <a:gd name="connsiteX2" fmla="*/ 33320 w 378266"/>
                <a:gd name="connsiteY2" fmla="*/ 254980 h 351237"/>
                <a:gd name="connsiteX3" fmla="*/ 275395 w 378266"/>
                <a:gd name="connsiteY3" fmla="*/ 351179 h 351237"/>
                <a:gd name="connsiteX4" fmla="*/ 376041 w 378266"/>
                <a:gd name="connsiteY4" fmla="*/ 242266 h 351237"/>
                <a:gd name="connsiteX5" fmla="*/ 329208 w 378266"/>
                <a:gd name="connsiteY5" fmla="*/ 169387 h 351237"/>
                <a:gd name="connsiteX6" fmla="*/ 153119 w 378266"/>
                <a:gd name="connsiteY6" fmla="*/ 103529 h 351237"/>
                <a:gd name="connsiteX7" fmla="*/ 127719 w 378266"/>
                <a:gd name="connsiteY7" fmla="*/ 1929 h 351237"/>
                <a:gd name="connsiteX8" fmla="*/ 41386 w 378266"/>
                <a:gd name="connsiteY8" fmla="*/ 41193 h 351237"/>
                <a:gd name="connsiteX0" fmla="*/ 41386 w 378266"/>
                <a:gd name="connsiteY0" fmla="*/ 999 h 311043"/>
                <a:gd name="connsiteX1" fmla="*/ 2978 w 378266"/>
                <a:gd name="connsiteY1" fmla="*/ 54177 h 311043"/>
                <a:gd name="connsiteX2" fmla="*/ 33320 w 378266"/>
                <a:gd name="connsiteY2" fmla="*/ 214786 h 311043"/>
                <a:gd name="connsiteX3" fmla="*/ 275395 w 378266"/>
                <a:gd name="connsiteY3" fmla="*/ 310985 h 311043"/>
                <a:gd name="connsiteX4" fmla="*/ 376041 w 378266"/>
                <a:gd name="connsiteY4" fmla="*/ 202072 h 311043"/>
                <a:gd name="connsiteX5" fmla="*/ 329208 w 378266"/>
                <a:gd name="connsiteY5" fmla="*/ 129193 h 311043"/>
                <a:gd name="connsiteX6" fmla="*/ 153119 w 378266"/>
                <a:gd name="connsiteY6" fmla="*/ 63335 h 311043"/>
                <a:gd name="connsiteX7" fmla="*/ 111903 w 378266"/>
                <a:gd name="connsiteY7" fmla="*/ 22736 h 311043"/>
                <a:gd name="connsiteX8" fmla="*/ 41386 w 378266"/>
                <a:gd name="connsiteY8" fmla="*/ 999 h 311043"/>
                <a:gd name="connsiteX0" fmla="*/ 41386 w 378266"/>
                <a:gd name="connsiteY0" fmla="*/ 999 h 302015"/>
                <a:gd name="connsiteX1" fmla="*/ 2978 w 378266"/>
                <a:gd name="connsiteY1" fmla="*/ 54177 h 302015"/>
                <a:gd name="connsiteX2" fmla="*/ 33320 w 378266"/>
                <a:gd name="connsiteY2" fmla="*/ 214786 h 302015"/>
                <a:gd name="connsiteX3" fmla="*/ 275395 w 378266"/>
                <a:gd name="connsiteY3" fmla="*/ 301948 h 302015"/>
                <a:gd name="connsiteX4" fmla="*/ 376041 w 378266"/>
                <a:gd name="connsiteY4" fmla="*/ 202072 h 302015"/>
                <a:gd name="connsiteX5" fmla="*/ 329208 w 378266"/>
                <a:gd name="connsiteY5" fmla="*/ 129193 h 302015"/>
                <a:gd name="connsiteX6" fmla="*/ 153119 w 378266"/>
                <a:gd name="connsiteY6" fmla="*/ 63335 h 302015"/>
                <a:gd name="connsiteX7" fmla="*/ 111903 w 378266"/>
                <a:gd name="connsiteY7" fmla="*/ 22736 h 302015"/>
                <a:gd name="connsiteX8" fmla="*/ 41386 w 378266"/>
                <a:gd name="connsiteY8" fmla="*/ 999 h 302015"/>
                <a:gd name="connsiteX0" fmla="*/ 42950 w 378230"/>
                <a:gd name="connsiteY0" fmla="*/ 999 h 293801"/>
                <a:gd name="connsiteX1" fmla="*/ 4542 w 378230"/>
                <a:gd name="connsiteY1" fmla="*/ 54177 h 293801"/>
                <a:gd name="connsiteX2" fmla="*/ 34884 w 378230"/>
                <a:gd name="connsiteY2" fmla="*/ 214786 h 293801"/>
                <a:gd name="connsiteX3" fmla="*/ 307805 w 378230"/>
                <a:gd name="connsiteY3" fmla="*/ 293723 h 293801"/>
                <a:gd name="connsiteX4" fmla="*/ 377605 w 378230"/>
                <a:gd name="connsiteY4" fmla="*/ 202072 h 293801"/>
                <a:gd name="connsiteX5" fmla="*/ 330772 w 378230"/>
                <a:gd name="connsiteY5" fmla="*/ 129193 h 293801"/>
                <a:gd name="connsiteX6" fmla="*/ 154683 w 378230"/>
                <a:gd name="connsiteY6" fmla="*/ 63335 h 293801"/>
                <a:gd name="connsiteX7" fmla="*/ 113467 w 378230"/>
                <a:gd name="connsiteY7" fmla="*/ 22736 h 293801"/>
                <a:gd name="connsiteX8" fmla="*/ 42950 w 378230"/>
                <a:gd name="connsiteY8" fmla="*/ 999 h 293801"/>
                <a:gd name="connsiteX0" fmla="*/ 42950 w 384265"/>
                <a:gd name="connsiteY0" fmla="*/ 999 h 294246"/>
                <a:gd name="connsiteX1" fmla="*/ 4542 w 384265"/>
                <a:gd name="connsiteY1" fmla="*/ 54177 h 294246"/>
                <a:gd name="connsiteX2" fmla="*/ 34884 w 384265"/>
                <a:gd name="connsiteY2" fmla="*/ 214786 h 294246"/>
                <a:gd name="connsiteX3" fmla="*/ 307805 w 384265"/>
                <a:gd name="connsiteY3" fmla="*/ 293723 h 294246"/>
                <a:gd name="connsiteX4" fmla="*/ 383775 w 384265"/>
                <a:gd name="connsiteY4" fmla="*/ 179453 h 294246"/>
                <a:gd name="connsiteX5" fmla="*/ 330772 w 384265"/>
                <a:gd name="connsiteY5" fmla="*/ 129193 h 294246"/>
                <a:gd name="connsiteX6" fmla="*/ 154683 w 384265"/>
                <a:gd name="connsiteY6" fmla="*/ 63335 h 294246"/>
                <a:gd name="connsiteX7" fmla="*/ 113467 w 384265"/>
                <a:gd name="connsiteY7" fmla="*/ 22736 h 294246"/>
                <a:gd name="connsiteX8" fmla="*/ 42950 w 384265"/>
                <a:gd name="connsiteY8" fmla="*/ 999 h 294246"/>
                <a:gd name="connsiteX0" fmla="*/ 42406 w 384130"/>
                <a:gd name="connsiteY0" fmla="*/ 999 h 298326"/>
                <a:gd name="connsiteX1" fmla="*/ 3998 w 384130"/>
                <a:gd name="connsiteY1" fmla="*/ 54177 h 298326"/>
                <a:gd name="connsiteX2" fmla="*/ 34340 w 384130"/>
                <a:gd name="connsiteY2" fmla="*/ 214786 h 298326"/>
                <a:gd name="connsiteX3" fmla="*/ 296979 w 384130"/>
                <a:gd name="connsiteY3" fmla="*/ 297836 h 298326"/>
                <a:gd name="connsiteX4" fmla="*/ 383231 w 384130"/>
                <a:gd name="connsiteY4" fmla="*/ 179453 h 298326"/>
                <a:gd name="connsiteX5" fmla="*/ 330228 w 384130"/>
                <a:gd name="connsiteY5" fmla="*/ 129193 h 298326"/>
                <a:gd name="connsiteX6" fmla="*/ 154139 w 384130"/>
                <a:gd name="connsiteY6" fmla="*/ 63335 h 298326"/>
                <a:gd name="connsiteX7" fmla="*/ 112923 w 384130"/>
                <a:gd name="connsiteY7" fmla="*/ 22736 h 298326"/>
                <a:gd name="connsiteX8" fmla="*/ 42406 w 384130"/>
                <a:gd name="connsiteY8" fmla="*/ 999 h 298326"/>
                <a:gd name="connsiteX0" fmla="*/ 42406 w 383718"/>
                <a:gd name="connsiteY0" fmla="*/ 999 h 298855"/>
                <a:gd name="connsiteX1" fmla="*/ 3998 w 383718"/>
                <a:gd name="connsiteY1" fmla="*/ 54177 h 298855"/>
                <a:gd name="connsiteX2" fmla="*/ 34340 w 383718"/>
                <a:gd name="connsiteY2" fmla="*/ 214786 h 298855"/>
                <a:gd name="connsiteX3" fmla="*/ 296979 w 383718"/>
                <a:gd name="connsiteY3" fmla="*/ 297836 h 298855"/>
                <a:gd name="connsiteX4" fmla="*/ 353173 w 383718"/>
                <a:gd name="connsiteY4" fmla="*/ 255840 h 298855"/>
                <a:gd name="connsiteX5" fmla="*/ 383231 w 383718"/>
                <a:gd name="connsiteY5" fmla="*/ 179453 h 298855"/>
                <a:gd name="connsiteX6" fmla="*/ 330228 w 383718"/>
                <a:gd name="connsiteY6" fmla="*/ 129193 h 298855"/>
                <a:gd name="connsiteX7" fmla="*/ 154139 w 383718"/>
                <a:gd name="connsiteY7" fmla="*/ 63335 h 298855"/>
                <a:gd name="connsiteX8" fmla="*/ 112923 w 383718"/>
                <a:gd name="connsiteY8" fmla="*/ 22736 h 298855"/>
                <a:gd name="connsiteX9" fmla="*/ 42406 w 383718"/>
                <a:gd name="connsiteY9" fmla="*/ 999 h 298855"/>
                <a:gd name="connsiteX0" fmla="*/ 42406 w 387210"/>
                <a:gd name="connsiteY0" fmla="*/ 999 h 300412"/>
                <a:gd name="connsiteX1" fmla="*/ 3998 w 387210"/>
                <a:gd name="connsiteY1" fmla="*/ 54177 h 300412"/>
                <a:gd name="connsiteX2" fmla="*/ 34340 w 387210"/>
                <a:gd name="connsiteY2" fmla="*/ 214786 h 300412"/>
                <a:gd name="connsiteX3" fmla="*/ 296979 w 387210"/>
                <a:gd name="connsiteY3" fmla="*/ 297836 h 300412"/>
                <a:gd name="connsiteX4" fmla="*/ 373737 w 387210"/>
                <a:gd name="connsiteY4" fmla="*/ 270235 h 300412"/>
                <a:gd name="connsiteX5" fmla="*/ 383231 w 387210"/>
                <a:gd name="connsiteY5" fmla="*/ 179453 h 300412"/>
                <a:gd name="connsiteX6" fmla="*/ 330228 w 387210"/>
                <a:gd name="connsiteY6" fmla="*/ 129193 h 300412"/>
                <a:gd name="connsiteX7" fmla="*/ 154139 w 387210"/>
                <a:gd name="connsiteY7" fmla="*/ 63335 h 300412"/>
                <a:gd name="connsiteX8" fmla="*/ 112923 w 387210"/>
                <a:gd name="connsiteY8" fmla="*/ 22736 h 300412"/>
                <a:gd name="connsiteX9" fmla="*/ 42406 w 387210"/>
                <a:gd name="connsiteY9" fmla="*/ 999 h 300412"/>
                <a:gd name="connsiteX0" fmla="*/ 39800 w 384604"/>
                <a:gd name="connsiteY0" fmla="*/ 999 h 300412"/>
                <a:gd name="connsiteX1" fmla="*/ 1392 w 384604"/>
                <a:gd name="connsiteY1" fmla="*/ 54177 h 300412"/>
                <a:gd name="connsiteX2" fmla="*/ 31734 w 384604"/>
                <a:gd name="connsiteY2" fmla="*/ 214786 h 300412"/>
                <a:gd name="connsiteX3" fmla="*/ 234739 w 384604"/>
                <a:gd name="connsiteY3" fmla="*/ 297836 h 300412"/>
                <a:gd name="connsiteX4" fmla="*/ 371131 w 384604"/>
                <a:gd name="connsiteY4" fmla="*/ 270235 h 300412"/>
                <a:gd name="connsiteX5" fmla="*/ 380625 w 384604"/>
                <a:gd name="connsiteY5" fmla="*/ 179453 h 300412"/>
                <a:gd name="connsiteX6" fmla="*/ 327622 w 384604"/>
                <a:gd name="connsiteY6" fmla="*/ 129193 h 300412"/>
                <a:gd name="connsiteX7" fmla="*/ 151533 w 384604"/>
                <a:gd name="connsiteY7" fmla="*/ 63335 h 300412"/>
                <a:gd name="connsiteX8" fmla="*/ 110317 w 384604"/>
                <a:gd name="connsiteY8" fmla="*/ 22736 h 300412"/>
                <a:gd name="connsiteX9" fmla="*/ 39800 w 384604"/>
                <a:gd name="connsiteY9" fmla="*/ 999 h 300412"/>
                <a:gd name="connsiteX0" fmla="*/ 39800 w 382423"/>
                <a:gd name="connsiteY0" fmla="*/ 999 h 299830"/>
                <a:gd name="connsiteX1" fmla="*/ 1392 w 382423"/>
                <a:gd name="connsiteY1" fmla="*/ 54177 h 299830"/>
                <a:gd name="connsiteX2" fmla="*/ 31734 w 382423"/>
                <a:gd name="connsiteY2" fmla="*/ 214786 h 299830"/>
                <a:gd name="connsiteX3" fmla="*/ 234739 w 382423"/>
                <a:gd name="connsiteY3" fmla="*/ 297836 h 299830"/>
                <a:gd name="connsiteX4" fmla="*/ 362906 w 382423"/>
                <a:gd name="connsiteY4" fmla="*/ 266122 h 299830"/>
                <a:gd name="connsiteX5" fmla="*/ 380625 w 382423"/>
                <a:gd name="connsiteY5" fmla="*/ 179453 h 299830"/>
                <a:gd name="connsiteX6" fmla="*/ 327622 w 382423"/>
                <a:gd name="connsiteY6" fmla="*/ 129193 h 299830"/>
                <a:gd name="connsiteX7" fmla="*/ 151533 w 382423"/>
                <a:gd name="connsiteY7" fmla="*/ 63335 h 299830"/>
                <a:gd name="connsiteX8" fmla="*/ 110317 w 382423"/>
                <a:gd name="connsiteY8" fmla="*/ 22736 h 299830"/>
                <a:gd name="connsiteX9" fmla="*/ 39800 w 382423"/>
                <a:gd name="connsiteY9" fmla="*/ 999 h 299830"/>
                <a:gd name="connsiteX0" fmla="*/ 39800 w 381852"/>
                <a:gd name="connsiteY0" fmla="*/ 999 h 299221"/>
                <a:gd name="connsiteX1" fmla="*/ 1392 w 381852"/>
                <a:gd name="connsiteY1" fmla="*/ 54177 h 299221"/>
                <a:gd name="connsiteX2" fmla="*/ 31734 w 381852"/>
                <a:gd name="connsiteY2" fmla="*/ 214786 h 299221"/>
                <a:gd name="connsiteX3" fmla="*/ 234739 w 381852"/>
                <a:gd name="connsiteY3" fmla="*/ 297836 h 299221"/>
                <a:gd name="connsiteX4" fmla="*/ 359104 w 381852"/>
                <a:gd name="connsiteY4" fmla="*/ 260419 h 299221"/>
                <a:gd name="connsiteX5" fmla="*/ 380625 w 381852"/>
                <a:gd name="connsiteY5" fmla="*/ 179453 h 299221"/>
                <a:gd name="connsiteX6" fmla="*/ 327622 w 381852"/>
                <a:gd name="connsiteY6" fmla="*/ 129193 h 299221"/>
                <a:gd name="connsiteX7" fmla="*/ 151533 w 381852"/>
                <a:gd name="connsiteY7" fmla="*/ 63335 h 299221"/>
                <a:gd name="connsiteX8" fmla="*/ 110317 w 381852"/>
                <a:gd name="connsiteY8" fmla="*/ 22736 h 299221"/>
                <a:gd name="connsiteX9" fmla="*/ 39800 w 381852"/>
                <a:gd name="connsiteY9" fmla="*/ 999 h 299221"/>
                <a:gd name="connsiteX0" fmla="*/ 42806 w 384858"/>
                <a:gd name="connsiteY0" fmla="*/ 999 h 299131"/>
                <a:gd name="connsiteX1" fmla="*/ 4398 w 384858"/>
                <a:gd name="connsiteY1" fmla="*/ 54177 h 299131"/>
                <a:gd name="connsiteX2" fmla="*/ 27136 w 384858"/>
                <a:gd name="connsiteY2" fmla="*/ 216687 h 299131"/>
                <a:gd name="connsiteX3" fmla="*/ 237745 w 384858"/>
                <a:gd name="connsiteY3" fmla="*/ 297836 h 299131"/>
                <a:gd name="connsiteX4" fmla="*/ 362110 w 384858"/>
                <a:gd name="connsiteY4" fmla="*/ 260419 h 299131"/>
                <a:gd name="connsiteX5" fmla="*/ 383631 w 384858"/>
                <a:gd name="connsiteY5" fmla="*/ 179453 h 299131"/>
                <a:gd name="connsiteX6" fmla="*/ 330628 w 384858"/>
                <a:gd name="connsiteY6" fmla="*/ 129193 h 299131"/>
                <a:gd name="connsiteX7" fmla="*/ 154539 w 384858"/>
                <a:gd name="connsiteY7" fmla="*/ 63335 h 299131"/>
                <a:gd name="connsiteX8" fmla="*/ 113323 w 384858"/>
                <a:gd name="connsiteY8" fmla="*/ 22736 h 299131"/>
                <a:gd name="connsiteX9" fmla="*/ 42806 w 384858"/>
                <a:gd name="connsiteY9" fmla="*/ 999 h 299131"/>
                <a:gd name="connsiteX0" fmla="*/ 40587 w 382639"/>
                <a:gd name="connsiteY0" fmla="*/ 999 h 299131"/>
                <a:gd name="connsiteX1" fmla="*/ 2179 w 382639"/>
                <a:gd name="connsiteY1" fmla="*/ 54177 h 299131"/>
                <a:gd name="connsiteX2" fmla="*/ 6920 w 382639"/>
                <a:gd name="connsiteY2" fmla="*/ 188661 h 299131"/>
                <a:gd name="connsiteX3" fmla="*/ 24917 w 382639"/>
                <a:gd name="connsiteY3" fmla="*/ 216687 h 299131"/>
                <a:gd name="connsiteX4" fmla="*/ 235526 w 382639"/>
                <a:gd name="connsiteY4" fmla="*/ 297836 h 299131"/>
                <a:gd name="connsiteX5" fmla="*/ 359891 w 382639"/>
                <a:gd name="connsiteY5" fmla="*/ 260419 h 299131"/>
                <a:gd name="connsiteX6" fmla="*/ 381412 w 382639"/>
                <a:gd name="connsiteY6" fmla="*/ 179453 h 299131"/>
                <a:gd name="connsiteX7" fmla="*/ 328409 w 382639"/>
                <a:gd name="connsiteY7" fmla="*/ 129193 h 299131"/>
                <a:gd name="connsiteX8" fmla="*/ 152320 w 382639"/>
                <a:gd name="connsiteY8" fmla="*/ 63335 h 299131"/>
                <a:gd name="connsiteX9" fmla="*/ 111104 w 382639"/>
                <a:gd name="connsiteY9" fmla="*/ 22736 h 299131"/>
                <a:gd name="connsiteX10" fmla="*/ 40587 w 382639"/>
                <a:gd name="connsiteY10" fmla="*/ 999 h 299131"/>
                <a:gd name="connsiteX0" fmla="*/ 40587 w 382639"/>
                <a:gd name="connsiteY0" fmla="*/ 999 h 298788"/>
                <a:gd name="connsiteX1" fmla="*/ 2179 w 382639"/>
                <a:gd name="connsiteY1" fmla="*/ 54177 h 298788"/>
                <a:gd name="connsiteX2" fmla="*/ 6920 w 382639"/>
                <a:gd name="connsiteY2" fmla="*/ 188661 h 298788"/>
                <a:gd name="connsiteX3" fmla="*/ 38225 w 382639"/>
                <a:gd name="connsiteY3" fmla="*/ 224291 h 298788"/>
                <a:gd name="connsiteX4" fmla="*/ 235526 w 382639"/>
                <a:gd name="connsiteY4" fmla="*/ 297836 h 298788"/>
                <a:gd name="connsiteX5" fmla="*/ 359891 w 382639"/>
                <a:gd name="connsiteY5" fmla="*/ 260419 h 298788"/>
                <a:gd name="connsiteX6" fmla="*/ 381412 w 382639"/>
                <a:gd name="connsiteY6" fmla="*/ 179453 h 298788"/>
                <a:gd name="connsiteX7" fmla="*/ 328409 w 382639"/>
                <a:gd name="connsiteY7" fmla="*/ 129193 h 298788"/>
                <a:gd name="connsiteX8" fmla="*/ 152320 w 382639"/>
                <a:gd name="connsiteY8" fmla="*/ 63335 h 298788"/>
                <a:gd name="connsiteX9" fmla="*/ 111104 w 382639"/>
                <a:gd name="connsiteY9" fmla="*/ 22736 h 298788"/>
                <a:gd name="connsiteX10" fmla="*/ 40587 w 382639"/>
                <a:gd name="connsiteY10" fmla="*/ 999 h 298788"/>
                <a:gd name="connsiteX0" fmla="*/ 43902 w 385954"/>
                <a:gd name="connsiteY0" fmla="*/ 999 h 298788"/>
                <a:gd name="connsiteX1" fmla="*/ 5494 w 385954"/>
                <a:gd name="connsiteY1" fmla="*/ 54177 h 298788"/>
                <a:gd name="connsiteX2" fmla="*/ 2631 w 385954"/>
                <a:gd name="connsiteY2" fmla="*/ 169650 h 298788"/>
                <a:gd name="connsiteX3" fmla="*/ 41540 w 385954"/>
                <a:gd name="connsiteY3" fmla="*/ 224291 h 298788"/>
                <a:gd name="connsiteX4" fmla="*/ 238841 w 385954"/>
                <a:gd name="connsiteY4" fmla="*/ 297836 h 298788"/>
                <a:gd name="connsiteX5" fmla="*/ 363206 w 385954"/>
                <a:gd name="connsiteY5" fmla="*/ 260419 h 298788"/>
                <a:gd name="connsiteX6" fmla="*/ 384727 w 385954"/>
                <a:gd name="connsiteY6" fmla="*/ 179453 h 298788"/>
                <a:gd name="connsiteX7" fmla="*/ 331724 w 385954"/>
                <a:gd name="connsiteY7" fmla="*/ 129193 h 298788"/>
                <a:gd name="connsiteX8" fmla="*/ 155635 w 385954"/>
                <a:gd name="connsiteY8" fmla="*/ 63335 h 298788"/>
                <a:gd name="connsiteX9" fmla="*/ 114419 w 385954"/>
                <a:gd name="connsiteY9" fmla="*/ 22736 h 298788"/>
                <a:gd name="connsiteX10" fmla="*/ 43902 w 385954"/>
                <a:gd name="connsiteY10" fmla="*/ 999 h 298788"/>
                <a:gd name="connsiteX0" fmla="*/ 43902 w 391200"/>
                <a:gd name="connsiteY0" fmla="*/ 999 h 298788"/>
                <a:gd name="connsiteX1" fmla="*/ 5494 w 391200"/>
                <a:gd name="connsiteY1" fmla="*/ 54177 h 298788"/>
                <a:gd name="connsiteX2" fmla="*/ 2631 w 391200"/>
                <a:gd name="connsiteY2" fmla="*/ 169650 h 298788"/>
                <a:gd name="connsiteX3" fmla="*/ 41540 w 391200"/>
                <a:gd name="connsiteY3" fmla="*/ 224291 h 298788"/>
                <a:gd name="connsiteX4" fmla="*/ 238841 w 391200"/>
                <a:gd name="connsiteY4" fmla="*/ 297836 h 298788"/>
                <a:gd name="connsiteX5" fmla="*/ 363206 w 391200"/>
                <a:gd name="connsiteY5" fmla="*/ 260419 h 298788"/>
                <a:gd name="connsiteX6" fmla="*/ 390267 w 391200"/>
                <a:gd name="connsiteY6" fmla="*/ 173913 h 298788"/>
                <a:gd name="connsiteX7" fmla="*/ 331724 w 391200"/>
                <a:gd name="connsiteY7" fmla="*/ 129193 h 298788"/>
                <a:gd name="connsiteX8" fmla="*/ 155635 w 391200"/>
                <a:gd name="connsiteY8" fmla="*/ 63335 h 298788"/>
                <a:gd name="connsiteX9" fmla="*/ 114419 w 391200"/>
                <a:gd name="connsiteY9" fmla="*/ 22736 h 298788"/>
                <a:gd name="connsiteX10" fmla="*/ 43902 w 391200"/>
                <a:gd name="connsiteY10" fmla="*/ 999 h 298788"/>
                <a:gd name="connsiteX0" fmla="*/ 43902 w 391200"/>
                <a:gd name="connsiteY0" fmla="*/ 999 h 298972"/>
                <a:gd name="connsiteX1" fmla="*/ 5494 w 391200"/>
                <a:gd name="connsiteY1" fmla="*/ 54177 h 298972"/>
                <a:gd name="connsiteX2" fmla="*/ 2631 w 391200"/>
                <a:gd name="connsiteY2" fmla="*/ 169650 h 298972"/>
                <a:gd name="connsiteX3" fmla="*/ 51235 w 391200"/>
                <a:gd name="connsiteY3" fmla="*/ 220136 h 298972"/>
                <a:gd name="connsiteX4" fmla="*/ 238841 w 391200"/>
                <a:gd name="connsiteY4" fmla="*/ 297836 h 298972"/>
                <a:gd name="connsiteX5" fmla="*/ 363206 w 391200"/>
                <a:gd name="connsiteY5" fmla="*/ 260419 h 298972"/>
                <a:gd name="connsiteX6" fmla="*/ 390267 w 391200"/>
                <a:gd name="connsiteY6" fmla="*/ 173913 h 298972"/>
                <a:gd name="connsiteX7" fmla="*/ 331724 w 391200"/>
                <a:gd name="connsiteY7" fmla="*/ 129193 h 298972"/>
                <a:gd name="connsiteX8" fmla="*/ 155635 w 391200"/>
                <a:gd name="connsiteY8" fmla="*/ 63335 h 298972"/>
                <a:gd name="connsiteX9" fmla="*/ 114419 w 391200"/>
                <a:gd name="connsiteY9" fmla="*/ 22736 h 298972"/>
                <a:gd name="connsiteX10" fmla="*/ 43902 w 391200"/>
                <a:gd name="connsiteY10" fmla="*/ 999 h 298972"/>
                <a:gd name="connsiteX0" fmla="*/ 43902 w 391200"/>
                <a:gd name="connsiteY0" fmla="*/ 999 h 291076"/>
                <a:gd name="connsiteX1" fmla="*/ 5494 w 391200"/>
                <a:gd name="connsiteY1" fmla="*/ 54177 h 291076"/>
                <a:gd name="connsiteX2" fmla="*/ 2631 w 391200"/>
                <a:gd name="connsiteY2" fmla="*/ 169650 h 291076"/>
                <a:gd name="connsiteX3" fmla="*/ 51235 w 391200"/>
                <a:gd name="connsiteY3" fmla="*/ 220136 h 291076"/>
                <a:gd name="connsiteX4" fmla="*/ 254076 w 391200"/>
                <a:gd name="connsiteY4" fmla="*/ 289526 h 291076"/>
                <a:gd name="connsiteX5" fmla="*/ 363206 w 391200"/>
                <a:gd name="connsiteY5" fmla="*/ 260419 h 291076"/>
                <a:gd name="connsiteX6" fmla="*/ 390267 w 391200"/>
                <a:gd name="connsiteY6" fmla="*/ 173913 h 291076"/>
                <a:gd name="connsiteX7" fmla="*/ 331724 w 391200"/>
                <a:gd name="connsiteY7" fmla="*/ 129193 h 291076"/>
                <a:gd name="connsiteX8" fmla="*/ 155635 w 391200"/>
                <a:gd name="connsiteY8" fmla="*/ 63335 h 291076"/>
                <a:gd name="connsiteX9" fmla="*/ 114419 w 391200"/>
                <a:gd name="connsiteY9" fmla="*/ 22736 h 291076"/>
                <a:gd name="connsiteX10" fmla="*/ 43902 w 391200"/>
                <a:gd name="connsiteY10" fmla="*/ 999 h 291076"/>
                <a:gd name="connsiteX0" fmla="*/ 41720 w 389018"/>
                <a:gd name="connsiteY0" fmla="*/ 999 h 291076"/>
                <a:gd name="connsiteX1" fmla="*/ 3312 w 389018"/>
                <a:gd name="connsiteY1" fmla="*/ 54177 h 291076"/>
                <a:gd name="connsiteX2" fmla="*/ 4604 w 389018"/>
                <a:gd name="connsiteY2" fmla="*/ 162725 h 291076"/>
                <a:gd name="connsiteX3" fmla="*/ 49053 w 389018"/>
                <a:gd name="connsiteY3" fmla="*/ 220136 h 291076"/>
                <a:gd name="connsiteX4" fmla="*/ 251894 w 389018"/>
                <a:gd name="connsiteY4" fmla="*/ 289526 h 291076"/>
                <a:gd name="connsiteX5" fmla="*/ 361024 w 389018"/>
                <a:gd name="connsiteY5" fmla="*/ 260419 h 291076"/>
                <a:gd name="connsiteX6" fmla="*/ 388085 w 389018"/>
                <a:gd name="connsiteY6" fmla="*/ 173913 h 291076"/>
                <a:gd name="connsiteX7" fmla="*/ 329542 w 389018"/>
                <a:gd name="connsiteY7" fmla="*/ 129193 h 291076"/>
                <a:gd name="connsiteX8" fmla="*/ 153453 w 389018"/>
                <a:gd name="connsiteY8" fmla="*/ 63335 h 291076"/>
                <a:gd name="connsiteX9" fmla="*/ 112237 w 389018"/>
                <a:gd name="connsiteY9" fmla="*/ 22736 h 291076"/>
                <a:gd name="connsiteX10" fmla="*/ 41720 w 389018"/>
                <a:gd name="connsiteY10" fmla="*/ 999 h 291076"/>
                <a:gd name="connsiteX0" fmla="*/ 41720 w 389018"/>
                <a:gd name="connsiteY0" fmla="*/ 999 h 296314"/>
                <a:gd name="connsiteX1" fmla="*/ 3312 w 389018"/>
                <a:gd name="connsiteY1" fmla="*/ 54177 h 296314"/>
                <a:gd name="connsiteX2" fmla="*/ 4604 w 389018"/>
                <a:gd name="connsiteY2" fmla="*/ 162725 h 296314"/>
                <a:gd name="connsiteX3" fmla="*/ 49053 w 389018"/>
                <a:gd name="connsiteY3" fmla="*/ 220136 h 296314"/>
                <a:gd name="connsiteX4" fmla="*/ 247739 w 389018"/>
                <a:gd name="connsiteY4" fmla="*/ 295066 h 296314"/>
                <a:gd name="connsiteX5" fmla="*/ 361024 w 389018"/>
                <a:gd name="connsiteY5" fmla="*/ 260419 h 296314"/>
                <a:gd name="connsiteX6" fmla="*/ 388085 w 389018"/>
                <a:gd name="connsiteY6" fmla="*/ 173913 h 296314"/>
                <a:gd name="connsiteX7" fmla="*/ 329542 w 389018"/>
                <a:gd name="connsiteY7" fmla="*/ 129193 h 296314"/>
                <a:gd name="connsiteX8" fmla="*/ 153453 w 389018"/>
                <a:gd name="connsiteY8" fmla="*/ 63335 h 296314"/>
                <a:gd name="connsiteX9" fmla="*/ 112237 w 389018"/>
                <a:gd name="connsiteY9" fmla="*/ 22736 h 296314"/>
                <a:gd name="connsiteX10" fmla="*/ 41720 w 389018"/>
                <a:gd name="connsiteY10" fmla="*/ 999 h 296314"/>
                <a:gd name="connsiteX0" fmla="*/ 41720 w 388903"/>
                <a:gd name="connsiteY0" fmla="*/ 999 h 295976"/>
                <a:gd name="connsiteX1" fmla="*/ 3312 w 388903"/>
                <a:gd name="connsiteY1" fmla="*/ 54177 h 295976"/>
                <a:gd name="connsiteX2" fmla="*/ 4604 w 388903"/>
                <a:gd name="connsiteY2" fmla="*/ 162725 h 295976"/>
                <a:gd name="connsiteX3" fmla="*/ 49053 w 388903"/>
                <a:gd name="connsiteY3" fmla="*/ 220136 h 295976"/>
                <a:gd name="connsiteX4" fmla="*/ 247739 w 388903"/>
                <a:gd name="connsiteY4" fmla="*/ 295066 h 295976"/>
                <a:gd name="connsiteX5" fmla="*/ 359639 w 388903"/>
                <a:gd name="connsiteY5" fmla="*/ 256264 h 295976"/>
                <a:gd name="connsiteX6" fmla="*/ 388085 w 388903"/>
                <a:gd name="connsiteY6" fmla="*/ 173913 h 295976"/>
                <a:gd name="connsiteX7" fmla="*/ 329542 w 388903"/>
                <a:gd name="connsiteY7" fmla="*/ 129193 h 295976"/>
                <a:gd name="connsiteX8" fmla="*/ 153453 w 388903"/>
                <a:gd name="connsiteY8" fmla="*/ 63335 h 295976"/>
                <a:gd name="connsiteX9" fmla="*/ 112237 w 388903"/>
                <a:gd name="connsiteY9" fmla="*/ 22736 h 295976"/>
                <a:gd name="connsiteX10" fmla="*/ 41720 w 388903"/>
                <a:gd name="connsiteY10" fmla="*/ 999 h 295976"/>
                <a:gd name="connsiteX0" fmla="*/ 41720 w 388903"/>
                <a:gd name="connsiteY0" fmla="*/ 999 h 295369"/>
                <a:gd name="connsiteX1" fmla="*/ 3312 w 388903"/>
                <a:gd name="connsiteY1" fmla="*/ 54177 h 295369"/>
                <a:gd name="connsiteX2" fmla="*/ 4604 w 388903"/>
                <a:gd name="connsiteY2" fmla="*/ 162725 h 295369"/>
                <a:gd name="connsiteX3" fmla="*/ 49053 w 388903"/>
                <a:gd name="connsiteY3" fmla="*/ 220136 h 295369"/>
                <a:gd name="connsiteX4" fmla="*/ 247739 w 388903"/>
                <a:gd name="connsiteY4" fmla="*/ 295066 h 295369"/>
                <a:gd name="connsiteX5" fmla="*/ 359639 w 388903"/>
                <a:gd name="connsiteY5" fmla="*/ 243799 h 295369"/>
                <a:gd name="connsiteX6" fmla="*/ 388085 w 388903"/>
                <a:gd name="connsiteY6" fmla="*/ 173913 h 295369"/>
                <a:gd name="connsiteX7" fmla="*/ 329542 w 388903"/>
                <a:gd name="connsiteY7" fmla="*/ 129193 h 295369"/>
                <a:gd name="connsiteX8" fmla="*/ 153453 w 388903"/>
                <a:gd name="connsiteY8" fmla="*/ 63335 h 295369"/>
                <a:gd name="connsiteX9" fmla="*/ 112237 w 388903"/>
                <a:gd name="connsiteY9" fmla="*/ 22736 h 295369"/>
                <a:gd name="connsiteX10" fmla="*/ 41720 w 388903"/>
                <a:gd name="connsiteY10" fmla="*/ 999 h 295369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9971"/>
                <a:gd name="connsiteX1" fmla="*/ 3312 w 388903"/>
                <a:gd name="connsiteY1" fmla="*/ 54177 h 289971"/>
                <a:gd name="connsiteX2" fmla="*/ 4604 w 388903"/>
                <a:gd name="connsiteY2" fmla="*/ 162725 h 289971"/>
                <a:gd name="connsiteX3" fmla="*/ 49053 w 388903"/>
                <a:gd name="connsiteY3" fmla="*/ 220136 h 289971"/>
                <a:gd name="connsiteX4" fmla="*/ 216137 w 388903"/>
                <a:gd name="connsiteY4" fmla="*/ 281596 h 289971"/>
                <a:gd name="connsiteX5" fmla="*/ 239429 w 388903"/>
                <a:gd name="connsiteY5" fmla="*/ 285371 h 289971"/>
                <a:gd name="connsiteX6" fmla="*/ 359639 w 388903"/>
                <a:gd name="connsiteY6" fmla="*/ 243799 h 289971"/>
                <a:gd name="connsiteX7" fmla="*/ 388085 w 388903"/>
                <a:gd name="connsiteY7" fmla="*/ 173913 h 289971"/>
                <a:gd name="connsiteX8" fmla="*/ 329542 w 388903"/>
                <a:gd name="connsiteY8" fmla="*/ 129193 h 289971"/>
                <a:gd name="connsiteX9" fmla="*/ 153453 w 388903"/>
                <a:gd name="connsiteY9" fmla="*/ 63335 h 289971"/>
                <a:gd name="connsiteX10" fmla="*/ 112237 w 388903"/>
                <a:gd name="connsiteY10" fmla="*/ 22736 h 289971"/>
                <a:gd name="connsiteX11" fmla="*/ 41720 w 388903"/>
                <a:gd name="connsiteY11" fmla="*/ 999 h 289971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00367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10062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9835"/>
                <a:gd name="connsiteY0" fmla="*/ 999 h 288734"/>
                <a:gd name="connsiteX1" fmla="*/ 3312 w 389835"/>
                <a:gd name="connsiteY1" fmla="*/ 54177 h 288734"/>
                <a:gd name="connsiteX2" fmla="*/ 4604 w 389835"/>
                <a:gd name="connsiteY2" fmla="*/ 162725 h 288734"/>
                <a:gd name="connsiteX3" fmla="*/ 49053 w 389835"/>
                <a:gd name="connsiteY3" fmla="*/ 220136 h 288734"/>
                <a:gd name="connsiteX4" fmla="*/ 216137 w 389835"/>
                <a:gd name="connsiteY4" fmla="*/ 281596 h 288734"/>
                <a:gd name="connsiteX5" fmla="*/ 310062 w 389835"/>
                <a:gd name="connsiteY5" fmla="*/ 282601 h 288734"/>
                <a:gd name="connsiteX6" fmla="*/ 367949 w 389835"/>
                <a:gd name="connsiteY6" fmla="*/ 241029 h 288734"/>
                <a:gd name="connsiteX7" fmla="*/ 388085 w 389835"/>
                <a:gd name="connsiteY7" fmla="*/ 173913 h 288734"/>
                <a:gd name="connsiteX8" fmla="*/ 329542 w 389835"/>
                <a:gd name="connsiteY8" fmla="*/ 129193 h 288734"/>
                <a:gd name="connsiteX9" fmla="*/ 153453 w 389835"/>
                <a:gd name="connsiteY9" fmla="*/ 63335 h 288734"/>
                <a:gd name="connsiteX10" fmla="*/ 112237 w 389835"/>
                <a:gd name="connsiteY10" fmla="*/ 22736 h 288734"/>
                <a:gd name="connsiteX11" fmla="*/ 41720 w 389835"/>
                <a:gd name="connsiteY11" fmla="*/ 999 h 288734"/>
                <a:gd name="connsiteX0" fmla="*/ 41720 w 373815"/>
                <a:gd name="connsiteY0" fmla="*/ 999 h 288734"/>
                <a:gd name="connsiteX1" fmla="*/ 3312 w 373815"/>
                <a:gd name="connsiteY1" fmla="*/ 54177 h 288734"/>
                <a:gd name="connsiteX2" fmla="*/ 4604 w 373815"/>
                <a:gd name="connsiteY2" fmla="*/ 162725 h 288734"/>
                <a:gd name="connsiteX3" fmla="*/ 49053 w 373815"/>
                <a:gd name="connsiteY3" fmla="*/ 220136 h 288734"/>
                <a:gd name="connsiteX4" fmla="*/ 216137 w 373815"/>
                <a:gd name="connsiteY4" fmla="*/ 281596 h 288734"/>
                <a:gd name="connsiteX5" fmla="*/ 310062 w 373815"/>
                <a:gd name="connsiteY5" fmla="*/ 282601 h 288734"/>
                <a:gd name="connsiteX6" fmla="*/ 367949 w 373815"/>
                <a:gd name="connsiteY6" fmla="*/ 241029 h 288734"/>
                <a:gd name="connsiteX7" fmla="*/ 360152 w 373815"/>
                <a:gd name="connsiteY7" fmla="*/ 180145 h 288734"/>
                <a:gd name="connsiteX8" fmla="*/ 329542 w 373815"/>
                <a:gd name="connsiteY8" fmla="*/ 129193 h 288734"/>
                <a:gd name="connsiteX9" fmla="*/ 153453 w 373815"/>
                <a:gd name="connsiteY9" fmla="*/ 63335 h 288734"/>
                <a:gd name="connsiteX10" fmla="*/ 112237 w 373815"/>
                <a:gd name="connsiteY10" fmla="*/ 22736 h 288734"/>
                <a:gd name="connsiteX11" fmla="*/ 41720 w 373815"/>
                <a:gd name="connsiteY11" fmla="*/ 999 h 288734"/>
                <a:gd name="connsiteX0" fmla="*/ 42679 w 374774"/>
                <a:gd name="connsiteY0" fmla="*/ 999 h 288734"/>
                <a:gd name="connsiteX1" fmla="*/ 4271 w 374774"/>
                <a:gd name="connsiteY1" fmla="*/ 54177 h 288734"/>
                <a:gd name="connsiteX2" fmla="*/ 3494 w 374774"/>
                <a:gd name="connsiteY2" fmla="*/ 164803 h 288734"/>
                <a:gd name="connsiteX3" fmla="*/ 50012 w 374774"/>
                <a:gd name="connsiteY3" fmla="*/ 220136 h 288734"/>
                <a:gd name="connsiteX4" fmla="*/ 217096 w 374774"/>
                <a:gd name="connsiteY4" fmla="*/ 281596 h 288734"/>
                <a:gd name="connsiteX5" fmla="*/ 311021 w 374774"/>
                <a:gd name="connsiteY5" fmla="*/ 282601 h 288734"/>
                <a:gd name="connsiteX6" fmla="*/ 368908 w 374774"/>
                <a:gd name="connsiteY6" fmla="*/ 241029 h 288734"/>
                <a:gd name="connsiteX7" fmla="*/ 361111 w 374774"/>
                <a:gd name="connsiteY7" fmla="*/ 180145 h 288734"/>
                <a:gd name="connsiteX8" fmla="*/ 330501 w 374774"/>
                <a:gd name="connsiteY8" fmla="*/ 129193 h 288734"/>
                <a:gd name="connsiteX9" fmla="*/ 154412 w 374774"/>
                <a:gd name="connsiteY9" fmla="*/ 63335 h 288734"/>
                <a:gd name="connsiteX10" fmla="*/ 113196 w 374774"/>
                <a:gd name="connsiteY10" fmla="*/ 22736 h 288734"/>
                <a:gd name="connsiteX11" fmla="*/ 42679 w 374774"/>
                <a:gd name="connsiteY11" fmla="*/ 999 h 288734"/>
                <a:gd name="connsiteX0" fmla="*/ 42679 w 378231"/>
                <a:gd name="connsiteY0" fmla="*/ 999 h 288734"/>
                <a:gd name="connsiteX1" fmla="*/ 4271 w 378231"/>
                <a:gd name="connsiteY1" fmla="*/ 54177 h 288734"/>
                <a:gd name="connsiteX2" fmla="*/ 3494 w 378231"/>
                <a:gd name="connsiteY2" fmla="*/ 164803 h 288734"/>
                <a:gd name="connsiteX3" fmla="*/ 50012 w 378231"/>
                <a:gd name="connsiteY3" fmla="*/ 220136 h 288734"/>
                <a:gd name="connsiteX4" fmla="*/ 217096 w 378231"/>
                <a:gd name="connsiteY4" fmla="*/ 281596 h 288734"/>
                <a:gd name="connsiteX5" fmla="*/ 311021 w 378231"/>
                <a:gd name="connsiteY5" fmla="*/ 282601 h 288734"/>
                <a:gd name="connsiteX6" fmla="*/ 368908 w 378231"/>
                <a:gd name="connsiteY6" fmla="*/ 241029 h 288734"/>
                <a:gd name="connsiteX7" fmla="*/ 371940 w 378231"/>
                <a:gd name="connsiteY7" fmla="*/ 188463 h 288734"/>
                <a:gd name="connsiteX8" fmla="*/ 330501 w 378231"/>
                <a:gd name="connsiteY8" fmla="*/ 129193 h 288734"/>
                <a:gd name="connsiteX9" fmla="*/ 154412 w 378231"/>
                <a:gd name="connsiteY9" fmla="*/ 63335 h 288734"/>
                <a:gd name="connsiteX10" fmla="*/ 113196 w 378231"/>
                <a:gd name="connsiteY10" fmla="*/ 22736 h 288734"/>
                <a:gd name="connsiteX11" fmla="*/ 42679 w 378231"/>
                <a:gd name="connsiteY11" fmla="*/ 999 h 288734"/>
                <a:gd name="connsiteX0" fmla="*/ 42679 w 379004"/>
                <a:gd name="connsiteY0" fmla="*/ 999 h 288734"/>
                <a:gd name="connsiteX1" fmla="*/ 4271 w 379004"/>
                <a:gd name="connsiteY1" fmla="*/ 54177 h 288734"/>
                <a:gd name="connsiteX2" fmla="*/ 3494 w 379004"/>
                <a:gd name="connsiteY2" fmla="*/ 164803 h 288734"/>
                <a:gd name="connsiteX3" fmla="*/ 50012 w 379004"/>
                <a:gd name="connsiteY3" fmla="*/ 220136 h 288734"/>
                <a:gd name="connsiteX4" fmla="*/ 217096 w 379004"/>
                <a:gd name="connsiteY4" fmla="*/ 281596 h 288734"/>
                <a:gd name="connsiteX5" fmla="*/ 311021 w 379004"/>
                <a:gd name="connsiteY5" fmla="*/ 282601 h 288734"/>
                <a:gd name="connsiteX6" fmla="*/ 368908 w 379004"/>
                <a:gd name="connsiteY6" fmla="*/ 241029 h 288734"/>
                <a:gd name="connsiteX7" fmla="*/ 371940 w 379004"/>
                <a:gd name="connsiteY7" fmla="*/ 188463 h 288734"/>
                <a:gd name="connsiteX8" fmla="*/ 317869 w 379004"/>
                <a:gd name="connsiteY8" fmla="*/ 162467 h 288734"/>
                <a:gd name="connsiteX9" fmla="*/ 154412 w 379004"/>
                <a:gd name="connsiteY9" fmla="*/ 63335 h 288734"/>
                <a:gd name="connsiteX10" fmla="*/ 113196 w 379004"/>
                <a:gd name="connsiteY10" fmla="*/ 22736 h 288734"/>
                <a:gd name="connsiteX11" fmla="*/ 42679 w 379004"/>
                <a:gd name="connsiteY11" fmla="*/ 999 h 288734"/>
                <a:gd name="connsiteX0" fmla="*/ 42679 w 376147"/>
                <a:gd name="connsiteY0" fmla="*/ 999 h 288734"/>
                <a:gd name="connsiteX1" fmla="*/ 4271 w 376147"/>
                <a:gd name="connsiteY1" fmla="*/ 54177 h 288734"/>
                <a:gd name="connsiteX2" fmla="*/ 3494 w 376147"/>
                <a:gd name="connsiteY2" fmla="*/ 164803 h 288734"/>
                <a:gd name="connsiteX3" fmla="*/ 50012 w 376147"/>
                <a:gd name="connsiteY3" fmla="*/ 220136 h 288734"/>
                <a:gd name="connsiteX4" fmla="*/ 217096 w 376147"/>
                <a:gd name="connsiteY4" fmla="*/ 281596 h 288734"/>
                <a:gd name="connsiteX5" fmla="*/ 311021 w 376147"/>
                <a:gd name="connsiteY5" fmla="*/ 282601 h 288734"/>
                <a:gd name="connsiteX6" fmla="*/ 368908 w 376147"/>
                <a:gd name="connsiteY6" fmla="*/ 241029 h 288734"/>
                <a:gd name="connsiteX7" fmla="*/ 364721 w 376147"/>
                <a:gd name="connsiteY7" fmla="*/ 169747 h 288734"/>
                <a:gd name="connsiteX8" fmla="*/ 317869 w 376147"/>
                <a:gd name="connsiteY8" fmla="*/ 162467 h 288734"/>
                <a:gd name="connsiteX9" fmla="*/ 154412 w 376147"/>
                <a:gd name="connsiteY9" fmla="*/ 63335 h 288734"/>
                <a:gd name="connsiteX10" fmla="*/ 113196 w 376147"/>
                <a:gd name="connsiteY10" fmla="*/ 22736 h 288734"/>
                <a:gd name="connsiteX11" fmla="*/ 42679 w 376147"/>
                <a:gd name="connsiteY11" fmla="*/ 999 h 28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147" h="288734">
                  <a:moveTo>
                    <a:pt x="42679" y="999"/>
                  </a:moveTo>
                  <a:cubicBezTo>
                    <a:pt x="24525" y="6239"/>
                    <a:pt x="10802" y="26877"/>
                    <a:pt x="4271" y="54177"/>
                  </a:cubicBezTo>
                  <a:cubicBezTo>
                    <a:pt x="-2260" y="81477"/>
                    <a:pt x="-296" y="137718"/>
                    <a:pt x="3494" y="164803"/>
                  </a:cubicBezTo>
                  <a:cubicBezTo>
                    <a:pt x="7284" y="191888"/>
                    <a:pt x="14412" y="200671"/>
                    <a:pt x="50012" y="220136"/>
                  </a:cubicBezTo>
                  <a:cubicBezTo>
                    <a:pt x="85612" y="239601"/>
                    <a:pt x="185367" y="270724"/>
                    <a:pt x="217096" y="281596"/>
                  </a:cubicBezTo>
                  <a:cubicBezTo>
                    <a:pt x="248825" y="292468"/>
                    <a:pt x="285719" y="289362"/>
                    <a:pt x="311021" y="282601"/>
                  </a:cubicBezTo>
                  <a:cubicBezTo>
                    <a:pt x="336323" y="275840"/>
                    <a:pt x="354533" y="260759"/>
                    <a:pt x="368908" y="241029"/>
                  </a:cubicBezTo>
                  <a:cubicBezTo>
                    <a:pt x="383283" y="221299"/>
                    <a:pt x="373227" y="182841"/>
                    <a:pt x="364721" y="169747"/>
                  </a:cubicBezTo>
                  <a:cubicBezTo>
                    <a:pt x="356215" y="156653"/>
                    <a:pt x="352920" y="180202"/>
                    <a:pt x="317869" y="162467"/>
                  </a:cubicBezTo>
                  <a:cubicBezTo>
                    <a:pt x="282818" y="144732"/>
                    <a:pt x="192512" y="85560"/>
                    <a:pt x="154412" y="63335"/>
                  </a:cubicBezTo>
                  <a:cubicBezTo>
                    <a:pt x="116312" y="41110"/>
                    <a:pt x="131818" y="33125"/>
                    <a:pt x="113196" y="22736"/>
                  </a:cubicBezTo>
                  <a:cubicBezTo>
                    <a:pt x="94574" y="12347"/>
                    <a:pt x="60833" y="-4241"/>
                    <a:pt x="42679" y="99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636933" y="5537294"/>
              <a:ext cx="446155" cy="335036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98017"/>
                <a:gd name="connsiteY0" fmla="*/ 6742 h 366523"/>
                <a:gd name="connsiteX1" fmla="*/ 147 w 398017"/>
                <a:gd name="connsiteY1" fmla="*/ 87033 h 366523"/>
                <a:gd name="connsiteX2" fmla="*/ 44044 w 398017"/>
                <a:gd name="connsiteY2" fmla="*/ 270234 h 366523"/>
                <a:gd name="connsiteX3" fmla="*/ 286119 w 398017"/>
                <a:gd name="connsiteY3" fmla="*/ 366433 h 366523"/>
                <a:gd name="connsiteX4" fmla="*/ 396270 w 398017"/>
                <a:gd name="connsiteY4" fmla="*/ 285705 h 366523"/>
                <a:gd name="connsiteX5" fmla="*/ 339932 w 398017"/>
                <a:gd name="connsiteY5" fmla="*/ 184641 h 366523"/>
                <a:gd name="connsiteX6" fmla="*/ 163843 w 398017"/>
                <a:gd name="connsiteY6" fmla="*/ 118783 h 366523"/>
                <a:gd name="connsiteX7" fmla="*/ 138443 w 398017"/>
                <a:gd name="connsiteY7" fmla="*/ 17183 h 366523"/>
                <a:gd name="connsiteX8" fmla="*/ 34036 w 398017"/>
                <a:gd name="connsiteY8" fmla="*/ 6742 h 366523"/>
                <a:gd name="connsiteX0" fmla="*/ 33991 w 397972"/>
                <a:gd name="connsiteY0" fmla="*/ 6742 h 366503"/>
                <a:gd name="connsiteX1" fmla="*/ 102 w 397972"/>
                <a:gd name="connsiteY1" fmla="*/ 87033 h 366503"/>
                <a:gd name="connsiteX2" fmla="*/ 42098 w 397972"/>
                <a:gd name="connsiteY2" fmla="*/ 272135 h 366503"/>
                <a:gd name="connsiteX3" fmla="*/ 286074 w 397972"/>
                <a:gd name="connsiteY3" fmla="*/ 366433 h 366503"/>
                <a:gd name="connsiteX4" fmla="*/ 396225 w 397972"/>
                <a:gd name="connsiteY4" fmla="*/ 285705 h 366503"/>
                <a:gd name="connsiteX5" fmla="*/ 339887 w 397972"/>
                <a:gd name="connsiteY5" fmla="*/ 184641 h 366503"/>
                <a:gd name="connsiteX6" fmla="*/ 163798 w 397972"/>
                <a:gd name="connsiteY6" fmla="*/ 118783 h 366503"/>
                <a:gd name="connsiteX7" fmla="*/ 138398 w 397972"/>
                <a:gd name="connsiteY7" fmla="*/ 17183 h 366503"/>
                <a:gd name="connsiteX8" fmla="*/ 33991 w 397972"/>
                <a:gd name="connsiteY8" fmla="*/ 6742 h 366503"/>
                <a:gd name="connsiteX0" fmla="*/ 34481 w 398462"/>
                <a:gd name="connsiteY0" fmla="*/ 6742 h 366503"/>
                <a:gd name="connsiteX1" fmla="*/ 592 w 398462"/>
                <a:gd name="connsiteY1" fmla="*/ 87033 h 366503"/>
                <a:gd name="connsiteX2" fmla="*/ 15084 w 398462"/>
                <a:gd name="connsiteY2" fmla="*/ 239681 h 366503"/>
                <a:gd name="connsiteX3" fmla="*/ 42588 w 398462"/>
                <a:gd name="connsiteY3" fmla="*/ 272135 h 366503"/>
                <a:gd name="connsiteX4" fmla="*/ 286564 w 398462"/>
                <a:gd name="connsiteY4" fmla="*/ 366433 h 366503"/>
                <a:gd name="connsiteX5" fmla="*/ 396715 w 398462"/>
                <a:gd name="connsiteY5" fmla="*/ 285705 h 366503"/>
                <a:gd name="connsiteX6" fmla="*/ 340377 w 398462"/>
                <a:gd name="connsiteY6" fmla="*/ 184641 h 366503"/>
                <a:gd name="connsiteX7" fmla="*/ 164288 w 398462"/>
                <a:gd name="connsiteY7" fmla="*/ 118783 h 366503"/>
                <a:gd name="connsiteX8" fmla="*/ 138888 w 398462"/>
                <a:gd name="connsiteY8" fmla="*/ 17183 h 366503"/>
                <a:gd name="connsiteX9" fmla="*/ 34481 w 398462"/>
                <a:gd name="connsiteY9" fmla="*/ 6742 h 366503"/>
                <a:gd name="connsiteX0" fmla="*/ 34481 w 398462"/>
                <a:gd name="connsiteY0" fmla="*/ 6742 h 366447"/>
                <a:gd name="connsiteX1" fmla="*/ 592 w 398462"/>
                <a:gd name="connsiteY1" fmla="*/ 87033 h 366447"/>
                <a:gd name="connsiteX2" fmla="*/ 15084 w 398462"/>
                <a:gd name="connsiteY2" fmla="*/ 239681 h 366447"/>
                <a:gd name="connsiteX3" fmla="*/ 48291 w 398462"/>
                <a:gd name="connsiteY3" fmla="*/ 279739 h 366447"/>
                <a:gd name="connsiteX4" fmla="*/ 286564 w 398462"/>
                <a:gd name="connsiteY4" fmla="*/ 366433 h 366447"/>
                <a:gd name="connsiteX5" fmla="*/ 396715 w 398462"/>
                <a:gd name="connsiteY5" fmla="*/ 285705 h 366447"/>
                <a:gd name="connsiteX6" fmla="*/ 340377 w 398462"/>
                <a:gd name="connsiteY6" fmla="*/ 184641 h 366447"/>
                <a:gd name="connsiteX7" fmla="*/ 164288 w 398462"/>
                <a:gd name="connsiteY7" fmla="*/ 118783 h 366447"/>
                <a:gd name="connsiteX8" fmla="*/ 138888 w 398462"/>
                <a:gd name="connsiteY8" fmla="*/ 17183 h 366447"/>
                <a:gd name="connsiteX9" fmla="*/ 34481 w 398462"/>
                <a:gd name="connsiteY9" fmla="*/ 6742 h 366447"/>
                <a:gd name="connsiteX0" fmla="*/ 35274 w 399255"/>
                <a:gd name="connsiteY0" fmla="*/ 6742 h 366447"/>
                <a:gd name="connsiteX1" fmla="*/ 1385 w 399255"/>
                <a:gd name="connsiteY1" fmla="*/ 87033 h 366447"/>
                <a:gd name="connsiteX2" fmla="*/ 10174 w 399255"/>
                <a:gd name="connsiteY2" fmla="*/ 239681 h 366447"/>
                <a:gd name="connsiteX3" fmla="*/ 49084 w 399255"/>
                <a:gd name="connsiteY3" fmla="*/ 279739 h 366447"/>
                <a:gd name="connsiteX4" fmla="*/ 287357 w 399255"/>
                <a:gd name="connsiteY4" fmla="*/ 366433 h 366447"/>
                <a:gd name="connsiteX5" fmla="*/ 397508 w 399255"/>
                <a:gd name="connsiteY5" fmla="*/ 285705 h 366447"/>
                <a:gd name="connsiteX6" fmla="*/ 341170 w 399255"/>
                <a:gd name="connsiteY6" fmla="*/ 184641 h 366447"/>
                <a:gd name="connsiteX7" fmla="*/ 165081 w 399255"/>
                <a:gd name="connsiteY7" fmla="*/ 118783 h 366447"/>
                <a:gd name="connsiteX8" fmla="*/ 139681 w 399255"/>
                <a:gd name="connsiteY8" fmla="*/ 17183 h 366447"/>
                <a:gd name="connsiteX9" fmla="*/ 35274 w 399255"/>
                <a:gd name="connsiteY9" fmla="*/ 6742 h 366447"/>
                <a:gd name="connsiteX0" fmla="*/ 35274 w 399255"/>
                <a:gd name="connsiteY0" fmla="*/ 6742 h 373933"/>
                <a:gd name="connsiteX1" fmla="*/ 1385 w 399255"/>
                <a:gd name="connsiteY1" fmla="*/ 87033 h 373933"/>
                <a:gd name="connsiteX2" fmla="*/ 10174 w 399255"/>
                <a:gd name="connsiteY2" fmla="*/ 239681 h 373933"/>
                <a:gd name="connsiteX3" fmla="*/ 49084 w 399255"/>
                <a:gd name="connsiteY3" fmla="*/ 279739 h 373933"/>
                <a:gd name="connsiteX4" fmla="*/ 258233 w 399255"/>
                <a:gd name="connsiteY4" fmla="*/ 360587 h 373933"/>
                <a:gd name="connsiteX5" fmla="*/ 287357 w 399255"/>
                <a:gd name="connsiteY5" fmla="*/ 366433 h 373933"/>
                <a:gd name="connsiteX6" fmla="*/ 397508 w 399255"/>
                <a:gd name="connsiteY6" fmla="*/ 285705 h 373933"/>
                <a:gd name="connsiteX7" fmla="*/ 341170 w 399255"/>
                <a:gd name="connsiteY7" fmla="*/ 184641 h 373933"/>
                <a:gd name="connsiteX8" fmla="*/ 165081 w 399255"/>
                <a:gd name="connsiteY8" fmla="*/ 118783 h 373933"/>
                <a:gd name="connsiteX9" fmla="*/ 139681 w 399255"/>
                <a:gd name="connsiteY9" fmla="*/ 17183 h 373933"/>
                <a:gd name="connsiteX10" fmla="*/ 35274 w 399255"/>
                <a:gd name="connsiteY10" fmla="*/ 6742 h 373933"/>
                <a:gd name="connsiteX0" fmla="*/ 35274 w 397555"/>
                <a:gd name="connsiteY0" fmla="*/ 6742 h 367723"/>
                <a:gd name="connsiteX1" fmla="*/ 1385 w 397555"/>
                <a:gd name="connsiteY1" fmla="*/ 87033 h 367723"/>
                <a:gd name="connsiteX2" fmla="*/ 10174 w 397555"/>
                <a:gd name="connsiteY2" fmla="*/ 239681 h 367723"/>
                <a:gd name="connsiteX3" fmla="*/ 49084 w 397555"/>
                <a:gd name="connsiteY3" fmla="*/ 279739 h 367723"/>
                <a:gd name="connsiteX4" fmla="*/ 258233 w 397555"/>
                <a:gd name="connsiteY4" fmla="*/ 360587 h 367723"/>
                <a:gd name="connsiteX5" fmla="*/ 334445 w 397555"/>
                <a:gd name="connsiteY5" fmla="*/ 352583 h 367723"/>
                <a:gd name="connsiteX6" fmla="*/ 397508 w 397555"/>
                <a:gd name="connsiteY6" fmla="*/ 285705 h 367723"/>
                <a:gd name="connsiteX7" fmla="*/ 341170 w 397555"/>
                <a:gd name="connsiteY7" fmla="*/ 184641 h 367723"/>
                <a:gd name="connsiteX8" fmla="*/ 165081 w 397555"/>
                <a:gd name="connsiteY8" fmla="*/ 118783 h 367723"/>
                <a:gd name="connsiteX9" fmla="*/ 139681 w 397555"/>
                <a:gd name="connsiteY9" fmla="*/ 17183 h 367723"/>
                <a:gd name="connsiteX10" fmla="*/ 35274 w 397555"/>
                <a:gd name="connsiteY10" fmla="*/ 6742 h 367723"/>
                <a:gd name="connsiteX0" fmla="*/ 35274 w 397728"/>
                <a:gd name="connsiteY0" fmla="*/ 6742 h 364928"/>
                <a:gd name="connsiteX1" fmla="*/ 1385 w 397728"/>
                <a:gd name="connsiteY1" fmla="*/ 87033 h 364928"/>
                <a:gd name="connsiteX2" fmla="*/ 10174 w 397728"/>
                <a:gd name="connsiteY2" fmla="*/ 239681 h 364928"/>
                <a:gd name="connsiteX3" fmla="*/ 49084 w 397728"/>
                <a:gd name="connsiteY3" fmla="*/ 279739 h 364928"/>
                <a:gd name="connsiteX4" fmla="*/ 258233 w 397728"/>
                <a:gd name="connsiteY4" fmla="*/ 360587 h 364928"/>
                <a:gd name="connsiteX5" fmla="*/ 356604 w 397728"/>
                <a:gd name="connsiteY5" fmla="*/ 337348 h 364928"/>
                <a:gd name="connsiteX6" fmla="*/ 397508 w 397728"/>
                <a:gd name="connsiteY6" fmla="*/ 285705 h 364928"/>
                <a:gd name="connsiteX7" fmla="*/ 341170 w 397728"/>
                <a:gd name="connsiteY7" fmla="*/ 184641 h 364928"/>
                <a:gd name="connsiteX8" fmla="*/ 165081 w 397728"/>
                <a:gd name="connsiteY8" fmla="*/ 118783 h 364928"/>
                <a:gd name="connsiteX9" fmla="*/ 139681 w 397728"/>
                <a:gd name="connsiteY9" fmla="*/ 17183 h 364928"/>
                <a:gd name="connsiteX10" fmla="*/ 35274 w 397728"/>
                <a:gd name="connsiteY10" fmla="*/ 6742 h 364928"/>
                <a:gd name="connsiteX0" fmla="*/ 35274 w 397720"/>
                <a:gd name="connsiteY0" fmla="*/ 6742 h 357611"/>
                <a:gd name="connsiteX1" fmla="*/ 1385 w 397720"/>
                <a:gd name="connsiteY1" fmla="*/ 87033 h 357611"/>
                <a:gd name="connsiteX2" fmla="*/ 10174 w 397720"/>
                <a:gd name="connsiteY2" fmla="*/ 239681 h 357611"/>
                <a:gd name="connsiteX3" fmla="*/ 49084 w 397720"/>
                <a:gd name="connsiteY3" fmla="*/ 279739 h 357611"/>
                <a:gd name="connsiteX4" fmla="*/ 263773 w 397720"/>
                <a:gd name="connsiteY4" fmla="*/ 352277 h 357611"/>
                <a:gd name="connsiteX5" fmla="*/ 356604 w 397720"/>
                <a:gd name="connsiteY5" fmla="*/ 337348 h 357611"/>
                <a:gd name="connsiteX6" fmla="*/ 397508 w 397720"/>
                <a:gd name="connsiteY6" fmla="*/ 285705 h 357611"/>
                <a:gd name="connsiteX7" fmla="*/ 341170 w 397720"/>
                <a:gd name="connsiteY7" fmla="*/ 184641 h 357611"/>
                <a:gd name="connsiteX8" fmla="*/ 165081 w 397720"/>
                <a:gd name="connsiteY8" fmla="*/ 118783 h 357611"/>
                <a:gd name="connsiteX9" fmla="*/ 139681 w 397720"/>
                <a:gd name="connsiteY9" fmla="*/ 17183 h 357611"/>
                <a:gd name="connsiteX10" fmla="*/ 35274 w 397720"/>
                <a:gd name="connsiteY10" fmla="*/ 6742 h 357611"/>
                <a:gd name="connsiteX0" fmla="*/ 35274 w 397677"/>
                <a:gd name="connsiteY0" fmla="*/ 6742 h 358126"/>
                <a:gd name="connsiteX1" fmla="*/ 1385 w 397677"/>
                <a:gd name="connsiteY1" fmla="*/ 87033 h 358126"/>
                <a:gd name="connsiteX2" fmla="*/ 10174 w 397677"/>
                <a:gd name="connsiteY2" fmla="*/ 239681 h 358126"/>
                <a:gd name="connsiteX3" fmla="*/ 49084 w 397677"/>
                <a:gd name="connsiteY3" fmla="*/ 279739 h 358126"/>
                <a:gd name="connsiteX4" fmla="*/ 263773 w 397677"/>
                <a:gd name="connsiteY4" fmla="*/ 352277 h 358126"/>
                <a:gd name="connsiteX5" fmla="*/ 355219 w 397677"/>
                <a:gd name="connsiteY5" fmla="*/ 340118 h 358126"/>
                <a:gd name="connsiteX6" fmla="*/ 397508 w 397677"/>
                <a:gd name="connsiteY6" fmla="*/ 285705 h 358126"/>
                <a:gd name="connsiteX7" fmla="*/ 341170 w 397677"/>
                <a:gd name="connsiteY7" fmla="*/ 184641 h 358126"/>
                <a:gd name="connsiteX8" fmla="*/ 165081 w 397677"/>
                <a:gd name="connsiteY8" fmla="*/ 118783 h 358126"/>
                <a:gd name="connsiteX9" fmla="*/ 139681 w 397677"/>
                <a:gd name="connsiteY9" fmla="*/ 17183 h 358126"/>
                <a:gd name="connsiteX10" fmla="*/ 35274 w 397677"/>
                <a:gd name="connsiteY10" fmla="*/ 6742 h 358126"/>
                <a:gd name="connsiteX0" fmla="*/ 35274 w 403190"/>
                <a:gd name="connsiteY0" fmla="*/ 6742 h 358698"/>
                <a:gd name="connsiteX1" fmla="*/ 1385 w 403190"/>
                <a:gd name="connsiteY1" fmla="*/ 87033 h 358698"/>
                <a:gd name="connsiteX2" fmla="*/ 10174 w 403190"/>
                <a:gd name="connsiteY2" fmla="*/ 239681 h 358698"/>
                <a:gd name="connsiteX3" fmla="*/ 49084 w 403190"/>
                <a:gd name="connsiteY3" fmla="*/ 279739 h 358698"/>
                <a:gd name="connsiteX4" fmla="*/ 263773 w 403190"/>
                <a:gd name="connsiteY4" fmla="*/ 352277 h 358698"/>
                <a:gd name="connsiteX5" fmla="*/ 355219 w 403190"/>
                <a:gd name="connsiteY5" fmla="*/ 340118 h 358698"/>
                <a:gd name="connsiteX6" fmla="*/ 403048 w 403190"/>
                <a:gd name="connsiteY6" fmla="*/ 267701 h 358698"/>
                <a:gd name="connsiteX7" fmla="*/ 341170 w 403190"/>
                <a:gd name="connsiteY7" fmla="*/ 184641 h 358698"/>
                <a:gd name="connsiteX8" fmla="*/ 165081 w 403190"/>
                <a:gd name="connsiteY8" fmla="*/ 118783 h 358698"/>
                <a:gd name="connsiteX9" fmla="*/ 139681 w 403190"/>
                <a:gd name="connsiteY9" fmla="*/ 17183 h 358698"/>
                <a:gd name="connsiteX10" fmla="*/ 35274 w 403190"/>
                <a:gd name="connsiteY10" fmla="*/ 6742 h 358698"/>
                <a:gd name="connsiteX0" fmla="*/ 35274 w 403427"/>
                <a:gd name="connsiteY0" fmla="*/ 6742 h 358698"/>
                <a:gd name="connsiteX1" fmla="*/ 1385 w 403427"/>
                <a:gd name="connsiteY1" fmla="*/ 87033 h 358698"/>
                <a:gd name="connsiteX2" fmla="*/ 10174 w 403427"/>
                <a:gd name="connsiteY2" fmla="*/ 239681 h 358698"/>
                <a:gd name="connsiteX3" fmla="*/ 49084 w 403427"/>
                <a:gd name="connsiteY3" fmla="*/ 279739 h 358698"/>
                <a:gd name="connsiteX4" fmla="*/ 263773 w 403427"/>
                <a:gd name="connsiteY4" fmla="*/ 352277 h 358698"/>
                <a:gd name="connsiteX5" fmla="*/ 362144 w 403427"/>
                <a:gd name="connsiteY5" fmla="*/ 340118 h 358698"/>
                <a:gd name="connsiteX6" fmla="*/ 403048 w 403427"/>
                <a:gd name="connsiteY6" fmla="*/ 267701 h 358698"/>
                <a:gd name="connsiteX7" fmla="*/ 341170 w 403427"/>
                <a:gd name="connsiteY7" fmla="*/ 184641 h 358698"/>
                <a:gd name="connsiteX8" fmla="*/ 165081 w 403427"/>
                <a:gd name="connsiteY8" fmla="*/ 118783 h 358698"/>
                <a:gd name="connsiteX9" fmla="*/ 139681 w 403427"/>
                <a:gd name="connsiteY9" fmla="*/ 17183 h 358698"/>
                <a:gd name="connsiteX10" fmla="*/ 35274 w 403427"/>
                <a:gd name="connsiteY10" fmla="*/ 6742 h 358698"/>
                <a:gd name="connsiteX0" fmla="*/ 35274 w 403469"/>
                <a:gd name="connsiteY0" fmla="*/ 6742 h 356530"/>
                <a:gd name="connsiteX1" fmla="*/ 1385 w 403469"/>
                <a:gd name="connsiteY1" fmla="*/ 87033 h 356530"/>
                <a:gd name="connsiteX2" fmla="*/ 10174 w 403469"/>
                <a:gd name="connsiteY2" fmla="*/ 239681 h 356530"/>
                <a:gd name="connsiteX3" fmla="*/ 49084 w 403469"/>
                <a:gd name="connsiteY3" fmla="*/ 279739 h 356530"/>
                <a:gd name="connsiteX4" fmla="*/ 248539 w 403469"/>
                <a:gd name="connsiteY4" fmla="*/ 349507 h 356530"/>
                <a:gd name="connsiteX5" fmla="*/ 362144 w 403469"/>
                <a:gd name="connsiteY5" fmla="*/ 340118 h 356530"/>
                <a:gd name="connsiteX6" fmla="*/ 403048 w 403469"/>
                <a:gd name="connsiteY6" fmla="*/ 267701 h 356530"/>
                <a:gd name="connsiteX7" fmla="*/ 341170 w 403469"/>
                <a:gd name="connsiteY7" fmla="*/ 184641 h 356530"/>
                <a:gd name="connsiteX8" fmla="*/ 165081 w 403469"/>
                <a:gd name="connsiteY8" fmla="*/ 118783 h 356530"/>
                <a:gd name="connsiteX9" fmla="*/ 139681 w 403469"/>
                <a:gd name="connsiteY9" fmla="*/ 17183 h 356530"/>
                <a:gd name="connsiteX10" fmla="*/ 35274 w 403469"/>
                <a:gd name="connsiteY10" fmla="*/ 6742 h 3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469" h="356530">
                  <a:moveTo>
                    <a:pt x="35274" y="6742"/>
                  </a:moveTo>
                  <a:cubicBezTo>
                    <a:pt x="12225" y="18384"/>
                    <a:pt x="5568" y="48210"/>
                    <a:pt x="1385" y="87033"/>
                  </a:cubicBezTo>
                  <a:cubicBezTo>
                    <a:pt x="-2798" y="125856"/>
                    <a:pt x="3175" y="208831"/>
                    <a:pt x="10174" y="239681"/>
                  </a:cubicBezTo>
                  <a:cubicBezTo>
                    <a:pt x="17173" y="270531"/>
                    <a:pt x="9357" y="261435"/>
                    <a:pt x="49084" y="279739"/>
                  </a:cubicBezTo>
                  <a:cubicBezTo>
                    <a:pt x="88811" y="298043"/>
                    <a:pt x="208827" y="335058"/>
                    <a:pt x="248539" y="349507"/>
                  </a:cubicBezTo>
                  <a:cubicBezTo>
                    <a:pt x="288251" y="363956"/>
                    <a:pt x="336393" y="353752"/>
                    <a:pt x="362144" y="340118"/>
                  </a:cubicBezTo>
                  <a:cubicBezTo>
                    <a:pt x="387896" y="326484"/>
                    <a:pt x="406544" y="293614"/>
                    <a:pt x="403048" y="267701"/>
                  </a:cubicBezTo>
                  <a:cubicBezTo>
                    <a:pt x="399552" y="241788"/>
                    <a:pt x="380831" y="209461"/>
                    <a:pt x="341170" y="184641"/>
                  </a:cubicBezTo>
                  <a:cubicBezTo>
                    <a:pt x="301509" y="159821"/>
                    <a:pt x="203181" y="141008"/>
                    <a:pt x="165081" y="118783"/>
                  </a:cubicBezTo>
                  <a:cubicBezTo>
                    <a:pt x="126981" y="96558"/>
                    <a:pt x="161315" y="35856"/>
                    <a:pt x="139681" y="17183"/>
                  </a:cubicBezTo>
                  <a:cubicBezTo>
                    <a:pt x="118047" y="-1490"/>
                    <a:pt x="58323" y="-4900"/>
                    <a:pt x="35274" y="674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 flipH="1">
              <a:off x="3727028" y="5642886"/>
              <a:ext cx="236197" cy="116398"/>
              <a:chOff x="2623775" y="6251839"/>
              <a:chExt cx="320313" cy="157849"/>
            </a:xfrm>
            <a:solidFill>
              <a:schemeClr val="accent1">
                <a:lumMod val="60000"/>
                <a:lumOff val="40000"/>
              </a:schemeClr>
            </a:solidFill>
          </p:grpSpPr>
          <p:grpSp>
            <p:nvGrpSpPr>
              <p:cNvPr id="58" name="그룹 57"/>
              <p:cNvGrpSpPr/>
              <p:nvPr/>
            </p:nvGrpSpPr>
            <p:grpSpPr>
              <a:xfrm rot="3991399">
                <a:off x="2670504" y="6250382"/>
                <a:ext cx="112577" cy="206035"/>
                <a:chOff x="2034498" y="5487892"/>
                <a:chExt cx="495300" cy="492151"/>
              </a:xfrm>
              <a:grpFill/>
            </p:grpSpPr>
            <p:sp>
              <p:nvSpPr>
                <p:cNvPr id="62" name="자유형 61"/>
                <p:cNvSpPr/>
                <p:nvPr/>
              </p:nvSpPr>
              <p:spPr>
                <a:xfrm rot="1210096" flipH="1">
                  <a:off x="2034498" y="5632569"/>
                  <a:ext cx="495300" cy="347474"/>
                </a:xfrm>
                <a:custGeom>
                  <a:avLst/>
                  <a:gdLst>
                    <a:gd name="connsiteX0" fmla="*/ 457200 w 495300"/>
                    <a:gd name="connsiteY0" fmla="*/ 135637 h 347474"/>
                    <a:gd name="connsiteX1" fmla="*/ 261644 w 495300"/>
                    <a:gd name="connsiteY1" fmla="*/ 135637 h 347474"/>
                    <a:gd name="connsiteX2" fmla="*/ 112580 w 495300"/>
                    <a:gd name="connsiteY2" fmla="*/ 9059 h 347474"/>
                    <a:gd name="connsiteX3" fmla="*/ 58878 w 495300"/>
                    <a:gd name="connsiteY3" fmla="*/ 13439 h 347474"/>
                    <a:gd name="connsiteX4" fmla="*/ 63258 w 495300"/>
                    <a:gd name="connsiteY4" fmla="*/ 67142 h 347474"/>
                    <a:gd name="connsiteX5" fmla="*/ 143920 w 495300"/>
                    <a:gd name="connsiteY5" fmla="*/ 135637 h 347474"/>
                    <a:gd name="connsiteX6" fmla="*/ 38100 w 495300"/>
                    <a:gd name="connsiteY6" fmla="*/ 135637 h 347474"/>
                    <a:gd name="connsiteX7" fmla="*/ 0 w 495300"/>
                    <a:gd name="connsiteY7" fmla="*/ 173737 h 347474"/>
                    <a:gd name="connsiteX8" fmla="*/ 38100 w 495300"/>
                    <a:gd name="connsiteY8" fmla="*/ 211837 h 347474"/>
                    <a:gd name="connsiteX9" fmla="*/ 233656 w 495300"/>
                    <a:gd name="connsiteY9" fmla="*/ 211837 h 347474"/>
                    <a:gd name="connsiteX10" fmla="*/ 382720 w 495300"/>
                    <a:gd name="connsiteY10" fmla="*/ 338415 h 347474"/>
                    <a:gd name="connsiteX11" fmla="*/ 436422 w 495300"/>
                    <a:gd name="connsiteY11" fmla="*/ 334035 h 347474"/>
                    <a:gd name="connsiteX12" fmla="*/ 432042 w 495300"/>
                    <a:gd name="connsiteY12" fmla="*/ 280332 h 347474"/>
                    <a:gd name="connsiteX13" fmla="*/ 351380 w 495300"/>
                    <a:gd name="connsiteY13" fmla="*/ 211837 h 347474"/>
                    <a:gd name="connsiteX14" fmla="*/ 457200 w 495300"/>
                    <a:gd name="connsiteY14" fmla="*/ 211837 h 347474"/>
                    <a:gd name="connsiteX15" fmla="*/ 495300 w 495300"/>
                    <a:gd name="connsiteY15" fmla="*/ 173737 h 347474"/>
                    <a:gd name="connsiteX16" fmla="*/ 457200 w 495300"/>
                    <a:gd name="connsiteY16" fmla="*/ 135637 h 347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95300" h="347474">
                      <a:moveTo>
                        <a:pt x="457200" y="135637"/>
                      </a:moveTo>
                      <a:lnTo>
                        <a:pt x="261644" y="135637"/>
                      </a:lnTo>
                      <a:lnTo>
                        <a:pt x="112580" y="9059"/>
                      </a:lnTo>
                      <a:cubicBezTo>
                        <a:pt x="96541" y="-4562"/>
                        <a:pt x="72497" y="-2600"/>
                        <a:pt x="58878" y="13439"/>
                      </a:cubicBezTo>
                      <a:cubicBezTo>
                        <a:pt x="45257" y="29479"/>
                        <a:pt x="47219" y="53522"/>
                        <a:pt x="63258" y="67142"/>
                      </a:cubicBezTo>
                      <a:lnTo>
                        <a:pt x="143920" y="135637"/>
                      </a:lnTo>
                      <a:lnTo>
                        <a:pt x="38100" y="135637"/>
                      </a:lnTo>
                      <a:cubicBezTo>
                        <a:pt x="17058" y="135637"/>
                        <a:pt x="0" y="152695"/>
                        <a:pt x="0" y="173737"/>
                      </a:cubicBezTo>
                      <a:cubicBezTo>
                        <a:pt x="0" y="194779"/>
                        <a:pt x="17058" y="211837"/>
                        <a:pt x="38100" y="211837"/>
                      </a:cubicBezTo>
                      <a:lnTo>
                        <a:pt x="233656" y="211837"/>
                      </a:lnTo>
                      <a:lnTo>
                        <a:pt x="382720" y="338415"/>
                      </a:lnTo>
                      <a:cubicBezTo>
                        <a:pt x="398759" y="352036"/>
                        <a:pt x="422803" y="350074"/>
                        <a:pt x="436422" y="334035"/>
                      </a:cubicBezTo>
                      <a:cubicBezTo>
                        <a:pt x="450043" y="317995"/>
                        <a:pt x="448081" y="293952"/>
                        <a:pt x="432042" y="280332"/>
                      </a:cubicBezTo>
                      <a:lnTo>
                        <a:pt x="351380" y="211837"/>
                      </a:lnTo>
                      <a:lnTo>
                        <a:pt x="457200" y="211837"/>
                      </a:lnTo>
                      <a:cubicBezTo>
                        <a:pt x="478242" y="211837"/>
                        <a:pt x="495300" y="194779"/>
                        <a:pt x="495300" y="173737"/>
                      </a:cubicBezTo>
                      <a:cubicBezTo>
                        <a:pt x="495300" y="152695"/>
                        <a:pt x="478242" y="135637"/>
                        <a:pt x="457200" y="1356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3" name="자유형 62"/>
                <p:cNvSpPr/>
                <p:nvPr/>
              </p:nvSpPr>
              <p:spPr>
                <a:xfrm rot="1210096" flipH="1">
                  <a:off x="2034498" y="5487892"/>
                  <a:ext cx="495300" cy="347474"/>
                </a:xfrm>
                <a:custGeom>
                  <a:avLst/>
                  <a:gdLst>
                    <a:gd name="connsiteX0" fmla="*/ 457200 w 495300"/>
                    <a:gd name="connsiteY0" fmla="*/ 135637 h 347474"/>
                    <a:gd name="connsiteX1" fmla="*/ 261644 w 495300"/>
                    <a:gd name="connsiteY1" fmla="*/ 135637 h 347474"/>
                    <a:gd name="connsiteX2" fmla="*/ 112580 w 495300"/>
                    <a:gd name="connsiteY2" fmla="*/ 9059 h 347474"/>
                    <a:gd name="connsiteX3" fmla="*/ 58878 w 495300"/>
                    <a:gd name="connsiteY3" fmla="*/ 13439 h 347474"/>
                    <a:gd name="connsiteX4" fmla="*/ 63258 w 495300"/>
                    <a:gd name="connsiteY4" fmla="*/ 67142 h 347474"/>
                    <a:gd name="connsiteX5" fmla="*/ 143920 w 495300"/>
                    <a:gd name="connsiteY5" fmla="*/ 135637 h 347474"/>
                    <a:gd name="connsiteX6" fmla="*/ 38100 w 495300"/>
                    <a:gd name="connsiteY6" fmla="*/ 135637 h 347474"/>
                    <a:gd name="connsiteX7" fmla="*/ 0 w 495300"/>
                    <a:gd name="connsiteY7" fmla="*/ 173737 h 347474"/>
                    <a:gd name="connsiteX8" fmla="*/ 38100 w 495300"/>
                    <a:gd name="connsiteY8" fmla="*/ 211837 h 347474"/>
                    <a:gd name="connsiteX9" fmla="*/ 233656 w 495300"/>
                    <a:gd name="connsiteY9" fmla="*/ 211837 h 347474"/>
                    <a:gd name="connsiteX10" fmla="*/ 382720 w 495300"/>
                    <a:gd name="connsiteY10" fmla="*/ 338415 h 347474"/>
                    <a:gd name="connsiteX11" fmla="*/ 436422 w 495300"/>
                    <a:gd name="connsiteY11" fmla="*/ 334035 h 347474"/>
                    <a:gd name="connsiteX12" fmla="*/ 432042 w 495300"/>
                    <a:gd name="connsiteY12" fmla="*/ 280332 h 347474"/>
                    <a:gd name="connsiteX13" fmla="*/ 351380 w 495300"/>
                    <a:gd name="connsiteY13" fmla="*/ 211837 h 347474"/>
                    <a:gd name="connsiteX14" fmla="*/ 457200 w 495300"/>
                    <a:gd name="connsiteY14" fmla="*/ 211837 h 347474"/>
                    <a:gd name="connsiteX15" fmla="*/ 495300 w 495300"/>
                    <a:gd name="connsiteY15" fmla="*/ 173737 h 347474"/>
                    <a:gd name="connsiteX16" fmla="*/ 457200 w 495300"/>
                    <a:gd name="connsiteY16" fmla="*/ 135637 h 347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95300" h="347474">
                      <a:moveTo>
                        <a:pt x="457200" y="135637"/>
                      </a:moveTo>
                      <a:lnTo>
                        <a:pt x="261644" y="135637"/>
                      </a:lnTo>
                      <a:lnTo>
                        <a:pt x="112580" y="9059"/>
                      </a:lnTo>
                      <a:cubicBezTo>
                        <a:pt x="96541" y="-4562"/>
                        <a:pt x="72497" y="-2600"/>
                        <a:pt x="58878" y="13439"/>
                      </a:cubicBezTo>
                      <a:cubicBezTo>
                        <a:pt x="45257" y="29479"/>
                        <a:pt x="47219" y="53522"/>
                        <a:pt x="63258" y="67142"/>
                      </a:cubicBezTo>
                      <a:lnTo>
                        <a:pt x="143920" y="135637"/>
                      </a:lnTo>
                      <a:lnTo>
                        <a:pt x="38100" y="135637"/>
                      </a:lnTo>
                      <a:cubicBezTo>
                        <a:pt x="17058" y="135637"/>
                        <a:pt x="0" y="152695"/>
                        <a:pt x="0" y="173737"/>
                      </a:cubicBezTo>
                      <a:cubicBezTo>
                        <a:pt x="0" y="194779"/>
                        <a:pt x="17058" y="211837"/>
                        <a:pt x="38100" y="211837"/>
                      </a:cubicBezTo>
                      <a:lnTo>
                        <a:pt x="233656" y="211837"/>
                      </a:lnTo>
                      <a:lnTo>
                        <a:pt x="382720" y="338415"/>
                      </a:lnTo>
                      <a:cubicBezTo>
                        <a:pt x="398759" y="352036"/>
                        <a:pt x="422803" y="350074"/>
                        <a:pt x="436422" y="334035"/>
                      </a:cubicBezTo>
                      <a:cubicBezTo>
                        <a:pt x="450043" y="317995"/>
                        <a:pt x="448081" y="293952"/>
                        <a:pt x="432042" y="280332"/>
                      </a:cubicBezTo>
                      <a:lnTo>
                        <a:pt x="351380" y="211837"/>
                      </a:lnTo>
                      <a:lnTo>
                        <a:pt x="457200" y="211837"/>
                      </a:lnTo>
                      <a:cubicBezTo>
                        <a:pt x="478242" y="211837"/>
                        <a:pt x="495300" y="194779"/>
                        <a:pt x="495300" y="173737"/>
                      </a:cubicBezTo>
                      <a:cubicBezTo>
                        <a:pt x="495300" y="152695"/>
                        <a:pt x="478242" y="135637"/>
                        <a:pt x="457200" y="1356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59" name="그룹 58"/>
              <p:cNvGrpSpPr/>
              <p:nvPr/>
            </p:nvGrpSpPr>
            <p:grpSpPr>
              <a:xfrm rot="3991399">
                <a:off x="2782598" y="6206059"/>
                <a:ext cx="115710" cy="207270"/>
                <a:chOff x="2034498" y="5484942"/>
                <a:chExt cx="509084" cy="495101"/>
              </a:xfrm>
              <a:grpFill/>
            </p:grpSpPr>
            <p:sp>
              <p:nvSpPr>
                <p:cNvPr id="60" name="자유형 59"/>
                <p:cNvSpPr/>
                <p:nvPr/>
              </p:nvSpPr>
              <p:spPr>
                <a:xfrm rot="1210096" flipH="1">
                  <a:off x="2034498" y="5632569"/>
                  <a:ext cx="495300" cy="347474"/>
                </a:xfrm>
                <a:custGeom>
                  <a:avLst/>
                  <a:gdLst>
                    <a:gd name="connsiteX0" fmla="*/ 457200 w 495300"/>
                    <a:gd name="connsiteY0" fmla="*/ 135637 h 347474"/>
                    <a:gd name="connsiteX1" fmla="*/ 261644 w 495300"/>
                    <a:gd name="connsiteY1" fmla="*/ 135637 h 347474"/>
                    <a:gd name="connsiteX2" fmla="*/ 112580 w 495300"/>
                    <a:gd name="connsiteY2" fmla="*/ 9059 h 347474"/>
                    <a:gd name="connsiteX3" fmla="*/ 58878 w 495300"/>
                    <a:gd name="connsiteY3" fmla="*/ 13439 h 347474"/>
                    <a:gd name="connsiteX4" fmla="*/ 63258 w 495300"/>
                    <a:gd name="connsiteY4" fmla="*/ 67142 h 347474"/>
                    <a:gd name="connsiteX5" fmla="*/ 143920 w 495300"/>
                    <a:gd name="connsiteY5" fmla="*/ 135637 h 347474"/>
                    <a:gd name="connsiteX6" fmla="*/ 38100 w 495300"/>
                    <a:gd name="connsiteY6" fmla="*/ 135637 h 347474"/>
                    <a:gd name="connsiteX7" fmla="*/ 0 w 495300"/>
                    <a:gd name="connsiteY7" fmla="*/ 173737 h 347474"/>
                    <a:gd name="connsiteX8" fmla="*/ 38100 w 495300"/>
                    <a:gd name="connsiteY8" fmla="*/ 211837 h 347474"/>
                    <a:gd name="connsiteX9" fmla="*/ 233656 w 495300"/>
                    <a:gd name="connsiteY9" fmla="*/ 211837 h 347474"/>
                    <a:gd name="connsiteX10" fmla="*/ 382720 w 495300"/>
                    <a:gd name="connsiteY10" fmla="*/ 338415 h 347474"/>
                    <a:gd name="connsiteX11" fmla="*/ 436422 w 495300"/>
                    <a:gd name="connsiteY11" fmla="*/ 334035 h 347474"/>
                    <a:gd name="connsiteX12" fmla="*/ 432042 w 495300"/>
                    <a:gd name="connsiteY12" fmla="*/ 280332 h 347474"/>
                    <a:gd name="connsiteX13" fmla="*/ 351380 w 495300"/>
                    <a:gd name="connsiteY13" fmla="*/ 211837 h 347474"/>
                    <a:gd name="connsiteX14" fmla="*/ 457200 w 495300"/>
                    <a:gd name="connsiteY14" fmla="*/ 211837 h 347474"/>
                    <a:gd name="connsiteX15" fmla="*/ 495300 w 495300"/>
                    <a:gd name="connsiteY15" fmla="*/ 173737 h 347474"/>
                    <a:gd name="connsiteX16" fmla="*/ 457200 w 495300"/>
                    <a:gd name="connsiteY16" fmla="*/ 135637 h 347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95300" h="347474">
                      <a:moveTo>
                        <a:pt x="457200" y="135637"/>
                      </a:moveTo>
                      <a:lnTo>
                        <a:pt x="261644" y="135637"/>
                      </a:lnTo>
                      <a:lnTo>
                        <a:pt x="112580" y="9059"/>
                      </a:lnTo>
                      <a:cubicBezTo>
                        <a:pt x="96541" y="-4562"/>
                        <a:pt x="72497" y="-2600"/>
                        <a:pt x="58878" y="13439"/>
                      </a:cubicBezTo>
                      <a:cubicBezTo>
                        <a:pt x="45257" y="29479"/>
                        <a:pt x="47219" y="53522"/>
                        <a:pt x="63258" y="67142"/>
                      </a:cubicBezTo>
                      <a:lnTo>
                        <a:pt x="143920" y="135637"/>
                      </a:lnTo>
                      <a:lnTo>
                        <a:pt x="38100" y="135637"/>
                      </a:lnTo>
                      <a:cubicBezTo>
                        <a:pt x="17058" y="135637"/>
                        <a:pt x="0" y="152695"/>
                        <a:pt x="0" y="173737"/>
                      </a:cubicBezTo>
                      <a:cubicBezTo>
                        <a:pt x="0" y="194779"/>
                        <a:pt x="17058" y="211837"/>
                        <a:pt x="38100" y="211837"/>
                      </a:cubicBezTo>
                      <a:lnTo>
                        <a:pt x="233656" y="211837"/>
                      </a:lnTo>
                      <a:lnTo>
                        <a:pt x="382720" y="338415"/>
                      </a:lnTo>
                      <a:cubicBezTo>
                        <a:pt x="398759" y="352036"/>
                        <a:pt x="422803" y="350074"/>
                        <a:pt x="436422" y="334035"/>
                      </a:cubicBezTo>
                      <a:cubicBezTo>
                        <a:pt x="450043" y="317995"/>
                        <a:pt x="448081" y="293952"/>
                        <a:pt x="432042" y="280332"/>
                      </a:cubicBezTo>
                      <a:lnTo>
                        <a:pt x="351380" y="211837"/>
                      </a:lnTo>
                      <a:lnTo>
                        <a:pt x="457200" y="211837"/>
                      </a:lnTo>
                      <a:cubicBezTo>
                        <a:pt x="478242" y="211837"/>
                        <a:pt x="495300" y="194779"/>
                        <a:pt x="495300" y="173737"/>
                      </a:cubicBezTo>
                      <a:cubicBezTo>
                        <a:pt x="495300" y="152695"/>
                        <a:pt x="478242" y="135637"/>
                        <a:pt x="457200" y="1356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61" name="자유형 60"/>
                <p:cNvSpPr/>
                <p:nvPr/>
              </p:nvSpPr>
              <p:spPr>
                <a:xfrm rot="1210096" flipH="1">
                  <a:off x="2048281" y="5484942"/>
                  <a:ext cx="495301" cy="347474"/>
                </a:xfrm>
                <a:custGeom>
                  <a:avLst/>
                  <a:gdLst>
                    <a:gd name="connsiteX0" fmla="*/ 457200 w 495300"/>
                    <a:gd name="connsiteY0" fmla="*/ 135637 h 347474"/>
                    <a:gd name="connsiteX1" fmla="*/ 261644 w 495300"/>
                    <a:gd name="connsiteY1" fmla="*/ 135637 h 347474"/>
                    <a:gd name="connsiteX2" fmla="*/ 112580 w 495300"/>
                    <a:gd name="connsiteY2" fmla="*/ 9059 h 347474"/>
                    <a:gd name="connsiteX3" fmla="*/ 58878 w 495300"/>
                    <a:gd name="connsiteY3" fmla="*/ 13439 h 347474"/>
                    <a:gd name="connsiteX4" fmla="*/ 63258 w 495300"/>
                    <a:gd name="connsiteY4" fmla="*/ 67142 h 347474"/>
                    <a:gd name="connsiteX5" fmla="*/ 143920 w 495300"/>
                    <a:gd name="connsiteY5" fmla="*/ 135637 h 347474"/>
                    <a:gd name="connsiteX6" fmla="*/ 38100 w 495300"/>
                    <a:gd name="connsiteY6" fmla="*/ 135637 h 347474"/>
                    <a:gd name="connsiteX7" fmla="*/ 0 w 495300"/>
                    <a:gd name="connsiteY7" fmla="*/ 173737 h 347474"/>
                    <a:gd name="connsiteX8" fmla="*/ 38100 w 495300"/>
                    <a:gd name="connsiteY8" fmla="*/ 211837 h 347474"/>
                    <a:gd name="connsiteX9" fmla="*/ 233656 w 495300"/>
                    <a:gd name="connsiteY9" fmla="*/ 211837 h 347474"/>
                    <a:gd name="connsiteX10" fmla="*/ 382720 w 495300"/>
                    <a:gd name="connsiteY10" fmla="*/ 338415 h 347474"/>
                    <a:gd name="connsiteX11" fmla="*/ 436422 w 495300"/>
                    <a:gd name="connsiteY11" fmla="*/ 334035 h 347474"/>
                    <a:gd name="connsiteX12" fmla="*/ 432042 w 495300"/>
                    <a:gd name="connsiteY12" fmla="*/ 280332 h 347474"/>
                    <a:gd name="connsiteX13" fmla="*/ 351380 w 495300"/>
                    <a:gd name="connsiteY13" fmla="*/ 211837 h 347474"/>
                    <a:gd name="connsiteX14" fmla="*/ 457200 w 495300"/>
                    <a:gd name="connsiteY14" fmla="*/ 211837 h 347474"/>
                    <a:gd name="connsiteX15" fmla="*/ 495300 w 495300"/>
                    <a:gd name="connsiteY15" fmla="*/ 173737 h 347474"/>
                    <a:gd name="connsiteX16" fmla="*/ 457200 w 495300"/>
                    <a:gd name="connsiteY16" fmla="*/ 135637 h 347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95300" h="347474">
                      <a:moveTo>
                        <a:pt x="457200" y="135637"/>
                      </a:moveTo>
                      <a:lnTo>
                        <a:pt x="261644" y="135637"/>
                      </a:lnTo>
                      <a:lnTo>
                        <a:pt x="112580" y="9059"/>
                      </a:lnTo>
                      <a:cubicBezTo>
                        <a:pt x="96541" y="-4562"/>
                        <a:pt x="72497" y="-2600"/>
                        <a:pt x="58878" y="13439"/>
                      </a:cubicBezTo>
                      <a:cubicBezTo>
                        <a:pt x="45257" y="29479"/>
                        <a:pt x="47219" y="53522"/>
                        <a:pt x="63258" y="67142"/>
                      </a:cubicBezTo>
                      <a:lnTo>
                        <a:pt x="143920" y="135637"/>
                      </a:lnTo>
                      <a:lnTo>
                        <a:pt x="38100" y="135637"/>
                      </a:lnTo>
                      <a:cubicBezTo>
                        <a:pt x="17058" y="135637"/>
                        <a:pt x="0" y="152695"/>
                        <a:pt x="0" y="173737"/>
                      </a:cubicBezTo>
                      <a:cubicBezTo>
                        <a:pt x="0" y="194779"/>
                        <a:pt x="17058" y="211837"/>
                        <a:pt x="38100" y="211837"/>
                      </a:cubicBezTo>
                      <a:lnTo>
                        <a:pt x="233656" y="211837"/>
                      </a:lnTo>
                      <a:lnTo>
                        <a:pt x="382720" y="338415"/>
                      </a:lnTo>
                      <a:cubicBezTo>
                        <a:pt x="398759" y="352036"/>
                        <a:pt x="422803" y="350074"/>
                        <a:pt x="436422" y="334035"/>
                      </a:cubicBezTo>
                      <a:cubicBezTo>
                        <a:pt x="450043" y="317995"/>
                        <a:pt x="448081" y="293952"/>
                        <a:pt x="432042" y="280332"/>
                      </a:cubicBezTo>
                      <a:lnTo>
                        <a:pt x="351380" y="211837"/>
                      </a:lnTo>
                      <a:lnTo>
                        <a:pt x="457200" y="211837"/>
                      </a:lnTo>
                      <a:cubicBezTo>
                        <a:pt x="478242" y="211837"/>
                        <a:pt x="495300" y="194779"/>
                        <a:pt x="495300" y="173737"/>
                      </a:cubicBezTo>
                      <a:cubicBezTo>
                        <a:pt x="495300" y="152695"/>
                        <a:pt x="478242" y="135637"/>
                        <a:pt x="457200" y="1356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13" name="자유형 12"/>
            <p:cNvSpPr/>
            <p:nvPr/>
          </p:nvSpPr>
          <p:spPr>
            <a:xfrm flipH="1">
              <a:off x="2520795" y="5600309"/>
              <a:ext cx="437693" cy="291559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88990"/>
                <a:gd name="connsiteY0" fmla="*/ 6742 h 366495"/>
                <a:gd name="connsiteX1" fmla="*/ 147 w 388990"/>
                <a:gd name="connsiteY1" fmla="*/ 87033 h 366495"/>
                <a:gd name="connsiteX2" fmla="*/ 44044 w 388990"/>
                <a:gd name="connsiteY2" fmla="*/ 270234 h 366495"/>
                <a:gd name="connsiteX3" fmla="*/ 286119 w 388990"/>
                <a:gd name="connsiteY3" fmla="*/ 366433 h 366495"/>
                <a:gd name="connsiteX4" fmla="*/ 386765 w 388990"/>
                <a:gd name="connsiteY4" fmla="*/ 257520 h 366495"/>
                <a:gd name="connsiteX5" fmla="*/ 339932 w 388990"/>
                <a:gd name="connsiteY5" fmla="*/ 184641 h 366495"/>
                <a:gd name="connsiteX6" fmla="*/ 163843 w 388990"/>
                <a:gd name="connsiteY6" fmla="*/ 118783 h 366495"/>
                <a:gd name="connsiteX7" fmla="*/ 138443 w 388990"/>
                <a:gd name="connsiteY7" fmla="*/ 17183 h 366495"/>
                <a:gd name="connsiteX8" fmla="*/ 34036 w 388990"/>
                <a:gd name="connsiteY8" fmla="*/ 6742 h 366495"/>
                <a:gd name="connsiteX0" fmla="*/ 22011 w 376965"/>
                <a:gd name="connsiteY0" fmla="*/ 8390 h 368139"/>
                <a:gd name="connsiteX1" fmla="*/ 1677 w 376965"/>
                <a:gd name="connsiteY1" fmla="*/ 111273 h 368139"/>
                <a:gd name="connsiteX2" fmla="*/ 32019 w 376965"/>
                <a:gd name="connsiteY2" fmla="*/ 271882 h 368139"/>
                <a:gd name="connsiteX3" fmla="*/ 274094 w 376965"/>
                <a:gd name="connsiteY3" fmla="*/ 368081 h 368139"/>
                <a:gd name="connsiteX4" fmla="*/ 374740 w 376965"/>
                <a:gd name="connsiteY4" fmla="*/ 259168 h 368139"/>
                <a:gd name="connsiteX5" fmla="*/ 327907 w 376965"/>
                <a:gd name="connsiteY5" fmla="*/ 186289 h 368139"/>
                <a:gd name="connsiteX6" fmla="*/ 151818 w 376965"/>
                <a:gd name="connsiteY6" fmla="*/ 120431 h 368139"/>
                <a:gd name="connsiteX7" fmla="*/ 126418 w 376965"/>
                <a:gd name="connsiteY7" fmla="*/ 18831 h 368139"/>
                <a:gd name="connsiteX8" fmla="*/ 22011 w 376965"/>
                <a:gd name="connsiteY8" fmla="*/ 8390 h 368139"/>
                <a:gd name="connsiteX0" fmla="*/ 41386 w 378266"/>
                <a:gd name="connsiteY0" fmla="*/ 41193 h 351237"/>
                <a:gd name="connsiteX1" fmla="*/ 2978 w 378266"/>
                <a:gd name="connsiteY1" fmla="*/ 94371 h 351237"/>
                <a:gd name="connsiteX2" fmla="*/ 33320 w 378266"/>
                <a:gd name="connsiteY2" fmla="*/ 254980 h 351237"/>
                <a:gd name="connsiteX3" fmla="*/ 275395 w 378266"/>
                <a:gd name="connsiteY3" fmla="*/ 351179 h 351237"/>
                <a:gd name="connsiteX4" fmla="*/ 376041 w 378266"/>
                <a:gd name="connsiteY4" fmla="*/ 242266 h 351237"/>
                <a:gd name="connsiteX5" fmla="*/ 329208 w 378266"/>
                <a:gd name="connsiteY5" fmla="*/ 169387 h 351237"/>
                <a:gd name="connsiteX6" fmla="*/ 153119 w 378266"/>
                <a:gd name="connsiteY6" fmla="*/ 103529 h 351237"/>
                <a:gd name="connsiteX7" fmla="*/ 127719 w 378266"/>
                <a:gd name="connsiteY7" fmla="*/ 1929 h 351237"/>
                <a:gd name="connsiteX8" fmla="*/ 41386 w 378266"/>
                <a:gd name="connsiteY8" fmla="*/ 41193 h 351237"/>
                <a:gd name="connsiteX0" fmla="*/ 41386 w 378266"/>
                <a:gd name="connsiteY0" fmla="*/ 999 h 311043"/>
                <a:gd name="connsiteX1" fmla="*/ 2978 w 378266"/>
                <a:gd name="connsiteY1" fmla="*/ 54177 h 311043"/>
                <a:gd name="connsiteX2" fmla="*/ 33320 w 378266"/>
                <a:gd name="connsiteY2" fmla="*/ 214786 h 311043"/>
                <a:gd name="connsiteX3" fmla="*/ 275395 w 378266"/>
                <a:gd name="connsiteY3" fmla="*/ 310985 h 311043"/>
                <a:gd name="connsiteX4" fmla="*/ 376041 w 378266"/>
                <a:gd name="connsiteY4" fmla="*/ 202072 h 311043"/>
                <a:gd name="connsiteX5" fmla="*/ 329208 w 378266"/>
                <a:gd name="connsiteY5" fmla="*/ 129193 h 311043"/>
                <a:gd name="connsiteX6" fmla="*/ 153119 w 378266"/>
                <a:gd name="connsiteY6" fmla="*/ 63335 h 311043"/>
                <a:gd name="connsiteX7" fmla="*/ 111903 w 378266"/>
                <a:gd name="connsiteY7" fmla="*/ 22736 h 311043"/>
                <a:gd name="connsiteX8" fmla="*/ 41386 w 378266"/>
                <a:gd name="connsiteY8" fmla="*/ 999 h 311043"/>
                <a:gd name="connsiteX0" fmla="*/ 41386 w 378266"/>
                <a:gd name="connsiteY0" fmla="*/ 999 h 302015"/>
                <a:gd name="connsiteX1" fmla="*/ 2978 w 378266"/>
                <a:gd name="connsiteY1" fmla="*/ 54177 h 302015"/>
                <a:gd name="connsiteX2" fmla="*/ 33320 w 378266"/>
                <a:gd name="connsiteY2" fmla="*/ 214786 h 302015"/>
                <a:gd name="connsiteX3" fmla="*/ 275395 w 378266"/>
                <a:gd name="connsiteY3" fmla="*/ 301948 h 302015"/>
                <a:gd name="connsiteX4" fmla="*/ 376041 w 378266"/>
                <a:gd name="connsiteY4" fmla="*/ 202072 h 302015"/>
                <a:gd name="connsiteX5" fmla="*/ 329208 w 378266"/>
                <a:gd name="connsiteY5" fmla="*/ 129193 h 302015"/>
                <a:gd name="connsiteX6" fmla="*/ 153119 w 378266"/>
                <a:gd name="connsiteY6" fmla="*/ 63335 h 302015"/>
                <a:gd name="connsiteX7" fmla="*/ 111903 w 378266"/>
                <a:gd name="connsiteY7" fmla="*/ 22736 h 302015"/>
                <a:gd name="connsiteX8" fmla="*/ 41386 w 378266"/>
                <a:gd name="connsiteY8" fmla="*/ 999 h 302015"/>
                <a:gd name="connsiteX0" fmla="*/ 42950 w 378230"/>
                <a:gd name="connsiteY0" fmla="*/ 999 h 293801"/>
                <a:gd name="connsiteX1" fmla="*/ 4542 w 378230"/>
                <a:gd name="connsiteY1" fmla="*/ 54177 h 293801"/>
                <a:gd name="connsiteX2" fmla="*/ 34884 w 378230"/>
                <a:gd name="connsiteY2" fmla="*/ 214786 h 293801"/>
                <a:gd name="connsiteX3" fmla="*/ 307805 w 378230"/>
                <a:gd name="connsiteY3" fmla="*/ 293723 h 293801"/>
                <a:gd name="connsiteX4" fmla="*/ 377605 w 378230"/>
                <a:gd name="connsiteY4" fmla="*/ 202072 h 293801"/>
                <a:gd name="connsiteX5" fmla="*/ 330772 w 378230"/>
                <a:gd name="connsiteY5" fmla="*/ 129193 h 293801"/>
                <a:gd name="connsiteX6" fmla="*/ 154683 w 378230"/>
                <a:gd name="connsiteY6" fmla="*/ 63335 h 293801"/>
                <a:gd name="connsiteX7" fmla="*/ 113467 w 378230"/>
                <a:gd name="connsiteY7" fmla="*/ 22736 h 293801"/>
                <a:gd name="connsiteX8" fmla="*/ 42950 w 378230"/>
                <a:gd name="connsiteY8" fmla="*/ 999 h 293801"/>
                <a:gd name="connsiteX0" fmla="*/ 42950 w 384265"/>
                <a:gd name="connsiteY0" fmla="*/ 999 h 294246"/>
                <a:gd name="connsiteX1" fmla="*/ 4542 w 384265"/>
                <a:gd name="connsiteY1" fmla="*/ 54177 h 294246"/>
                <a:gd name="connsiteX2" fmla="*/ 34884 w 384265"/>
                <a:gd name="connsiteY2" fmla="*/ 214786 h 294246"/>
                <a:gd name="connsiteX3" fmla="*/ 307805 w 384265"/>
                <a:gd name="connsiteY3" fmla="*/ 293723 h 294246"/>
                <a:gd name="connsiteX4" fmla="*/ 383775 w 384265"/>
                <a:gd name="connsiteY4" fmla="*/ 179453 h 294246"/>
                <a:gd name="connsiteX5" fmla="*/ 330772 w 384265"/>
                <a:gd name="connsiteY5" fmla="*/ 129193 h 294246"/>
                <a:gd name="connsiteX6" fmla="*/ 154683 w 384265"/>
                <a:gd name="connsiteY6" fmla="*/ 63335 h 294246"/>
                <a:gd name="connsiteX7" fmla="*/ 113467 w 384265"/>
                <a:gd name="connsiteY7" fmla="*/ 22736 h 294246"/>
                <a:gd name="connsiteX8" fmla="*/ 42950 w 384265"/>
                <a:gd name="connsiteY8" fmla="*/ 999 h 294246"/>
                <a:gd name="connsiteX0" fmla="*/ 42406 w 384130"/>
                <a:gd name="connsiteY0" fmla="*/ 999 h 298326"/>
                <a:gd name="connsiteX1" fmla="*/ 3998 w 384130"/>
                <a:gd name="connsiteY1" fmla="*/ 54177 h 298326"/>
                <a:gd name="connsiteX2" fmla="*/ 34340 w 384130"/>
                <a:gd name="connsiteY2" fmla="*/ 214786 h 298326"/>
                <a:gd name="connsiteX3" fmla="*/ 296979 w 384130"/>
                <a:gd name="connsiteY3" fmla="*/ 297836 h 298326"/>
                <a:gd name="connsiteX4" fmla="*/ 383231 w 384130"/>
                <a:gd name="connsiteY4" fmla="*/ 179453 h 298326"/>
                <a:gd name="connsiteX5" fmla="*/ 330228 w 384130"/>
                <a:gd name="connsiteY5" fmla="*/ 129193 h 298326"/>
                <a:gd name="connsiteX6" fmla="*/ 154139 w 384130"/>
                <a:gd name="connsiteY6" fmla="*/ 63335 h 298326"/>
                <a:gd name="connsiteX7" fmla="*/ 112923 w 384130"/>
                <a:gd name="connsiteY7" fmla="*/ 22736 h 298326"/>
                <a:gd name="connsiteX8" fmla="*/ 42406 w 384130"/>
                <a:gd name="connsiteY8" fmla="*/ 999 h 298326"/>
                <a:gd name="connsiteX0" fmla="*/ 42406 w 383718"/>
                <a:gd name="connsiteY0" fmla="*/ 999 h 298855"/>
                <a:gd name="connsiteX1" fmla="*/ 3998 w 383718"/>
                <a:gd name="connsiteY1" fmla="*/ 54177 h 298855"/>
                <a:gd name="connsiteX2" fmla="*/ 34340 w 383718"/>
                <a:gd name="connsiteY2" fmla="*/ 214786 h 298855"/>
                <a:gd name="connsiteX3" fmla="*/ 296979 w 383718"/>
                <a:gd name="connsiteY3" fmla="*/ 297836 h 298855"/>
                <a:gd name="connsiteX4" fmla="*/ 353173 w 383718"/>
                <a:gd name="connsiteY4" fmla="*/ 255840 h 298855"/>
                <a:gd name="connsiteX5" fmla="*/ 383231 w 383718"/>
                <a:gd name="connsiteY5" fmla="*/ 179453 h 298855"/>
                <a:gd name="connsiteX6" fmla="*/ 330228 w 383718"/>
                <a:gd name="connsiteY6" fmla="*/ 129193 h 298855"/>
                <a:gd name="connsiteX7" fmla="*/ 154139 w 383718"/>
                <a:gd name="connsiteY7" fmla="*/ 63335 h 298855"/>
                <a:gd name="connsiteX8" fmla="*/ 112923 w 383718"/>
                <a:gd name="connsiteY8" fmla="*/ 22736 h 298855"/>
                <a:gd name="connsiteX9" fmla="*/ 42406 w 383718"/>
                <a:gd name="connsiteY9" fmla="*/ 999 h 298855"/>
                <a:gd name="connsiteX0" fmla="*/ 42406 w 387210"/>
                <a:gd name="connsiteY0" fmla="*/ 999 h 300412"/>
                <a:gd name="connsiteX1" fmla="*/ 3998 w 387210"/>
                <a:gd name="connsiteY1" fmla="*/ 54177 h 300412"/>
                <a:gd name="connsiteX2" fmla="*/ 34340 w 387210"/>
                <a:gd name="connsiteY2" fmla="*/ 214786 h 300412"/>
                <a:gd name="connsiteX3" fmla="*/ 296979 w 387210"/>
                <a:gd name="connsiteY3" fmla="*/ 297836 h 300412"/>
                <a:gd name="connsiteX4" fmla="*/ 373737 w 387210"/>
                <a:gd name="connsiteY4" fmla="*/ 270235 h 300412"/>
                <a:gd name="connsiteX5" fmla="*/ 383231 w 387210"/>
                <a:gd name="connsiteY5" fmla="*/ 179453 h 300412"/>
                <a:gd name="connsiteX6" fmla="*/ 330228 w 387210"/>
                <a:gd name="connsiteY6" fmla="*/ 129193 h 300412"/>
                <a:gd name="connsiteX7" fmla="*/ 154139 w 387210"/>
                <a:gd name="connsiteY7" fmla="*/ 63335 h 300412"/>
                <a:gd name="connsiteX8" fmla="*/ 112923 w 387210"/>
                <a:gd name="connsiteY8" fmla="*/ 22736 h 300412"/>
                <a:gd name="connsiteX9" fmla="*/ 42406 w 387210"/>
                <a:gd name="connsiteY9" fmla="*/ 999 h 300412"/>
                <a:gd name="connsiteX0" fmla="*/ 39800 w 384604"/>
                <a:gd name="connsiteY0" fmla="*/ 999 h 300412"/>
                <a:gd name="connsiteX1" fmla="*/ 1392 w 384604"/>
                <a:gd name="connsiteY1" fmla="*/ 54177 h 300412"/>
                <a:gd name="connsiteX2" fmla="*/ 31734 w 384604"/>
                <a:gd name="connsiteY2" fmla="*/ 214786 h 300412"/>
                <a:gd name="connsiteX3" fmla="*/ 234739 w 384604"/>
                <a:gd name="connsiteY3" fmla="*/ 297836 h 300412"/>
                <a:gd name="connsiteX4" fmla="*/ 371131 w 384604"/>
                <a:gd name="connsiteY4" fmla="*/ 270235 h 300412"/>
                <a:gd name="connsiteX5" fmla="*/ 380625 w 384604"/>
                <a:gd name="connsiteY5" fmla="*/ 179453 h 300412"/>
                <a:gd name="connsiteX6" fmla="*/ 327622 w 384604"/>
                <a:gd name="connsiteY6" fmla="*/ 129193 h 300412"/>
                <a:gd name="connsiteX7" fmla="*/ 151533 w 384604"/>
                <a:gd name="connsiteY7" fmla="*/ 63335 h 300412"/>
                <a:gd name="connsiteX8" fmla="*/ 110317 w 384604"/>
                <a:gd name="connsiteY8" fmla="*/ 22736 h 300412"/>
                <a:gd name="connsiteX9" fmla="*/ 39800 w 384604"/>
                <a:gd name="connsiteY9" fmla="*/ 999 h 300412"/>
                <a:gd name="connsiteX0" fmla="*/ 39800 w 382423"/>
                <a:gd name="connsiteY0" fmla="*/ 999 h 299830"/>
                <a:gd name="connsiteX1" fmla="*/ 1392 w 382423"/>
                <a:gd name="connsiteY1" fmla="*/ 54177 h 299830"/>
                <a:gd name="connsiteX2" fmla="*/ 31734 w 382423"/>
                <a:gd name="connsiteY2" fmla="*/ 214786 h 299830"/>
                <a:gd name="connsiteX3" fmla="*/ 234739 w 382423"/>
                <a:gd name="connsiteY3" fmla="*/ 297836 h 299830"/>
                <a:gd name="connsiteX4" fmla="*/ 362906 w 382423"/>
                <a:gd name="connsiteY4" fmla="*/ 266122 h 299830"/>
                <a:gd name="connsiteX5" fmla="*/ 380625 w 382423"/>
                <a:gd name="connsiteY5" fmla="*/ 179453 h 299830"/>
                <a:gd name="connsiteX6" fmla="*/ 327622 w 382423"/>
                <a:gd name="connsiteY6" fmla="*/ 129193 h 299830"/>
                <a:gd name="connsiteX7" fmla="*/ 151533 w 382423"/>
                <a:gd name="connsiteY7" fmla="*/ 63335 h 299830"/>
                <a:gd name="connsiteX8" fmla="*/ 110317 w 382423"/>
                <a:gd name="connsiteY8" fmla="*/ 22736 h 299830"/>
                <a:gd name="connsiteX9" fmla="*/ 39800 w 382423"/>
                <a:gd name="connsiteY9" fmla="*/ 999 h 299830"/>
                <a:gd name="connsiteX0" fmla="*/ 39800 w 381852"/>
                <a:gd name="connsiteY0" fmla="*/ 999 h 299221"/>
                <a:gd name="connsiteX1" fmla="*/ 1392 w 381852"/>
                <a:gd name="connsiteY1" fmla="*/ 54177 h 299221"/>
                <a:gd name="connsiteX2" fmla="*/ 31734 w 381852"/>
                <a:gd name="connsiteY2" fmla="*/ 214786 h 299221"/>
                <a:gd name="connsiteX3" fmla="*/ 234739 w 381852"/>
                <a:gd name="connsiteY3" fmla="*/ 297836 h 299221"/>
                <a:gd name="connsiteX4" fmla="*/ 359104 w 381852"/>
                <a:gd name="connsiteY4" fmla="*/ 260419 h 299221"/>
                <a:gd name="connsiteX5" fmla="*/ 380625 w 381852"/>
                <a:gd name="connsiteY5" fmla="*/ 179453 h 299221"/>
                <a:gd name="connsiteX6" fmla="*/ 327622 w 381852"/>
                <a:gd name="connsiteY6" fmla="*/ 129193 h 299221"/>
                <a:gd name="connsiteX7" fmla="*/ 151533 w 381852"/>
                <a:gd name="connsiteY7" fmla="*/ 63335 h 299221"/>
                <a:gd name="connsiteX8" fmla="*/ 110317 w 381852"/>
                <a:gd name="connsiteY8" fmla="*/ 22736 h 299221"/>
                <a:gd name="connsiteX9" fmla="*/ 39800 w 381852"/>
                <a:gd name="connsiteY9" fmla="*/ 999 h 299221"/>
                <a:gd name="connsiteX0" fmla="*/ 42806 w 384858"/>
                <a:gd name="connsiteY0" fmla="*/ 999 h 299131"/>
                <a:gd name="connsiteX1" fmla="*/ 4398 w 384858"/>
                <a:gd name="connsiteY1" fmla="*/ 54177 h 299131"/>
                <a:gd name="connsiteX2" fmla="*/ 27136 w 384858"/>
                <a:gd name="connsiteY2" fmla="*/ 216687 h 299131"/>
                <a:gd name="connsiteX3" fmla="*/ 237745 w 384858"/>
                <a:gd name="connsiteY3" fmla="*/ 297836 h 299131"/>
                <a:gd name="connsiteX4" fmla="*/ 362110 w 384858"/>
                <a:gd name="connsiteY4" fmla="*/ 260419 h 299131"/>
                <a:gd name="connsiteX5" fmla="*/ 383631 w 384858"/>
                <a:gd name="connsiteY5" fmla="*/ 179453 h 299131"/>
                <a:gd name="connsiteX6" fmla="*/ 330628 w 384858"/>
                <a:gd name="connsiteY6" fmla="*/ 129193 h 299131"/>
                <a:gd name="connsiteX7" fmla="*/ 154539 w 384858"/>
                <a:gd name="connsiteY7" fmla="*/ 63335 h 299131"/>
                <a:gd name="connsiteX8" fmla="*/ 113323 w 384858"/>
                <a:gd name="connsiteY8" fmla="*/ 22736 h 299131"/>
                <a:gd name="connsiteX9" fmla="*/ 42806 w 384858"/>
                <a:gd name="connsiteY9" fmla="*/ 999 h 299131"/>
                <a:gd name="connsiteX0" fmla="*/ 40587 w 382639"/>
                <a:gd name="connsiteY0" fmla="*/ 999 h 299131"/>
                <a:gd name="connsiteX1" fmla="*/ 2179 w 382639"/>
                <a:gd name="connsiteY1" fmla="*/ 54177 h 299131"/>
                <a:gd name="connsiteX2" fmla="*/ 6920 w 382639"/>
                <a:gd name="connsiteY2" fmla="*/ 188661 h 299131"/>
                <a:gd name="connsiteX3" fmla="*/ 24917 w 382639"/>
                <a:gd name="connsiteY3" fmla="*/ 216687 h 299131"/>
                <a:gd name="connsiteX4" fmla="*/ 235526 w 382639"/>
                <a:gd name="connsiteY4" fmla="*/ 297836 h 299131"/>
                <a:gd name="connsiteX5" fmla="*/ 359891 w 382639"/>
                <a:gd name="connsiteY5" fmla="*/ 260419 h 299131"/>
                <a:gd name="connsiteX6" fmla="*/ 381412 w 382639"/>
                <a:gd name="connsiteY6" fmla="*/ 179453 h 299131"/>
                <a:gd name="connsiteX7" fmla="*/ 328409 w 382639"/>
                <a:gd name="connsiteY7" fmla="*/ 129193 h 299131"/>
                <a:gd name="connsiteX8" fmla="*/ 152320 w 382639"/>
                <a:gd name="connsiteY8" fmla="*/ 63335 h 299131"/>
                <a:gd name="connsiteX9" fmla="*/ 111104 w 382639"/>
                <a:gd name="connsiteY9" fmla="*/ 22736 h 299131"/>
                <a:gd name="connsiteX10" fmla="*/ 40587 w 382639"/>
                <a:gd name="connsiteY10" fmla="*/ 999 h 299131"/>
                <a:gd name="connsiteX0" fmla="*/ 40587 w 382639"/>
                <a:gd name="connsiteY0" fmla="*/ 999 h 298788"/>
                <a:gd name="connsiteX1" fmla="*/ 2179 w 382639"/>
                <a:gd name="connsiteY1" fmla="*/ 54177 h 298788"/>
                <a:gd name="connsiteX2" fmla="*/ 6920 w 382639"/>
                <a:gd name="connsiteY2" fmla="*/ 188661 h 298788"/>
                <a:gd name="connsiteX3" fmla="*/ 38225 w 382639"/>
                <a:gd name="connsiteY3" fmla="*/ 224291 h 298788"/>
                <a:gd name="connsiteX4" fmla="*/ 235526 w 382639"/>
                <a:gd name="connsiteY4" fmla="*/ 297836 h 298788"/>
                <a:gd name="connsiteX5" fmla="*/ 359891 w 382639"/>
                <a:gd name="connsiteY5" fmla="*/ 260419 h 298788"/>
                <a:gd name="connsiteX6" fmla="*/ 381412 w 382639"/>
                <a:gd name="connsiteY6" fmla="*/ 179453 h 298788"/>
                <a:gd name="connsiteX7" fmla="*/ 328409 w 382639"/>
                <a:gd name="connsiteY7" fmla="*/ 129193 h 298788"/>
                <a:gd name="connsiteX8" fmla="*/ 152320 w 382639"/>
                <a:gd name="connsiteY8" fmla="*/ 63335 h 298788"/>
                <a:gd name="connsiteX9" fmla="*/ 111104 w 382639"/>
                <a:gd name="connsiteY9" fmla="*/ 22736 h 298788"/>
                <a:gd name="connsiteX10" fmla="*/ 40587 w 382639"/>
                <a:gd name="connsiteY10" fmla="*/ 999 h 298788"/>
                <a:gd name="connsiteX0" fmla="*/ 43902 w 385954"/>
                <a:gd name="connsiteY0" fmla="*/ 999 h 298788"/>
                <a:gd name="connsiteX1" fmla="*/ 5494 w 385954"/>
                <a:gd name="connsiteY1" fmla="*/ 54177 h 298788"/>
                <a:gd name="connsiteX2" fmla="*/ 2631 w 385954"/>
                <a:gd name="connsiteY2" fmla="*/ 169650 h 298788"/>
                <a:gd name="connsiteX3" fmla="*/ 41540 w 385954"/>
                <a:gd name="connsiteY3" fmla="*/ 224291 h 298788"/>
                <a:gd name="connsiteX4" fmla="*/ 238841 w 385954"/>
                <a:gd name="connsiteY4" fmla="*/ 297836 h 298788"/>
                <a:gd name="connsiteX5" fmla="*/ 363206 w 385954"/>
                <a:gd name="connsiteY5" fmla="*/ 260419 h 298788"/>
                <a:gd name="connsiteX6" fmla="*/ 384727 w 385954"/>
                <a:gd name="connsiteY6" fmla="*/ 179453 h 298788"/>
                <a:gd name="connsiteX7" fmla="*/ 331724 w 385954"/>
                <a:gd name="connsiteY7" fmla="*/ 129193 h 298788"/>
                <a:gd name="connsiteX8" fmla="*/ 155635 w 385954"/>
                <a:gd name="connsiteY8" fmla="*/ 63335 h 298788"/>
                <a:gd name="connsiteX9" fmla="*/ 114419 w 385954"/>
                <a:gd name="connsiteY9" fmla="*/ 22736 h 298788"/>
                <a:gd name="connsiteX10" fmla="*/ 43902 w 385954"/>
                <a:gd name="connsiteY10" fmla="*/ 999 h 298788"/>
                <a:gd name="connsiteX0" fmla="*/ 43902 w 391200"/>
                <a:gd name="connsiteY0" fmla="*/ 999 h 298788"/>
                <a:gd name="connsiteX1" fmla="*/ 5494 w 391200"/>
                <a:gd name="connsiteY1" fmla="*/ 54177 h 298788"/>
                <a:gd name="connsiteX2" fmla="*/ 2631 w 391200"/>
                <a:gd name="connsiteY2" fmla="*/ 169650 h 298788"/>
                <a:gd name="connsiteX3" fmla="*/ 41540 w 391200"/>
                <a:gd name="connsiteY3" fmla="*/ 224291 h 298788"/>
                <a:gd name="connsiteX4" fmla="*/ 238841 w 391200"/>
                <a:gd name="connsiteY4" fmla="*/ 297836 h 298788"/>
                <a:gd name="connsiteX5" fmla="*/ 363206 w 391200"/>
                <a:gd name="connsiteY5" fmla="*/ 260419 h 298788"/>
                <a:gd name="connsiteX6" fmla="*/ 390267 w 391200"/>
                <a:gd name="connsiteY6" fmla="*/ 173913 h 298788"/>
                <a:gd name="connsiteX7" fmla="*/ 331724 w 391200"/>
                <a:gd name="connsiteY7" fmla="*/ 129193 h 298788"/>
                <a:gd name="connsiteX8" fmla="*/ 155635 w 391200"/>
                <a:gd name="connsiteY8" fmla="*/ 63335 h 298788"/>
                <a:gd name="connsiteX9" fmla="*/ 114419 w 391200"/>
                <a:gd name="connsiteY9" fmla="*/ 22736 h 298788"/>
                <a:gd name="connsiteX10" fmla="*/ 43902 w 391200"/>
                <a:gd name="connsiteY10" fmla="*/ 999 h 298788"/>
                <a:gd name="connsiteX0" fmla="*/ 43902 w 391200"/>
                <a:gd name="connsiteY0" fmla="*/ 999 h 298972"/>
                <a:gd name="connsiteX1" fmla="*/ 5494 w 391200"/>
                <a:gd name="connsiteY1" fmla="*/ 54177 h 298972"/>
                <a:gd name="connsiteX2" fmla="*/ 2631 w 391200"/>
                <a:gd name="connsiteY2" fmla="*/ 169650 h 298972"/>
                <a:gd name="connsiteX3" fmla="*/ 51235 w 391200"/>
                <a:gd name="connsiteY3" fmla="*/ 220136 h 298972"/>
                <a:gd name="connsiteX4" fmla="*/ 238841 w 391200"/>
                <a:gd name="connsiteY4" fmla="*/ 297836 h 298972"/>
                <a:gd name="connsiteX5" fmla="*/ 363206 w 391200"/>
                <a:gd name="connsiteY5" fmla="*/ 260419 h 298972"/>
                <a:gd name="connsiteX6" fmla="*/ 390267 w 391200"/>
                <a:gd name="connsiteY6" fmla="*/ 173913 h 298972"/>
                <a:gd name="connsiteX7" fmla="*/ 331724 w 391200"/>
                <a:gd name="connsiteY7" fmla="*/ 129193 h 298972"/>
                <a:gd name="connsiteX8" fmla="*/ 155635 w 391200"/>
                <a:gd name="connsiteY8" fmla="*/ 63335 h 298972"/>
                <a:gd name="connsiteX9" fmla="*/ 114419 w 391200"/>
                <a:gd name="connsiteY9" fmla="*/ 22736 h 298972"/>
                <a:gd name="connsiteX10" fmla="*/ 43902 w 391200"/>
                <a:gd name="connsiteY10" fmla="*/ 999 h 298972"/>
                <a:gd name="connsiteX0" fmla="*/ 43902 w 391200"/>
                <a:gd name="connsiteY0" fmla="*/ 999 h 291076"/>
                <a:gd name="connsiteX1" fmla="*/ 5494 w 391200"/>
                <a:gd name="connsiteY1" fmla="*/ 54177 h 291076"/>
                <a:gd name="connsiteX2" fmla="*/ 2631 w 391200"/>
                <a:gd name="connsiteY2" fmla="*/ 169650 h 291076"/>
                <a:gd name="connsiteX3" fmla="*/ 51235 w 391200"/>
                <a:gd name="connsiteY3" fmla="*/ 220136 h 291076"/>
                <a:gd name="connsiteX4" fmla="*/ 254076 w 391200"/>
                <a:gd name="connsiteY4" fmla="*/ 289526 h 291076"/>
                <a:gd name="connsiteX5" fmla="*/ 363206 w 391200"/>
                <a:gd name="connsiteY5" fmla="*/ 260419 h 291076"/>
                <a:gd name="connsiteX6" fmla="*/ 390267 w 391200"/>
                <a:gd name="connsiteY6" fmla="*/ 173913 h 291076"/>
                <a:gd name="connsiteX7" fmla="*/ 331724 w 391200"/>
                <a:gd name="connsiteY7" fmla="*/ 129193 h 291076"/>
                <a:gd name="connsiteX8" fmla="*/ 155635 w 391200"/>
                <a:gd name="connsiteY8" fmla="*/ 63335 h 291076"/>
                <a:gd name="connsiteX9" fmla="*/ 114419 w 391200"/>
                <a:gd name="connsiteY9" fmla="*/ 22736 h 291076"/>
                <a:gd name="connsiteX10" fmla="*/ 43902 w 391200"/>
                <a:gd name="connsiteY10" fmla="*/ 999 h 291076"/>
                <a:gd name="connsiteX0" fmla="*/ 41720 w 389018"/>
                <a:gd name="connsiteY0" fmla="*/ 999 h 291076"/>
                <a:gd name="connsiteX1" fmla="*/ 3312 w 389018"/>
                <a:gd name="connsiteY1" fmla="*/ 54177 h 291076"/>
                <a:gd name="connsiteX2" fmla="*/ 4604 w 389018"/>
                <a:gd name="connsiteY2" fmla="*/ 162725 h 291076"/>
                <a:gd name="connsiteX3" fmla="*/ 49053 w 389018"/>
                <a:gd name="connsiteY3" fmla="*/ 220136 h 291076"/>
                <a:gd name="connsiteX4" fmla="*/ 251894 w 389018"/>
                <a:gd name="connsiteY4" fmla="*/ 289526 h 291076"/>
                <a:gd name="connsiteX5" fmla="*/ 361024 w 389018"/>
                <a:gd name="connsiteY5" fmla="*/ 260419 h 291076"/>
                <a:gd name="connsiteX6" fmla="*/ 388085 w 389018"/>
                <a:gd name="connsiteY6" fmla="*/ 173913 h 291076"/>
                <a:gd name="connsiteX7" fmla="*/ 329542 w 389018"/>
                <a:gd name="connsiteY7" fmla="*/ 129193 h 291076"/>
                <a:gd name="connsiteX8" fmla="*/ 153453 w 389018"/>
                <a:gd name="connsiteY8" fmla="*/ 63335 h 291076"/>
                <a:gd name="connsiteX9" fmla="*/ 112237 w 389018"/>
                <a:gd name="connsiteY9" fmla="*/ 22736 h 291076"/>
                <a:gd name="connsiteX10" fmla="*/ 41720 w 389018"/>
                <a:gd name="connsiteY10" fmla="*/ 999 h 291076"/>
                <a:gd name="connsiteX0" fmla="*/ 41720 w 389018"/>
                <a:gd name="connsiteY0" fmla="*/ 999 h 296314"/>
                <a:gd name="connsiteX1" fmla="*/ 3312 w 389018"/>
                <a:gd name="connsiteY1" fmla="*/ 54177 h 296314"/>
                <a:gd name="connsiteX2" fmla="*/ 4604 w 389018"/>
                <a:gd name="connsiteY2" fmla="*/ 162725 h 296314"/>
                <a:gd name="connsiteX3" fmla="*/ 49053 w 389018"/>
                <a:gd name="connsiteY3" fmla="*/ 220136 h 296314"/>
                <a:gd name="connsiteX4" fmla="*/ 247739 w 389018"/>
                <a:gd name="connsiteY4" fmla="*/ 295066 h 296314"/>
                <a:gd name="connsiteX5" fmla="*/ 361024 w 389018"/>
                <a:gd name="connsiteY5" fmla="*/ 260419 h 296314"/>
                <a:gd name="connsiteX6" fmla="*/ 388085 w 389018"/>
                <a:gd name="connsiteY6" fmla="*/ 173913 h 296314"/>
                <a:gd name="connsiteX7" fmla="*/ 329542 w 389018"/>
                <a:gd name="connsiteY7" fmla="*/ 129193 h 296314"/>
                <a:gd name="connsiteX8" fmla="*/ 153453 w 389018"/>
                <a:gd name="connsiteY8" fmla="*/ 63335 h 296314"/>
                <a:gd name="connsiteX9" fmla="*/ 112237 w 389018"/>
                <a:gd name="connsiteY9" fmla="*/ 22736 h 296314"/>
                <a:gd name="connsiteX10" fmla="*/ 41720 w 389018"/>
                <a:gd name="connsiteY10" fmla="*/ 999 h 296314"/>
                <a:gd name="connsiteX0" fmla="*/ 41720 w 388903"/>
                <a:gd name="connsiteY0" fmla="*/ 999 h 295976"/>
                <a:gd name="connsiteX1" fmla="*/ 3312 w 388903"/>
                <a:gd name="connsiteY1" fmla="*/ 54177 h 295976"/>
                <a:gd name="connsiteX2" fmla="*/ 4604 w 388903"/>
                <a:gd name="connsiteY2" fmla="*/ 162725 h 295976"/>
                <a:gd name="connsiteX3" fmla="*/ 49053 w 388903"/>
                <a:gd name="connsiteY3" fmla="*/ 220136 h 295976"/>
                <a:gd name="connsiteX4" fmla="*/ 247739 w 388903"/>
                <a:gd name="connsiteY4" fmla="*/ 295066 h 295976"/>
                <a:gd name="connsiteX5" fmla="*/ 359639 w 388903"/>
                <a:gd name="connsiteY5" fmla="*/ 256264 h 295976"/>
                <a:gd name="connsiteX6" fmla="*/ 388085 w 388903"/>
                <a:gd name="connsiteY6" fmla="*/ 173913 h 295976"/>
                <a:gd name="connsiteX7" fmla="*/ 329542 w 388903"/>
                <a:gd name="connsiteY7" fmla="*/ 129193 h 295976"/>
                <a:gd name="connsiteX8" fmla="*/ 153453 w 388903"/>
                <a:gd name="connsiteY8" fmla="*/ 63335 h 295976"/>
                <a:gd name="connsiteX9" fmla="*/ 112237 w 388903"/>
                <a:gd name="connsiteY9" fmla="*/ 22736 h 295976"/>
                <a:gd name="connsiteX10" fmla="*/ 41720 w 388903"/>
                <a:gd name="connsiteY10" fmla="*/ 999 h 295976"/>
                <a:gd name="connsiteX0" fmla="*/ 41720 w 388903"/>
                <a:gd name="connsiteY0" fmla="*/ 999 h 295369"/>
                <a:gd name="connsiteX1" fmla="*/ 3312 w 388903"/>
                <a:gd name="connsiteY1" fmla="*/ 54177 h 295369"/>
                <a:gd name="connsiteX2" fmla="*/ 4604 w 388903"/>
                <a:gd name="connsiteY2" fmla="*/ 162725 h 295369"/>
                <a:gd name="connsiteX3" fmla="*/ 49053 w 388903"/>
                <a:gd name="connsiteY3" fmla="*/ 220136 h 295369"/>
                <a:gd name="connsiteX4" fmla="*/ 247739 w 388903"/>
                <a:gd name="connsiteY4" fmla="*/ 295066 h 295369"/>
                <a:gd name="connsiteX5" fmla="*/ 359639 w 388903"/>
                <a:gd name="connsiteY5" fmla="*/ 243799 h 295369"/>
                <a:gd name="connsiteX6" fmla="*/ 388085 w 388903"/>
                <a:gd name="connsiteY6" fmla="*/ 173913 h 295369"/>
                <a:gd name="connsiteX7" fmla="*/ 329542 w 388903"/>
                <a:gd name="connsiteY7" fmla="*/ 129193 h 295369"/>
                <a:gd name="connsiteX8" fmla="*/ 153453 w 388903"/>
                <a:gd name="connsiteY8" fmla="*/ 63335 h 295369"/>
                <a:gd name="connsiteX9" fmla="*/ 112237 w 388903"/>
                <a:gd name="connsiteY9" fmla="*/ 22736 h 295369"/>
                <a:gd name="connsiteX10" fmla="*/ 41720 w 388903"/>
                <a:gd name="connsiteY10" fmla="*/ 999 h 295369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5774"/>
                <a:gd name="connsiteX1" fmla="*/ 3312 w 388903"/>
                <a:gd name="connsiteY1" fmla="*/ 54177 h 285774"/>
                <a:gd name="connsiteX2" fmla="*/ 4604 w 388903"/>
                <a:gd name="connsiteY2" fmla="*/ 162725 h 285774"/>
                <a:gd name="connsiteX3" fmla="*/ 49053 w 388903"/>
                <a:gd name="connsiteY3" fmla="*/ 220136 h 285774"/>
                <a:gd name="connsiteX4" fmla="*/ 239429 w 388903"/>
                <a:gd name="connsiteY4" fmla="*/ 285371 h 285774"/>
                <a:gd name="connsiteX5" fmla="*/ 359639 w 388903"/>
                <a:gd name="connsiteY5" fmla="*/ 243799 h 285774"/>
                <a:gd name="connsiteX6" fmla="*/ 388085 w 388903"/>
                <a:gd name="connsiteY6" fmla="*/ 173913 h 285774"/>
                <a:gd name="connsiteX7" fmla="*/ 329542 w 388903"/>
                <a:gd name="connsiteY7" fmla="*/ 129193 h 285774"/>
                <a:gd name="connsiteX8" fmla="*/ 153453 w 388903"/>
                <a:gd name="connsiteY8" fmla="*/ 63335 h 285774"/>
                <a:gd name="connsiteX9" fmla="*/ 112237 w 388903"/>
                <a:gd name="connsiteY9" fmla="*/ 22736 h 285774"/>
                <a:gd name="connsiteX10" fmla="*/ 41720 w 388903"/>
                <a:gd name="connsiteY10" fmla="*/ 999 h 285774"/>
                <a:gd name="connsiteX0" fmla="*/ 41720 w 388903"/>
                <a:gd name="connsiteY0" fmla="*/ 999 h 289971"/>
                <a:gd name="connsiteX1" fmla="*/ 3312 w 388903"/>
                <a:gd name="connsiteY1" fmla="*/ 54177 h 289971"/>
                <a:gd name="connsiteX2" fmla="*/ 4604 w 388903"/>
                <a:gd name="connsiteY2" fmla="*/ 162725 h 289971"/>
                <a:gd name="connsiteX3" fmla="*/ 49053 w 388903"/>
                <a:gd name="connsiteY3" fmla="*/ 220136 h 289971"/>
                <a:gd name="connsiteX4" fmla="*/ 216137 w 388903"/>
                <a:gd name="connsiteY4" fmla="*/ 281596 h 289971"/>
                <a:gd name="connsiteX5" fmla="*/ 239429 w 388903"/>
                <a:gd name="connsiteY5" fmla="*/ 285371 h 289971"/>
                <a:gd name="connsiteX6" fmla="*/ 359639 w 388903"/>
                <a:gd name="connsiteY6" fmla="*/ 243799 h 289971"/>
                <a:gd name="connsiteX7" fmla="*/ 388085 w 388903"/>
                <a:gd name="connsiteY7" fmla="*/ 173913 h 289971"/>
                <a:gd name="connsiteX8" fmla="*/ 329542 w 388903"/>
                <a:gd name="connsiteY8" fmla="*/ 129193 h 289971"/>
                <a:gd name="connsiteX9" fmla="*/ 153453 w 388903"/>
                <a:gd name="connsiteY9" fmla="*/ 63335 h 289971"/>
                <a:gd name="connsiteX10" fmla="*/ 112237 w 388903"/>
                <a:gd name="connsiteY10" fmla="*/ 22736 h 289971"/>
                <a:gd name="connsiteX11" fmla="*/ 41720 w 388903"/>
                <a:gd name="connsiteY11" fmla="*/ 999 h 289971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00367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8903"/>
                <a:gd name="connsiteY0" fmla="*/ 999 h 288573"/>
                <a:gd name="connsiteX1" fmla="*/ 3312 w 388903"/>
                <a:gd name="connsiteY1" fmla="*/ 54177 h 288573"/>
                <a:gd name="connsiteX2" fmla="*/ 4604 w 388903"/>
                <a:gd name="connsiteY2" fmla="*/ 162725 h 288573"/>
                <a:gd name="connsiteX3" fmla="*/ 49053 w 388903"/>
                <a:gd name="connsiteY3" fmla="*/ 220136 h 288573"/>
                <a:gd name="connsiteX4" fmla="*/ 216137 w 388903"/>
                <a:gd name="connsiteY4" fmla="*/ 281596 h 288573"/>
                <a:gd name="connsiteX5" fmla="*/ 310062 w 388903"/>
                <a:gd name="connsiteY5" fmla="*/ 282601 h 288573"/>
                <a:gd name="connsiteX6" fmla="*/ 359639 w 388903"/>
                <a:gd name="connsiteY6" fmla="*/ 243799 h 288573"/>
                <a:gd name="connsiteX7" fmla="*/ 388085 w 388903"/>
                <a:gd name="connsiteY7" fmla="*/ 173913 h 288573"/>
                <a:gd name="connsiteX8" fmla="*/ 329542 w 388903"/>
                <a:gd name="connsiteY8" fmla="*/ 129193 h 288573"/>
                <a:gd name="connsiteX9" fmla="*/ 153453 w 388903"/>
                <a:gd name="connsiteY9" fmla="*/ 63335 h 288573"/>
                <a:gd name="connsiteX10" fmla="*/ 112237 w 388903"/>
                <a:gd name="connsiteY10" fmla="*/ 22736 h 288573"/>
                <a:gd name="connsiteX11" fmla="*/ 41720 w 388903"/>
                <a:gd name="connsiteY11" fmla="*/ 999 h 288573"/>
                <a:gd name="connsiteX0" fmla="*/ 41720 w 389835"/>
                <a:gd name="connsiteY0" fmla="*/ 999 h 288734"/>
                <a:gd name="connsiteX1" fmla="*/ 3312 w 389835"/>
                <a:gd name="connsiteY1" fmla="*/ 54177 h 288734"/>
                <a:gd name="connsiteX2" fmla="*/ 4604 w 389835"/>
                <a:gd name="connsiteY2" fmla="*/ 162725 h 288734"/>
                <a:gd name="connsiteX3" fmla="*/ 49053 w 389835"/>
                <a:gd name="connsiteY3" fmla="*/ 220136 h 288734"/>
                <a:gd name="connsiteX4" fmla="*/ 216137 w 389835"/>
                <a:gd name="connsiteY4" fmla="*/ 281596 h 288734"/>
                <a:gd name="connsiteX5" fmla="*/ 310062 w 389835"/>
                <a:gd name="connsiteY5" fmla="*/ 282601 h 288734"/>
                <a:gd name="connsiteX6" fmla="*/ 367949 w 389835"/>
                <a:gd name="connsiteY6" fmla="*/ 241029 h 288734"/>
                <a:gd name="connsiteX7" fmla="*/ 388085 w 389835"/>
                <a:gd name="connsiteY7" fmla="*/ 173913 h 288734"/>
                <a:gd name="connsiteX8" fmla="*/ 329542 w 389835"/>
                <a:gd name="connsiteY8" fmla="*/ 129193 h 288734"/>
                <a:gd name="connsiteX9" fmla="*/ 153453 w 389835"/>
                <a:gd name="connsiteY9" fmla="*/ 63335 h 288734"/>
                <a:gd name="connsiteX10" fmla="*/ 112237 w 389835"/>
                <a:gd name="connsiteY10" fmla="*/ 22736 h 288734"/>
                <a:gd name="connsiteX11" fmla="*/ 41720 w 389835"/>
                <a:gd name="connsiteY11" fmla="*/ 999 h 288734"/>
                <a:gd name="connsiteX0" fmla="*/ 41720 w 373815"/>
                <a:gd name="connsiteY0" fmla="*/ 999 h 288734"/>
                <a:gd name="connsiteX1" fmla="*/ 3312 w 373815"/>
                <a:gd name="connsiteY1" fmla="*/ 54177 h 288734"/>
                <a:gd name="connsiteX2" fmla="*/ 4604 w 373815"/>
                <a:gd name="connsiteY2" fmla="*/ 162725 h 288734"/>
                <a:gd name="connsiteX3" fmla="*/ 49053 w 373815"/>
                <a:gd name="connsiteY3" fmla="*/ 220136 h 288734"/>
                <a:gd name="connsiteX4" fmla="*/ 216137 w 373815"/>
                <a:gd name="connsiteY4" fmla="*/ 281596 h 288734"/>
                <a:gd name="connsiteX5" fmla="*/ 310062 w 373815"/>
                <a:gd name="connsiteY5" fmla="*/ 282601 h 288734"/>
                <a:gd name="connsiteX6" fmla="*/ 367949 w 373815"/>
                <a:gd name="connsiteY6" fmla="*/ 241029 h 288734"/>
                <a:gd name="connsiteX7" fmla="*/ 360152 w 373815"/>
                <a:gd name="connsiteY7" fmla="*/ 180145 h 288734"/>
                <a:gd name="connsiteX8" fmla="*/ 329542 w 373815"/>
                <a:gd name="connsiteY8" fmla="*/ 129193 h 288734"/>
                <a:gd name="connsiteX9" fmla="*/ 153453 w 373815"/>
                <a:gd name="connsiteY9" fmla="*/ 63335 h 288734"/>
                <a:gd name="connsiteX10" fmla="*/ 112237 w 373815"/>
                <a:gd name="connsiteY10" fmla="*/ 22736 h 288734"/>
                <a:gd name="connsiteX11" fmla="*/ 41720 w 373815"/>
                <a:gd name="connsiteY11" fmla="*/ 999 h 288734"/>
                <a:gd name="connsiteX0" fmla="*/ 42679 w 374774"/>
                <a:gd name="connsiteY0" fmla="*/ 999 h 288734"/>
                <a:gd name="connsiteX1" fmla="*/ 4271 w 374774"/>
                <a:gd name="connsiteY1" fmla="*/ 54177 h 288734"/>
                <a:gd name="connsiteX2" fmla="*/ 3494 w 374774"/>
                <a:gd name="connsiteY2" fmla="*/ 164803 h 288734"/>
                <a:gd name="connsiteX3" fmla="*/ 50012 w 374774"/>
                <a:gd name="connsiteY3" fmla="*/ 220136 h 288734"/>
                <a:gd name="connsiteX4" fmla="*/ 217096 w 374774"/>
                <a:gd name="connsiteY4" fmla="*/ 281596 h 288734"/>
                <a:gd name="connsiteX5" fmla="*/ 311021 w 374774"/>
                <a:gd name="connsiteY5" fmla="*/ 282601 h 288734"/>
                <a:gd name="connsiteX6" fmla="*/ 368908 w 374774"/>
                <a:gd name="connsiteY6" fmla="*/ 241029 h 288734"/>
                <a:gd name="connsiteX7" fmla="*/ 361111 w 374774"/>
                <a:gd name="connsiteY7" fmla="*/ 180145 h 288734"/>
                <a:gd name="connsiteX8" fmla="*/ 330501 w 374774"/>
                <a:gd name="connsiteY8" fmla="*/ 129193 h 288734"/>
                <a:gd name="connsiteX9" fmla="*/ 154412 w 374774"/>
                <a:gd name="connsiteY9" fmla="*/ 63335 h 288734"/>
                <a:gd name="connsiteX10" fmla="*/ 113196 w 374774"/>
                <a:gd name="connsiteY10" fmla="*/ 22736 h 288734"/>
                <a:gd name="connsiteX11" fmla="*/ 42679 w 374774"/>
                <a:gd name="connsiteY11" fmla="*/ 999 h 288734"/>
                <a:gd name="connsiteX0" fmla="*/ 42679 w 378231"/>
                <a:gd name="connsiteY0" fmla="*/ 999 h 288734"/>
                <a:gd name="connsiteX1" fmla="*/ 4271 w 378231"/>
                <a:gd name="connsiteY1" fmla="*/ 54177 h 288734"/>
                <a:gd name="connsiteX2" fmla="*/ 3494 w 378231"/>
                <a:gd name="connsiteY2" fmla="*/ 164803 h 288734"/>
                <a:gd name="connsiteX3" fmla="*/ 50012 w 378231"/>
                <a:gd name="connsiteY3" fmla="*/ 220136 h 288734"/>
                <a:gd name="connsiteX4" fmla="*/ 217096 w 378231"/>
                <a:gd name="connsiteY4" fmla="*/ 281596 h 288734"/>
                <a:gd name="connsiteX5" fmla="*/ 311021 w 378231"/>
                <a:gd name="connsiteY5" fmla="*/ 282601 h 288734"/>
                <a:gd name="connsiteX6" fmla="*/ 368908 w 378231"/>
                <a:gd name="connsiteY6" fmla="*/ 241029 h 288734"/>
                <a:gd name="connsiteX7" fmla="*/ 371940 w 378231"/>
                <a:gd name="connsiteY7" fmla="*/ 188463 h 288734"/>
                <a:gd name="connsiteX8" fmla="*/ 330501 w 378231"/>
                <a:gd name="connsiteY8" fmla="*/ 129193 h 288734"/>
                <a:gd name="connsiteX9" fmla="*/ 154412 w 378231"/>
                <a:gd name="connsiteY9" fmla="*/ 63335 h 288734"/>
                <a:gd name="connsiteX10" fmla="*/ 113196 w 378231"/>
                <a:gd name="connsiteY10" fmla="*/ 22736 h 288734"/>
                <a:gd name="connsiteX11" fmla="*/ 42679 w 378231"/>
                <a:gd name="connsiteY11" fmla="*/ 999 h 288734"/>
                <a:gd name="connsiteX0" fmla="*/ 42679 w 379004"/>
                <a:gd name="connsiteY0" fmla="*/ 999 h 288734"/>
                <a:gd name="connsiteX1" fmla="*/ 4271 w 379004"/>
                <a:gd name="connsiteY1" fmla="*/ 54177 h 288734"/>
                <a:gd name="connsiteX2" fmla="*/ 3494 w 379004"/>
                <a:gd name="connsiteY2" fmla="*/ 164803 h 288734"/>
                <a:gd name="connsiteX3" fmla="*/ 50012 w 379004"/>
                <a:gd name="connsiteY3" fmla="*/ 220136 h 288734"/>
                <a:gd name="connsiteX4" fmla="*/ 217096 w 379004"/>
                <a:gd name="connsiteY4" fmla="*/ 281596 h 288734"/>
                <a:gd name="connsiteX5" fmla="*/ 311021 w 379004"/>
                <a:gd name="connsiteY5" fmla="*/ 282601 h 288734"/>
                <a:gd name="connsiteX6" fmla="*/ 368908 w 379004"/>
                <a:gd name="connsiteY6" fmla="*/ 241029 h 288734"/>
                <a:gd name="connsiteX7" fmla="*/ 371940 w 379004"/>
                <a:gd name="connsiteY7" fmla="*/ 188463 h 288734"/>
                <a:gd name="connsiteX8" fmla="*/ 317869 w 379004"/>
                <a:gd name="connsiteY8" fmla="*/ 162467 h 288734"/>
                <a:gd name="connsiteX9" fmla="*/ 154412 w 379004"/>
                <a:gd name="connsiteY9" fmla="*/ 63335 h 288734"/>
                <a:gd name="connsiteX10" fmla="*/ 113196 w 379004"/>
                <a:gd name="connsiteY10" fmla="*/ 22736 h 288734"/>
                <a:gd name="connsiteX11" fmla="*/ 42679 w 379004"/>
                <a:gd name="connsiteY11" fmla="*/ 999 h 288734"/>
                <a:gd name="connsiteX0" fmla="*/ 42679 w 376147"/>
                <a:gd name="connsiteY0" fmla="*/ 999 h 288734"/>
                <a:gd name="connsiteX1" fmla="*/ 4271 w 376147"/>
                <a:gd name="connsiteY1" fmla="*/ 54177 h 288734"/>
                <a:gd name="connsiteX2" fmla="*/ 3494 w 376147"/>
                <a:gd name="connsiteY2" fmla="*/ 164803 h 288734"/>
                <a:gd name="connsiteX3" fmla="*/ 50012 w 376147"/>
                <a:gd name="connsiteY3" fmla="*/ 220136 h 288734"/>
                <a:gd name="connsiteX4" fmla="*/ 217096 w 376147"/>
                <a:gd name="connsiteY4" fmla="*/ 281596 h 288734"/>
                <a:gd name="connsiteX5" fmla="*/ 311021 w 376147"/>
                <a:gd name="connsiteY5" fmla="*/ 282601 h 288734"/>
                <a:gd name="connsiteX6" fmla="*/ 368908 w 376147"/>
                <a:gd name="connsiteY6" fmla="*/ 241029 h 288734"/>
                <a:gd name="connsiteX7" fmla="*/ 364721 w 376147"/>
                <a:gd name="connsiteY7" fmla="*/ 169747 h 288734"/>
                <a:gd name="connsiteX8" fmla="*/ 317869 w 376147"/>
                <a:gd name="connsiteY8" fmla="*/ 162467 h 288734"/>
                <a:gd name="connsiteX9" fmla="*/ 154412 w 376147"/>
                <a:gd name="connsiteY9" fmla="*/ 63335 h 288734"/>
                <a:gd name="connsiteX10" fmla="*/ 113196 w 376147"/>
                <a:gd name="connsiteY10" fmla="*/ 22736 h 288734"/>
                <a:gd name="connsiteX11" fmla="*/ 42679 w 376147"/>
                <a:gd name="connsiteY11" fmla="*/ 999 h 28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147" h="288734">
                  <a:moveTo>
                    <a:pt x="42679" y="999"/>
                  </a:moveTo>
                  <a:cubicBezTo>
                    <a:pt x="24525" y="6239"/>
                    <a:pt x="10802" y="26877"/>
                    <a:pt x="4271" y="54177"/>
                  </a:cubicBezTo>
                  <a:cubicBezTo>
                    <a:pt x="-2260" y="81477"/>
                    <a:pt x="-296" y="137718"/>
                    <a:pt x="3494" y="164803"/>
                  </a:cubicBezTo>
                  <a:cubicBezTo>
                    <a:pt x="7284" y="191888"/>
                    <a:pt x="14412" y="200671"/>
                    <a:pt x="50012" y="220136"/>
                  </a:cubicBezTo>
                  <a:cubicBezTo>
                    <a:pt x="85612" y="239601"/>
                    <a:pt x="185367" y="270724"/>
                    <a:pt x="217096" y="281596"/>
                  </a:cubicBezTo>
                  <a:cubicBezTo>
                    <a:pt x="248825" y="292468"/>
                    <a:pt x="285719" y="289362"/>
                    <a:pt x="311021" y="282601"/>
                  </a:cubicBezTo>
                  <a:cubicBezTo>
                    <a:pt x="336323" y="275840"/>
                    <a:pt x="354533" y="260759"/>
                    <a:pt x="368908" y="241029"/>
                  </a:cubicBezTo>
                  <a:cubicBezTo>
                    <a:pt x="383283" y="221299"/>
                    <a:pt x="373227" y="182841"/>
                    <a:pt x="364721" y="169747"/>
                  </a:cubicBezTo>
                  <a:cubicBezTo>
                    <a:pt x="356215" y="156653"/>
                    <a:pt x="352920" y="180202"/>
                    <a:pt x="317869" y="162467"/>
                  </a:cubicBezTo>
                  <a:cubicBezTo>
                    <a:pt x="282818" y="144732"/>
                    <a:pt x="192512" y="85560"/>
                    <a:pt x="154412" y="63335"/>
                  </a:cubicBezTo>
                  <a:cubicBezTo>
                    <a:pt x="116312" y="41110"/>
                    <a:pt x="131818" y="33125"/>
                    <a:pt x="113196" y="22736"/>
                  </a:cubicBezTo>
                  <a:cubicBezTo>
                    <a:pt x="94574" y="12347"/>
                    <a:pt x="60833" y="-4241"/>
                    <a:pt x="42679" y="99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 flipH="1">
              <a:off x="2522392" y="5537294"/>
              <a:ext cx="446155" cy="335036"/>
            </a:xfrm>
            <a:custGeom>
              <a:avLst/>
              <a:gdLst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51694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74310"/>
                <a:gd name="connsiteY0" fmla="*/ 5644 h 367594"/>
                <a:gd name="connsiteX1" fmla="*/ 22577 w 474310"/>
                <a:gd name="connsiteY1" fmla="*/ 88194 h 367594"/>
                <a:gd name="connsiteX2" fmla="*/ 22577 w 474310"/>
                <a:gd name="connsiteY2" fmla="*/ 246944 h 367594"/>
                <a:gd name="connsiteX3" fmla="*/ 327377 w 474310"/>
                <a:gd name="connsiteY3" fmla="*/ 367594 h 367594"/>
                <a:gd name="connsiteX4" fmla="*/ 473427 w 474310"/>
                <a:gd name="connsiteY4" fmla="*/ 246944 h 367594"/>
                <a:gd name="connsiteX5" fmla="*/ 378177 w 474310"/>
                <a:gd name="connsiteY5" fmla="*/ 166975 h 367594"/>
                <a:gd name="connsiteX6" fmla="*/ 174977 w 474310"/>
                <a:gd name="connsiteY6" fmla="*/ 119944 h 367594"/>
                <a:gd name="connsiteX7" fmla="*/ 149577 w 474310"/>
                <a:gd name="connsiteY7" fmla="*/ 18344 h 367594"/>
                <a:gd name="connsiteX8" fmla="*/ 22577 w 474310"/>
                <a:gd name="connsiteY8" fmla="*/ 5644 h 367594"/>
                <a:gd name="connsiteX0" fmla="*/ 22577 w 459256"/>
                <a:gd name="connsiteY0" fmla="*/ 5644 h 367890"/>
                <a:gd name="connsiteX1" fmla="*/ 22577 w 459256"/>
                <a:gd name="connsiteY1" fmla="*/ 88194 h 367890"/>
                <a:gd name="connsiteX2" fmla="*/ 22577 w 459256"/>
                <a:gd name="connsiteY2" fmla="*/ 246944 h 367890"/>
                <a:gd name="connsiteX3" fmla="*/ 327377 w 459256"/>
                <a:gd name="connsiteY3" fmla="*/ 367594 h 367890"/>
                <a:gd name="connsiteX4" fmla="*/ 458146 w 459256"/>
                <a:gd name="connsiteY4" fmla="*/ 277507 h 367890"/>
                <a:gd name="connsiteX5" fmla="*/ 378177 w 459256"/>
                <a:gd name="connsiteY5" fmla="*/ 166975 h 367890"/>
                <a:gd name="connsiteX6" fmla="*/ 174977 w 459256"/>
                <a:gd name="connsiteY6" fmla="*/ 119944 h 367890"/>
                <a:gd name="connsiteX7" fmla="*/ 149577 w 459256"/>
                <a:gd name="connsiteY7" fmla="*/ 18344 h 367890"/>
                <a:gd name="connsiteX8" fmla="*/ 22577 w 459256"/>
                <a:gd name="connsiteY8" fmla="*/ 5644 h 367890"/>
                <a:gd name="connsiteX0" fmla="*/ 10737 w 447416"/>
                <a:gd name="connsiteY0" fmla="*/ 5644 h 367608"/>
                <a:gd name="connsiteX1" fmla="*/ 10737 w 447416"/>
                <a:gd name="connsiteY1" fmla="*/ 88194 h 367608"/>
                <a:gd name="connsiteX2" fmla="*/ 43338 w 447416"/>
                <a:gd name="connsiteY2" fmla="*/ 271395 h 367608"/>
                <a:gd name="connsiteX3" fmla="*/ 315537 w 447416"/>
                <a:gd name="connsiteY3" fmla="*/ 367594 h 367608"/>
                <a:gd name="connsiteX4" fmla="*/ 446306 w 447416"/>
                <a:gd name="connsiteY4" fmla="*/ 277507 h 367608"/>
                <a:gd name="connsiteX5" fmla="*/ 366337 w 447416"/>
                <a:gd name="connsiteY5" fmla="*/ 166975 h 367608"/>
                <a:gd name="connsiteX6" fmla="*/ 163137 w 447416"/>
                <a:gd name="connsiteY6" fmla="*/ 119944 h 367608"/>
                <a:gd name="connsiteX7" fmla="*/ 137737 w 447416"/>
                <a:gd name="connsiteY7" fmla="*/ 18344 h 367608"/>
                <a:gd name="connsiteX8" fmla="*/ 10737 w 447416"/>
                <a:gd name="connsiteY8" fmla="*/ 5644 h 367608"/>
                <a:gd name="connsiteX0" fmla="*/ 25058 w 439144"/>
                <a:gd name="connsiteY0" fmla="*/ 6742 h 366446"/>
                <a:gd name="connsiteX1" fmla="*/ 2465 w 439144"/>
                <a:gd name="connsiteY1" fmla="*/ 87033 h 366446"/>
                <a:gd name="connsiteX2" fmla="*/ 35066 w 439144"/>
                <a:gd name="connsiteY2" fmla="*/ 270234 h 366446"/>
                <a:gd name="connsiteX3" fmla="*/ 307265 w 439144"/>
                <a:gd name="connsiteY3" fmla="*/ 366433 h 366446"/>
                <a:gd name="connsiteX4" fmla="*/ 438034 w 439144"/>
                <a:gd name="connsiteY4" fmla="*/ 276346 h 366446"/>
                <a:gd name="connsiteX5" fmla="*/ 358065 w 439144"/>
                <a:gd name="connsiteY5" fmla="*/ 165814 h 366446"/>
                <a:gd name="connsiteX6" fmla="*/ 154865 w 439144"/>
                <a:gd name="connsiteY6" fmla="*/ 118783 h 366446"/>
                <a:gd name="connsiteX7" fmla="*/ 129465 w 439144"/>
                <a:gd name="connsiteY7" fmla="*/ 17183 h 366446"/>
                <a:gd name="connsiteX8" fmla="*/ 25058 w 439144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65814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8122"/>
                <a:gd name="connsiteY0" fmla="*/ 6742 h 366446"/>
                <a:gd name="connsiteX1" fmla="*/ 147 w 448122"/>
                <a:gd name="connsiteY1" fmla="*/ 87033 h 366446"/>
                <a:gd name="connsiteX2" fmla="*/ 44044 w 448122"/>
                <a:gd name="connsiteY2" fmla="*/ 270234 h 366446"/>
                <a:gd name="connsiteX3" fmla="*/ 316243 w 448122"/>
                <a:gd name="connsiteY3" fmla="*/ 366433 h 366446"/>
                <a:gd name="connsiteX4" fmla="*/ 447012 w 448122"/>
                <a:gd name="connsiteY4" fmla="*/ 276346 h 366446"/>
                <a:gd name="connsiteX5" fmla="*/ 367043 w 448122"/>
                <a:gd name="connsiteY5" fmla="*/ 172592 h 366446"/>
                <a:gd name="connsiteX6" fmla="*/ 163843 w 448122"/>
                <a:gd name="connsiteY6" fmla="*/ 118783 h 366446"/>
                <a:gd name="connsiteX7" fmla="*/ 138443 w 448122"/>
                <a:gd name="connsiteY7" fmla="*/ 17183 h 366446"/>
                <a:gd name="connsiteX8" fmla="*/ 34036 w 448122"/>
                <a:gd name="connsiteY8" fmla="*/ 6742 h 366446"/>
                <a:gd name="connsiteX0" fmla="*/ 34036 w 449387"/>
                <a:gd name="connsiteY0" fmla="*/ 6742 h 366446"/>
                <a:gd name="connsiteX1" fmla="*/ 147 w 449387"/>
                <a:gd name="connsiteY1" fmla="*/ 87033 h 366446"/>
                <a:gd name="connsiteX2" fmla="*/ 44044 w 449387"/>
                <a:gd name="connsiteY2" fmla="*/ 270234 h 366446"/>
                <a:gd name="connsiteX3" fmla="*/ 286119 w 449387"/>
                <a:gd name="connsiteY3" fmla="*/ 366433 h 366446"/>
                <a:gd name="connsiteX4" fmla="*/ 447012 w 449387"/>
                <a:gd name="connsiteY4" fmla="*/ 276346 h 366446"/>
                <a:gd name="connsiteX5" fmla="*/ 367043 w 449387"/>
                <a:gd name="connsiteY5" fmla="*/ 172592 h 366446"/>
                <a:gd name="connsiteX6" fmla="*/ 163843 w 449387"/>
                <a:gd name="connsiteY6" fmla="*/ 118783 h 366446"/>
                <a:gd name="connsiteX7" fmla="*/ 138443 w 449387"/>
                <a:gd name="connsiteY7" fmla="*/ 17183 h 366446"/>
                <a:gd name="connsiteX8" fmla="*/ 34036 w 449387"/>
                <a:gd name="connsiteY8" fmla="*/ 6742 h 366446"/>
                <a:gd name="connsiteX0" fmla="*/ 34036 w 396371"/>
                <a:gd name="connsiteY0" fmla="*/ 6742 h 366623"/>
                <a:gd name="connsiteX1" fmla="*/ 147 w 396371"/>
                <a:gd name="connsiteY1" fmla="*/ 87033 h 366623"/>
                <a:gd name="connsiteX2" fmla="*/ 44044 w 396371"/>
                <a:gd name="connsiteY2" fmla="*/ 270234 h 366623"/>
                <a:gd name="connsiteX3" fmla="*/ 286119 w 396371"/>
                <a:gd name="connsiteY3" fmla="*/ 366433 h 366623"/>
                <a:gd name="connsiteX4" fmla="*/ 386765 w 396371"/>
                <a:gd name="connsiteY4" fmla="*/ 291408 h 366623"/>
                <a:gd name="connsiteX5" fmla="*/ 367043 w 396371"/>
                <a:gd name="connsiteY5" fmla="*/ 172592 h 366623"/>
                <a:gd name="connsiteX6" fmla="*/ 163843 w 396371"/>
                <a:gd name="connsiteY6" fmla="*/ 118783 h 366623"/>
                <a:gd name="connsiteX7" fmla="*/ 138443 w 396371"/>
                <a:gd name="connsiteY7" fmla="*/ 17183 h 366623"/>
                <a:gd name="connsiteX8" fmla="*/ 34036 w 396371"/>
                <a:gd name="connsiteY8" fmla="*/ 6742 h 366623"/>
                <a:gd name="connsiteX0" fmla="*/ 34036 w 388990"/>
                <a:gd name="connsiteY0" fmla="*/ 6742 h 366616"/>
                <a:gd name="connsiteX1" fmla="*/ 147 w 388990"/>
                <a:gd name="connsiteY1" fmla="*/ 87033 h 366616"/>
                <a:gd name="connsiteX2" fmla="*/ 44044 w 388990"/>
                <a:gd name="connsiteY2" fmla="*/ 270234 h 366616"/>
                <a:gd name="connsiteX3" fmla="*/ 286119 w 388990"/>
                <a:gd name="connsiteY3" fmla="*/ 366433 h 366616"/>
                <a:gd name="connsiteX4" fmla="*/ 386765 w 388990"/>
                <a:gd name="connsiteY4" fmla="*/ 291408 h 366616"/>
                <a:gd name="connsiteX5" fmla="*/ 339932 w 388990"/>
                <a:gd name="connsiteY5" fmla="*/ 184641 h 366616"/>
                <a:gd name="connsiteX6" fmla="*/ 163843 w 388990"/>
                <a:gd name="connsiteY6" fmla="*/ 118783 h 366616"/>
                <a:gd name="connsiteX7" fmla="*/ 138443 w 388990"/>
                <a:gd name="connsiteY7" fmla="*/ 17183 h 366616"/>
                <a:gd name="connsiteX8" fmla="*/ 34036 w 388990"/>
                <a:gd name="connsiteY8" fmla="*/ 6742 h 366616"/>
                <a:gd name="connsiteX0" fmla="*/ 34036 w 398017"/>
                <a:gd name="connsiteY0" fmla="*/ 6742 h 366523"/>
                <a:gd name="connsiteX1" fmla="*/ 147 w 398017"/>
                <a:gd name="connsiteY1" fmla="*/ 87033 h 366523"/>
                <a:gd name="connsiteX2" fmla="*/ 44044 w 398017"/>
                <a:gd name="connsiteY2" fmla="*/ 270234 h 366523"/>
                <a:gd name="connsiteX3" fmla="*/ 286119 w 398017"/>
                <a:gd name="connsiteY3" fmla="*/ 366433 h 366523"/>
                <a:gd name="connsiteX4" fmla="*/ 396270 w 398017"/>
                <a:gd name="connsiteY4" fmla="*/ 285705 h 366523"/>
                <a:gd name="connsiteX5" fmla="*/ 339932 w 398017"/>
                <a:gd name="connsiteY5" fmla="*/ 184641 h 366523"/>
                <a:gd name="connsiteX6" fmla="*/ 163843 w 398017"/>
                <a:gd name="connsiteY6" fmla="*/ 118783 h 366523"/>
                <a:gd name="connsiteX7" fmla="*/ 138443 w 398017"/>
                <a:gd name="connsiteY7" fmla="*/ 17183 h 366523"/>
                <a:gd name="connsiteX8" fmla="*/ 34036 w 398017"/>
                <a:gd name="connsiteY8" fmla="*/ 6742 h 366523"/>
                <a:gd name="connsiteX0" fmla="*/ 33991 w 397972"/>
                <a:gd name="connsiteY0" fmla="*/ 6742 h 366503"/>
                <a:gd name="connsiteX1" fmla="*/ 102 w 397972"/>
                <a:gd name="connsiteY1" fmla="*/ 87033 h 366503"/>
                <a:gd name="connsiteX2" fmla="*/ 42098 w 397972"/>
                <a:gd name="connsiteY2" fmla="*/ 272135 h 366503"/>
                <a:gd name="connsiteX3" fmla="*/ 286074 w 397972"/>
                <a:gd name="connsiteY3" fmla="*/ 366433 h 366503"/>
                <a:gd name="connsiteX4" fmla="*/ 396225 w 397972"/>
                <a:gd name="connsiteY4" fmla="*/ 285705 h 366503"/>
                <a:gd name="connsiteX5" fmla="*/ 339887 w 397972"/>
                <a:gd name="connsiteY5" fmla="*/ 184641 h 366503"/>
                <a:gd name="connsiteX6" fmla="*/ 163798 w 397972"/>
                <a:gd name="connsiteY6" fmla="*/ 118783 h 366503"/>
                <a:gd name="connsiteX7" fmla="*/ 138398 w 397972"/>
                <a:gd name="connsiteY7" fmla="*/ 17183 h 366503"/>
                <a:gd name="connsiteX8" fmla="*/ 33991 w 397972"/>
                <a:gd name="connsiteY8" fmla="*/ 6742 h 366503"/>
                <a:gd name="connsiteX0" fmla="*/ 34481 w 398462"/>
                <a:gd name="connsiteY0" fmla="*/ 6742 h 366503"/>
                <a:gd name="connsiteX1" fmla="*/ 592 w 398462"/>
                <a:gd name="connsiteY1" fmla="*/ 87033 h 366503"/>
                <a:gd name="connsiteX2" fmla="*/ 15084 w 398462"/>
                <a:gd name="connsiteY2" fmla="*/ 239681 h 366503"/>
                <a:gd name="connsiteX3" fmla="*/ 42588 w 398462"/>
                <a:gd name="connsiteY3" fmla="*/ 272135 h 366503"/>
                <a:gd name="connsiteX4" fmla="*/ 286564 w 398462"/>
                <a:gd name="connsiteY4" fmla="*/ 366433 h 366503"/>
                <a:gd name="connsiteX5" fmla="*/ 396715 w 398462"/>
                <a:gd name="connsiteY5" fmla="*/ 285705 h 366503"/>
                <a:gd name="connsiteX6" fmla="*/ 340377 w 398462"/>
                <a:gd name="connsiteY6" fmla="*/ 184641 h 366503"/>
                <a:gd name="connsiteX7" fmla="*/ 164288 w 398462"/>
                <a:gd name="connsiteY7" fmla="*/ 118783 h 366503"/>
                <a:gd name="connsiteX8" fmla="*/ 138888 w 398462"/>
                <a:gd name="connsiteY8" fmla="*/ 17183 h 366503"/>
                <a:gd name="connsiteX9" fmla="*/ 34481 w 398462"/>
                <a:gd name="connsiteY9" fmla="*/ 6742 h 366503"/>
                <a:gd name="connsiteX0" fmla="*/ 34481 w 398462"/>
                <a:gd name="connsiteY0" fmla="*/ 6742 h 366447"/>
                <a:gd name="connsiteX1" fmla="*/ 592 w 398462"/>
                <a:gd name="connsiteY1" fmla="*/ 87033 h 366447"/>
                <a:gd name="connsiteX2" fmla="*/ 15084 w 398462"/>
                <a:gd name="connsiteY2" fmla="*/ 239681 h 366447"/>
                <a:gd name="connsiteX3" fmla="*/ 48291 w 398462"/>
                <a:gd name="connsiteY3" fmla="*/ 279739 h 366447"/>
                <a:gd name="connsiteX4" fmla="*/ 286564 w 398462"/>
                <a:gd name="connsiteY4" fmla="*/ 366433 h 366447"/>
                <a:gd name="connsiteX5" fmla="*/ 396715 w 398462"/>
                <a:gd name="connsiteY5" fmla="*/ 285705 h 366447"/>
                <a:gd name="connsiteX6" fmla="*/ 340377 w 398462"/>
                <a:gd name="connsiteY6" fmla="*/ 184641 h 366447"/>
                <a:gd name="connsiteX7" fmla="*/ 164288 w 398462"/>
                <a:gd name="connsiteY7" fmla="*/ 118783 h 366447"/>
                <a:gd name="connsiteX8" fmla="*/ 138888 w 398462"/>
                <a:gd name="connsiteY8" fmla="*/ 17183 h 366447"/>
                <a:gd name="connsiteX9" fmla="*/ 34481 w 398462"/>
                <a:gd name="connsiteY9" fmla="*/ 6742 h 366447"/>
                <a:gd name="connsiteX0" fmla="*/ 35274 w 399255"/>
                <a:gd name="connsiteY0" fmla="*/ 6742 h 366447"/>
                <a:gd name="connsiteX1" fmla="*/ 1385 w 399255"/>
                <a:gd name="connsiteY1" fmla="*/ 87033 h 366447"/>
                <a:gd name="connsiteX2" fmla="*/ 10174 w 399255"/>
                <a:gd name="connsiteY2" fmla="*/ 239681 h 366447"/>
                <a:gd name="connsiteX3" fmla="*/ 49084 w 399255"/>
                <a:gd name="connsiteY3" fmla="*/ 279739 h 366447"/>
                <a:gd name="connsiteX4" fmla="*/ 287357 w 399255"/>
                <a:gd name="connsiteY4" fmla="*/ 366433 h 366447"/>
                <a:gd name="connsiteX5" fmla="*/ 397508 w 399255"/>
                <a:gd name="connsiteY5" fmla="*/ 285705 h 366447"/>
                <a:gd name="connsiteX6" fmla="*/ 341170 w 399255"/>
                <a:gd name="connsiteY6" fmla="*/ 184641 h 366447"/>
                <a:gd name="connsiteX7" fmla="*/ 165081 w 399255"/>
                <a:gd name="connsiteY7" fmla="*/ 118783 h 366447"/>
                <a:gd name="connsiteX8" fmla="*/ 139681 w 399255"/>
                <a:gd name="connsiteY8" fmla="*/ 17183 h 366447"/>
                <a:gd name="connsiteX9" fmla="*/ 35274 w 399255"/>
                <a:gd name="connsiteY9" fmla="*/ 6742 h 366447"/>
                <a:gd name="connsiteX0" fmla="*/ 35274 w 399255"/>
                <a:gd name="connsiteY0" fmla="*/ 6742 h 373933"/>
                <a:gd name="connsiteX1" fmla="*/ 1385 w 399255"/>
                <a:gd name="connsiteY1" fmla="*/ 87033 h 373933"/>
                <a:gd name="connsiteX2" fmla="*/ 10174 w 399255"/>
                <a:gd name="connsiteY2" fmla="*/ 239681 h 373933"/>
                <a:gd name="connsiteX3" fmla="*/ 49084 w 399255"/>
                <a:gd name="connsiteY3" fmla="*/ 279739 h 373933"/>
                <a:gd name="connsiteX4" fmla="*/ 258233 w 399255"/>
                <a:gd name="connsiteY4" fmla="*/ 360587 h 373933"/>
                <a:gd name="connsiteX5" fmla="*/ 287357 w 399255"/>
                <a:gd name="connsiteY5" fmla="*/ 366433 h 373933"/>
                <a:gd name="connsiteX6" fmla="*/ 397508 w 399255"/>
                <a:gd name="connsiteY6" fmla="*/ 285705 h 373933"/>
                <a:gd name="connsiteX7" fmla="*/ 341170 w 399255"/>
                <a:gd name="connsiteY7" fmla="*/ 184641 h 373933"/>
                <a:gd name="connsiteX8" fmla="*/ 165081 w 399255"/>
                <a:gd name="connsiteY8" fmla="*/ 118783 h 373933"/>
                <a:gd name="connsiteX9" fmla="*/ 139681 w 399255"/>
                <a:gd name="connsiteY9" fmla="*/ 17183 h 373933"/>
                <a:gd name="connsiteX10" fmla="*/ 35274 w 399255"/>
                <a:gd name="connsiteY10" fmla="*/ 6742 h 373933"/>
                <a:gd name="connsiteX0" fmla="*/ 35274 w 397555"/>
                <a:gd name="connsiteY0" fmla="*/ 6742 h 367723"/>
                <a:gd name="connsiteX1" fmla="*/ 1385 w 397555"/>
                <a:gd name="connsiteY1" fmla="*/ 87033 h 367723"/>
                <a:gd name="connsiteX2" fmla="*/ 10174 w 397555"/>
                <a:gd name="connsiteY2" fmla="*/ 239681 h 367723"/>
                <a:gd name="connsiteX3" fmla="*/ 49084 w 397555"/>
                <a:gd name="connsiteY3" fmla="*/ 279739 h 367723"/>
                <a:gd name="connsiteX4" fmla="*/ 258233 w 397555"/>
                <a:gd name="connsiteY4" fmla="*/ 360587 h 367723"/>
                <a:gd name="connsiteX5" fmla="*/ 334445 w 397555"/>
                <a:gd name="connsiteY5" fmla="*/ 352583 h 367723"/>
                <a:gd name="connsiteX6" fmla="*/ 397508 w 397555"/>
                <a:gd name="connsiteY6" fmla="*/ 285705 h 367723"/>
                <a:gd name="connsiteX7" fmla="*/ 341170 w 397555"/>
                <a:gd name="connsiteY7" fmla="*/ 184641 h 367723"/>
                <a:gd name="connsiteX8" fmla="*/ 165081 w 397555"/>
                <a:gd name="connsiteY8" fmla="*/ 118783 h 367723"/>
                <a:gd name="connsiteX9" fmla="*/ 139681 w 397555"/>
                <a:gd name="connsiteY9" fmla="*/ 17183 h 367723"/>
                <a:gd name="connsiteX10" fmla="*/ 35274 w 397555"/>
                <a:gd name="connsiteY10" fmla="*/ 6742 h 367723"/>
                <a:gd name="connsiteX0" fmla="*/ 35274 w 397728"/>
                <a:gd name="connsiteY0" fmla="*/ 6742 h 364928"/>
                <a:gd name="connsiteX1" fmla="*/ 1385 w 397728"/>
                <a:gd name="connsiteY1" fmla="*/ 87033 h 364928"/>
                <a:gd name="connsiteX2" fmla="*/ 10174 w 397728"/>
                <a:gd name="connsiteY2" fmla="*/ 239681 h 364928"/>
                <a:gd name="connsiteX3" fmla="*/ 49084 w 397728"/>
                <a:gd name="connsiteY3" fmla="*/ 279739 h 364928"/>
                <a:gd name="connsiteX4" fmla="*/ 258233 w 397728"/>
                <a:gd name="connsiteY4" fmla="*/ 360587 h 364928"/>
                <a:gd name="connsiteX5" fmla="*/ 356604 w 397728"/>
                <a:gd name="connsiteY5" fmla="*/ 337348 h 364928"/>
                <a:gd name="connsiteX6" fmla="*/ 397508 w 397728"/>
                <a:gd name="connsiteY6" fmla="*/ 285705 h 364928"/>
                <a:gd name="connsiteX7" fmla="*/ 341170 w 397728"/>
                <a:gd name="connsiteY7" fmla="*/ 184641 h 364928"/>
                <a:gd name="connsiteX8" fmla="*/ 165081 w 397728"/>
                <a:gd name="connsiteY8" fmla="*/ 118783 h 364928"/>
                <a:gd name="connsiteX9" fmla="*/ 139681 w 397728"/>
                <a:gd name="connsiteY9" fmla="*/ 17183 h 364928"/>
                <a:gd name="connsiteX10" fmla="*/ 35274 w 397728"/>
                <a:gd name="connsiteY10" fmla="*/ 6742 h 364928"/>
                <a:gd name="connsiteX0" fmla="*/ 35274 w 397720"/>
                <a:gd name="connsiteY0" fmla="*/ 6742 h 357611"/>
                <a:gd name="connsiteX1" fmla="*/ 1385 w 397720"/>
                <a:gd name="connsiteY1" fmla="*/ 87033 h 357611"/>
                <a:gd name="connsiteX2" fmla="*/ 10174 w 397720"/>
                <a:gd name="connsiteY2" fmla="*/ 239681 h 357611"/>
                <a:gd name="connsiteX3" fmla="*/ 49084 w 397720"/>
                <a:gd name="connsiteY3" fmla="*/ 279739 h 357611"/>
                <a:gd name="connsiteX4" fmla="*/ 263773 w 397720"/>
                <a:gd name="connsiteY4" fmla="*/ 352277 h 357611"/>
                <a:gd name="connsiteX5" fmla="*/ 356604 w 397720"/>
                <a:gd name="connsiteY5" fmla="*/ 337348 h 357611"/>
                <a:gd name="connsiteX6" fmla="*/ 397508 w 397720"/>
                <a:gd name="connsiteY6" fmla="*/ 285705 h 357611"/>
                <a:gd name="connsiteX7" fmla="*/ 341170 w 397720"/>
                <a:gd name="connsiteY7" fmla="*/ 184641 h 357611"/>
                <a:gd name="connsiteX8" fmla="*/ 165081 w 397720"/>
                <a:gd name="connsiteY8" fmla="*/ 118783 h 357611"/>
                <a:gd name="connsiteX9" fmla="*/ 139681 w 397720"/>
                <a:gd name="connsiteY9" fmla="*/ 17183 h 357611"/>
                <a:gd name="connsiteX10" fmla="*/ 35274 w 397720"/>
                <a:gd name="connsiteY10" fmla="*/ 6742 h 357611"/>
                <a:gd name="connsiteX0" fmla="*/ 35274 w 397677"/>
                <a:gd name="connsiteY0" fmla="*/ 6742 h 358126"/>
                <a:gd name="connsiteX1" fmla="*/ 1385 w 397677"/>
                <a:gd name="connsiteY1" fmla="*/ 87033 h 358126"/>
                <a:gd name="connsiteX2" fmla="*/ 10174 w 397677"/>
                <a:gd name="connsiteY2" fmla="*/ 239681 h 358126"/>
                <a:gd name="connsiteX3" fmla="*/ 49084 w 397677"/>
                <a:gd name="connsiteY3" fmla="*/ 279739 h 358126"/>
                <a:gd name="connsiteX4" fmla="*/ 263773 w 397677"/>
                <a:gd name="connsiteY4" fmla="*/ 352277 h 358126"/>
                <a:gd name="connsiteX5" fmla="*/ 355219 w 397677"/>
                <a:gd name="connsiteY5" fmla="*/ 340118 h 358126"/>
                <a:gd name="connsiteX6" fmla="*/ 397508 w 397677"/>
                <a:gd name="connsiteY6" fmla="*/ 285705 h 358126"/>
                <a:gd name="connsiteX7" fmla="*/ 341170 w 397677"/>
                <a:gd name="connsiteY7" fmla="*/ 184641 h 358126"/>
                <a:gd name="connsiteX8" fmla="*/ 165081 w 397677"/>
                <a:gd name="connsiteY8" fmla="*/ 118783 h 358126"/>
                <a:gd name="connsiteX9" fmla="*/ 139681 w 397677"/>
                <a:gd name="connsiteY9" fmla="*/ 17183 h 358126"/>
                <a:gd name="connsiteX10" fmla="*/ 35274 w 397677"/>
                <a:gd name="connsiteY10" fmla="*/ 6742 h 358126"/>
                <a:gd name="connsiteX0" fmla="*/ 35274 w 403190"/>
                <a:gd name="connsiteY0" fmla="*/ 6742 h 358698"/>
                <a:gd name="connsiteX1" fmla="*/ 1385 w 403190"/>
                <a:gd name="connsiteY1" fmla="*/ 87033 h 358698"/>
                <a:gd name="connsiteX2" fmla="*/ 10174 w 403190"/>
                <a:gd name="connsiteY2" fmla="*/ 239681 h 358698"/>
                <a:gd name="connsiteX3" fmla="*/ 49084 w 403190"/>
                <a:gd name="connsiteY3" fmla="*/ 279739 h 358698"/>
                <a:gd name="connsiteX4" fmla="*/ 263773 w 403190"/>
                <a:gd name="connsiteY4" fmla="*/ 352277 h 358698"/>
                <a:gd name="connsiteX5" fmla="*/ 355219 w 403190"/>
                <a:gd name="connsiteY5" fmla="*/ 340118 h 358698"/>
                <a:gd name="connsiteX6" fmla="*/ 403048 w 403190"/>
                <a:gd name="connsiteY6" fmla="*/ 267701 h 358698"/>
                <a:gd name="connsiteX7" fmla="*/ 341170 w 403190"/>
                <a:gd name="connsiteY7" fmla="*/ 184641 h 358698"/>
                <a:gd name="connsiteX8" fmla="*/ 165081 w 403190"/>
                <a:gd name="connsiteY8" fmla="*/ 118783 h 358698"/>
                <a:gd name="connsiteX9" fmla="*/ 139681 w 403190"/>
                <a:gd name="connsiteY9" fmla="*/ 17183 h 358698"/>
                <a:gd name="connsiteX10" fmla="*/ 35274 w 403190"/>
                <a:gd name="connsiteY10" fmla="*/ 6742 h 358698"/>
                <a:gd name="connsiteX0" fmla="*/ 35274 w 403427"/>
                <a:gd name="connsiteY0" fmla="*/ 6742 h 358698"/>
                <a:gd name="connsiteX1" fmla="*/ 1385 w 403427"/>
                <a:gd name="connsiteY1" fmla="*/ 87033 h 358698"/>
                <a:gd name="connsiteX2" fmla="*/ 10174 w 403427"/>
                <a:gd name="connsiteY2" fmla="*/ 239681 h 358698"/>
                <a:gd name="connsiteX3" fmla="*/ 49084 w 403427"/>
                <a:gd name="connsiteY3" fmla="*/ 279739 h 358698"/>
                <a:gd name="connsiteX4" fmla="*/ 263773 w 403427"/>
                <a:gd name="connsiteY4" fmla="*/ 352277 h 358698"/>
                <a:gd name="connsiteX5" fmla="*/ 362144 w 403427"/>
                <a:gd name="connsiteY5" fmla="*/ 340118 h 358698"/>
                <a:gd name="connsiteX6" fmla="*/ 403048 w 403427"/>
                <a:gd name="connsiteY6" fmla="*/ 267701 h 358698"/>
                <a:gd name="connsiteX7" fmla="*/ 341170 w 403427"/>
                <a:gd name="connsiteY7" fmla="*/ 184641 h 358698"/>
                <a:gd name="connsiteX8" fmla="*/ 165081 w 403427"/>
                <a:gd name="connsiteY8" fmla="*/ 118783 h 358698"/>
                <a:gd name="connsiteX9" fmla="*/ 139681 w 403427"/>
                <a:gd name="connsiteY9" fmla="*/ 17183 h 358698"/>
                <a:gd name="connsiteX10" fmla="*/ 35274 w 403427"/>
                <a:gd name="connsiteY10" fmla="*/ 6742 h 358698"/>
                <a:gd name="connsiteX0" fmla="*/ 35274 w 403469"/>
                <a:gd name="connsiteY0" fmla="*/ 6742 h 356530"/>
                <a:gd name="connsiteX1" fmla="*/ 1385 w 403469"/>
                <a:gd name="connsiteY1" fmla="*/ 87033 h 356530"/>
                <a:gd name="connsiteX2" fmla="*/ 10174 w 403469"/>
                <a:gd name="connsiteY2" fmla="*/ 239681 h 356530"/>
                <a:gd name="connsiteX3" fmla="*/ 49084 w 403469"/>
                <a:gd name="connsiteY3" fmla="*/ 279739 h 356530"/>
                <a:gd name="connsiteX4" fmla="*/ 248539 w 403469"/>
                <a:gd name="connsiteY4" fmla="*/ 349507 h 356530"/>
                <a:gd name="connsiteX5" fmla="*/ 362144 w 403469"/>
                <a:gd name="connsiteY5" fmla="*/ 340118 h 356530"/>
                <a:gd name="connsiteX6" fmla="*/ 403048 w 403469"/>
                <a:gd name="connsiteY6" fmla="*/ 267701 h 356530"/>
                <a:gd name="connsiteX7" fmla="*/ 341170 w 403469"/>
                <a:gd name="connsiteY7" fmla="*/ 184641 h 356530"/>
                <a:gd name="connsiteX8" fmla="*/ 165081 w 403469"/>
                <a:gd name="connsiteY8" fmla="*/ 118783 h 356530"/>
                <a:gd name="connsiteX9" fmla="*/ 139681 w 403469"/>
                <a:gd name="connsiteY9" fmla="*/ 17183 h 356530"/>
                <a:gd name="connsiteX10" fmla="*/ 35274 w 403469"/>
                <a:gd name="connsiteY10" fmla="*/ 6742 h 3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3469" h="356530">
                  <a:moveTo>
                    <a:pt x="35274" y="6742"/>
                  </a:moveTo>
                  <a:cubicBezTo>
                    <a:pt x="12225" y="18384"/>
                    <a:pt x="5568" y="48210"/>
                    <a:pt x="1385" y="87033"/>
                  </a:cubicBezTo>
                  <a:cubicBezTo>
                    <a:pt x="-2798" y="125856"/>
                    <a:pt x="3175" y="208831"/>
                    <a:pt x="10174" y="239681"/>
                  </a:cubicBezTo>
                  <a:cubicBezTo>
                    <a:pt x="17173" y="270531"/>
                    <a:pt x="9357" y="261435"/>
                    <a:pt x="49084" y="279739"/>
                  </a:cubicBezTo>
                  <a:cubicBezTo>
                    <a:pt x="88811" y="298043"/>
                    <a:pt x="208827" y="335058"/>
                    <a:pt x="248539" y="349507"/>
                  </a:cubicBezTo>
                  <a:cubicBezTo>
                    <a:pt x="288251" y="363956"/>
                    <a:pt x="336393" y="353752"/>
                    <a:pt x="362144" y="340118"/>
                  </a:cubicBezTo>
                  <a:cubicBezTo>
                    <a:pt x="387896" y="326484"/>
                    <a:pt x="406544" y="293614"/>
                    <a:pt x="403048" y="267701"/>
                  </a:cubicBezTo>
                  <a:cubicBezTo>
                    <a:pt x="399552" y="241788"/>
                    <a:pt x="380831" y="209461"/>
                    <a:pt x="341170" y="184641"/>
                  </a:cubicBezTo>
                  <a:cubicBezTo>
                    <a:pt x="301509" y="159821"/>
                    <a:pt x="203181" y="141008"/>
                    <a:pt x="165081" y="118783"/>
                  </a:cubicBezTo>
                  <a:cubicBezTo>
                    <a:pt x="126981" y="96558"/>
                    <a:pt x="161315" y="35856"/>
                    <a:pt x="139681" y="17183"/>
                  </a:cubicBezTo>
                  <a:cubicBezTo>
                    <a:pt x="118047" y="-1490"/>
                    <a:pt x="58323" y="-4900"/>
                    <a:pt x="35274" y="674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2642256" y="5642886"/>
              <a:ext cx="236197" cy="116398"/>
              <a:chOff x="2623775" y="6251839"/>
              <a:chExt cx="320313" cy="157849"/>
            </a:xfrm>
            <a:solidFill>
              <a:schemeClr val="accent1">
                <a:lumMod val="60000"/>
                <a:lumOff val="40000"/>
              </a:schemeClr>
            </a:solidFill>
          </p:grpSpPr>
          <p:grpSp>
            <p:nvGrpSpPr>
              <p:cNvPr id="52" name="그룹 51"/>
              <p:cNvGrpSpPr/>
              <p:nvPr/>
            </p:nvGrpSpPr>
            <p:grpSpPr>
              <a:xfrm rot="3991399">
                <a:off x="2670504" y="6250382"/>
                <a:ext cx="112577" cy="206035"/>
                <a:chOff x="2034498" y="5487892"/>
                <a:chExt cx="495300" cy="492151"/>
              </a:xfrm>
              <a:grpFill/>
            </p:grpSpPr>
            <p:sp>
              <p:nvSpPr>
                <p:cNvPr id="56" name="자유형 55"/>
                <p:cNvSpPr/>
                <p:nvPr/>
              </p:nvSpPr>
              <p:spPr>
                <a:xfrm rot="1210096" flipH="1">
                  <a:off x="2034498" y="5632569"/>
                  <a:ext cx="495300" cy="347474"/>
                </a:xfrm>
                <a:custGeom>
                  <a:avLst/>
                  <a:gdLst>
                    <a:gd name="connsiteX0" fmla="*/ 457200 w 495300"/>
                    <a:gd name="connsiteY0" fmla="*/ 135637 h 347474"/>
                    <a:gd name="connsiteX1" fmla="*/ 261644 w 495300"/>
                    <a:gd name="connsiteY1" fmla="*/ 135637 h 347474"/>
                    <a:gd name="connsiteX2" fmla="*/ 112580 w 495300"/>
                    <a:gd name="connsiteY2" fmla="*/ 9059 h 347474"/>
                    <a:gd name="connsiteX3" fmla="*/ 58878 w 495300"/>
                    <a:gd name="connsiteY3" fmla="*/ 13439 h 347474"/>
                    <a:gd name="connsiteX4" fmla="*/ 63258 w 495300"/>
                    <a:gd name="connsiteY4" fmla="*/ 67142 h 347474"/>
                    <a:gd name="connsiteX5" fmla="*/ 143920 w 495300"/>
                    <a:gd name="connsiteY5" fmla="*/ 135637 h 347474"/>
                    <a:gd name="connsiteX6" fmla="*/ 38100 w 495300"/>
                    <a:gd name="connsiteY6" fmla="*/ 135637 h 347474"/>
                    <a:gd name="connsiteX7" fmla="*/ 0 w 495300"/>
                    <a:gd name="connsiteY7" fmla="*/ 173737 h 347474"/>
                    <a:gd name="connsiteX8" fmla="*/ 38100 w 495300"/>
                    <a:gd name="connsiteY8" fmla="*/ 211837 h 347474"/>
                    <a:gd name="connsiteX9" fmla="*/ 233656 w 495300"/>
                    <a:gd name="connsiteY9" fmla="*/ 211837 h 347474"/>
                    <a:gd name="connsiteX10" fmla="*/ 382720 w 495300"/>
                    <a:gd name="connsiteY10" fmla="*/ 338415 h 347474"/>
                    <a:gd name="connsiteX11" fmla="*/ 436422 w 495300"/>
                    <a:gd name="connsiteY11" fmla="*/ 334035 h 347474"/>
                    <a:gd name="connsiteX12" fmla="*/ 432042 w 495300"/>
                    <a:gd name="connsiteY12" fmla="*/ 280332 h 347474"/>
                    <a:gd name="connsiteX13" fmla="*/ 351380 w 495300"/>
                    <a:gd name="connsiteY13" fmla="*/ 211837 h 347474"/>
                    <a:gd name="connsiteX14" fmla="*/ 457200 w 495300"/>
                    <a:gd name="connsiteY14" fmla="*/ 211837 h 347474"/>
                    <a:gd name="connsiteX15" fmla="*/ 495300 w 495300"/>
                    <a:gd name="connsiteY15" fmla="*/ 173737 h 347474"/>
                    <a:gd name="connsiteX16" fmla="*/ 457200 w 495300"/>
                    <a:gd name="connsiteY16" fmla="*/ 135637 h 347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95300" h="347474">
                      <a:moveTo>
                        <a:pt x="457200" y="135637"/>
                      </a:moveTo>
                      <a:lnTo>
                        <a:pt x="261644" y="135637"/>
                      </a:lnTo>
                      <a:lnTo>
                        <a:pt x="112580" y="9059"/>
                      </a:lnTo>
                      <a:cubicBezTo>
                        <a:pt x="96541" y="-4562"/>
                        <a:pt x="72497" y="-2600"/>
                        <a:pt x="58878" y="13439"/>
                      </a:cubicBezTo>
                      <a:cubicBezTo>
                        <a:pt x="45257" y="29479"/>
                        <a:pt x="47219" y="53522"/>
                        <a:pt x="63258" y="67142"/>
                      </a:cubicBezTo>
                      <a:lnTo>
                        <a:pt x="143920" y="135637"/>
                      </a:lnTo>
                      <a:lnTo>
                        <a:pt x="38100" y="135637"/>
                      </a:lnTo>
                      <a:cubicBezTo>
                        <a:pt x="17058" y="135637"/>
                        <a:pt x="0" y="152695"/>
                        <a:pt x="0" y="173737"/>
                      </a:cubicBezTo>
                      <a:cubicBezTo>
                        <a:pt x="0" y="194779"/>
                        <a:pt x="17058" y="211837"/>
                        <a:pt x="38100" y="211837"/>
                      </a:cubicBezTo>
                      <a:lnTo>
                        <a:pt x="233656" y="211837"/>
                      </a:lnTo>
                      <a:lnTo>
                        <a:pt x="382720" y="338415"/>
                      </a:lnTo>
                      <a:cubicBezTo>
                        <a:pt x="398759" y="352036"/>
                        <a:pt x="422803" y="350074"/>
                        <a:pt x="436422" y="334035"/>
                      </a:cubicBezTo>
                      <a:cubicBezTo>
                        <a:pt x="450043" y="317995"/>
                        <a:pt x="448081" y="293952"/>
                        <a:pt x="432042" y="280332"/>
                      </a:cubicBezTo>
                      <a:lnTo>
                        <a:pt x="351380" y="211837"/>
                      </a:lnTo>
                      <a:lnTo>
                        <a:pt x="457200" y="211837"/>
                      </a:lnTo>
                      <a:cubicBezTo>
                        <a:pt x="478242" y="211837"/>
                        <a:pt x="495300" y="194779"/>
                        <a:pt x="495300" y="173737"/>
                      </a:cubicBezTo>
                      <a:cubicBezTo>
                        <a:pt x="495300" y="152695"/>
                        <a:pt x="478242" y="135637"/>
                        <a:pt x="457200" y="1356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7" name="자유형 56"/>
                <p:cNvSpPr/>
                <p:nvPr/>
              </p:nvSpPr>
              <p:spPr>
                <a:xfrm rot="1210096" flipH="1">
                  <a:off x="2034498" y="5487892"/>
                  <a:ext cx="495300" cy="347474"/>
                </a:xfrm>
                <a:custGeom>
                  <a:avLst/>
                  <a:gdLst>
                    <a:gd name="connsiteX0" fmla="*/ 457200 w 495300"/>
                    <a:gd name="connsiteY0" fmla="*/ 135637 h 347474"/>
                    <a:gd name="connsiteX1" fmla="*/ 261644 w 495300"/>
                    <a:gd name="connsiteY1" fmla="*/ 135637 h 347474"/>
                    <a:gd name="connsiteX2" fmla="*/ 112580 w 495300"/>
                    <a:gd name="connsiteY2" fmla="*/ 9059 h 347474"/>
                    <a:gd name="connsiteX3" fmla="*/ 58878 w 495300"/>
                    <a:gd name="connsiteY3" fmla="*/ 13439 h 347474"/>
                    <a:gd name="connsiteX4" fmla="*/ 63258 w 495300"/>
                    <a:gd name="connsiteY4" fmla="*/ 67142 h 347474"/>
                    <a:gd name="connsiteX5" fmla="*/ 143920 w 495300"/>
                    <a:gd name="connsiteY5" fmla="*/ 135637 h 347474"/>
                    <a:gd name="connsiteX6" fmla="*/ 38100 w 495300"/>
                    <a:gd name="connsiteY6" fmla="*/ 135637 h 347474"/>
                    <a:gd name="connsiteX7" fmla="*/ 0 w 495300"/>
                    <a:gd name="connsiteY7" fmla="*/ 173737 h 347474"/>
                    <a:gd name="connsiteX8" fmla="*/ 38100 w 495300"/>
                    <a:gd name="connsiteY8" fmla="*/ 211837 h 347474"/>
                    <a:gd name="connsiteX9" fmla="*/ 233656 w 495300"/>
                    <a:gd name="connsiteY9" fmla="*/ 211837 h 347474"/>
                    <a:gd name="connsiteX10" fmla="*/ 382720 w 495300"/>
                    <a:gd name="connsiteY10" fmla="*/ 338415 h 347474"/>
                    <a:gd name="connsiteX11" fmla="*/ 436422 w 495300"/>
                    <a:gd name="connsiteY11" fmla="*/ 334035 h 347474"/>
                    <a:gd name="connsiteX12" fmla="*/ 432042 w 495300"/>
                    <a:gd name="connsiteY12" fmla="*/ 280332 h 347474"/>
                    <a:gd name="connsiteX13" fmla="*/ 351380 w 495300"/>
                    <a:gd name="connsiteY13" fmla="*/ 211837 h 347474"/>
                    <a:gd name="connsiteX14" fmla="*/ 457200 w 495300"/>
                    <a:gd name="connsiteY14" fmla="*/ 211837 h 347474"/>
                    <a:gd name="connsiteX15" fmla="*/ 495300 w 495300"/>
                    <a:gd name="connsiteY15" fmla="*/ 173737 h 347474"/>
                    <a:gd name="connsiteX16" fmla="*/ 457200 w 495300"/>
                    <a:gd name="connsiteY16" fmla="*/ 135637 h 347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95300" h="347474">
                      <a:moveTo>
                        <a:pt x="457200" y="135637"/>
                      </a:moveTo>
                      <a:lnTo>
                        <a:pt x="261644" y="135637"/>
                      </a:lnTo>
                      <a:lnTo>
                        <a:pt x="112580" y="9059"/>
                      </a:lnTo>
                      <a:cubicBezTo>
                        <a:pt x="96541" y="-4562"/>
                        <a:pt x="72497" y="-2600"/>
                        <a:pt x="58878" y="13439"/>
                      </a:cubicBezTo>
                      <a:cubicBezTo>
                        <a:pt x="45257" y="29479"/>
                        <a:pt x="47219" y="53522"/>
                        <a:pt x="63258" y="67142"/>
                      </a:cubicBezTo>
                      <a:lnTo>
                        <a:pt x="143920" y="135637"/>
                      </a:lnTo>
                      <a:lnTo>
                        <a:pt x="38100" y="135637"/>
                      </a:lnTo>
                      <a:cubicBezTo>
                        <a:pt x="17058" y="135637"/>
                        <a:pt x="0" y="152695"/>
                        <a:pt x="0" y="173737"/>
                      </a:cubicBezTo>
                      <a:cubicBezTo>
                        <a:pt x="0" y="194779"/>
                        <a:pt x="17058" y="211837"/>
                        <a:pt x="38100" y="211837"/>
                      </a:cubicBezTo>
                      <a:lnTo>
                        <a:pt x="233656" y="211837"/>
                      </a:lnTo>
                      <a:lnTo>
                        <a:pt x="382720" y="338415"/>
                      </a:lnTo>
                      <a:cubicBezTo>
                        <a:pt x="398759" y="352036"/>
                        <a:pt x="422803" y="350074"/>
                        <a:pt x="436422" y="334035"/>
                      </a:cubicBezTo>
                      <a:cubicBezTo>
                        <a:pt x="450043" y="317995"/>
                        <a:pt x="448081" y="293952"/>
                        <a:pt x="432042" y="280332"/>
                      </a:cubicBezTo>
                      <a:lnTo>
                        <a:pt x="351380" y="211837"/>
                      </a:lnTo>
                      <a:lnTo>
                        <a:pt x="457200" y="211837"/>
                      </a:lnTo>
                      <a:cubicBezTo>
                        <a:pt x="478242" y="211837"/>
                        <a:pt x="495300" y="194779"/>
                        <a:pt x="495300" y="173737"/>
                      </a:cubicBezTo>
                      <a:cubicBezTo>
                        <a:pt x="495300" y="152695"/>
                        <a:pt x="478242" y="135637"/>
                        <a:pt x="457200" y="1356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 rot="3991399">
                <a:off x="2782598" y="6206059"/>
                <a:ext cx="115710" cy="207270"/>
                <a:chOff x="2034498" y="5484942"/>
                <a:chExt cx="509084" cy="495101"/>
              </a:xfrm>
              <a:grpFill/>
            </p:grpSpPr>
            <p:sp>
              <p:nvSpPr>
                <p:cNvPr id="54" name="자유형 53"/>
                <p:cNvSpPr/>
                <p:nvPr/>
              </p:nvSpPr>
              <p:spPr>
                <a:xfrm rot="1210096" flipH="1">
                  <a:off x="2034498" y="5632569"/>
                  <a:ext cx="495300" cy="347474"/>
                </a:xfrm>
                <a:custGeom>
                  <a:avLst/>
                  <a:gdLst>
                    <a:gd name="connsiteX0" fmla="*/ 457200 w 495300"/>
                    <a:gd name="connsiteY0" fmla="*/ 135637 h 347474"/>
                    <a:gd name="connsiteX1" fmla="*/ 261644 w 495300"/>
                    <a:gd name="connsiteY1" fmla="*/ 135637 h 347474"/>
                    <a:gd name="connsiteX2" fmla="*/ 112580 w 495300"/>
                    <a:gd name="connsiteY2" fmla="*/ 9059 h 347474"/>
                    <a:gd name="connsiteX3" fmla="*/ 58878 w 495300"/>
                    <a:gd name="connsiteY3" fmla="*/ 13439 h 347474"/>
                    <a:gd name="connsiteX4" fmla="*/ 63258 w 495300"/>
                    <a:gd name="connsiteY4" fmla="*/ 67142 h 347474"/>
                    <a:gd name="connsiteX5" fmla="*/ 143920 w 495300"/>
                    <a:gd name="connsiteY5" fmla="*/ 135637 h 347474"/>
                    <a:gd name="connsiteX6" fmla="*/ 38100 w 495300"/>
                    <a:gd name="connsiteY6" fmla="*/ 135637 h 347474"/>
                    <a:gd name="connsiteX7" fmla="*/ 0 w 495300"/>
                    <a:gd name="connsiteY7" fmla="*/ 173737 h 347474"/>
                    <a:gd name="connsiteX8" fmla="*/ 38100 w 495300"/>
                    <a:gd name="connsiteY8" fmla="*/ 211837 h 347474"/>
                    <a:gd name="connsiteX9" fmla="*/ 233656 w 495300"/>
                    <a:gd name="connsiteY9" fmla="*/ 211837 h 347474"/>
                    <a:gd name="connsiteX10" fmla="*/ 382720 w 495300"/>
                    <a:gd name="connsiteY10" fmla="*/ 338415 h 347474"/>
                    <a:gd name="connsiteX11" fmla="*/ 436422 w 495300"/>
                    <a:gd name="connsiteY11" fmla="*/ 334035 h 347474"/>
                    <a:gd name="connsiteX12" fmla="*/ 432042 w 495300"/>
                    <a:gd name="connsiteY12" fmla="*/ 280332 h 347474"/>
                    <a:gd name="connsiteX13" fmla="*/ 351380 w 495300"/>
                    <a:gd name="connsiteY13" fmla="*/ 211837 h 347474"/>
                    <a:gd name="connsiteX14" fmla="*/ 457200 w 495300"/>
                    <a:gd name="connsiteY14" fmla="*/ 211837 h 347474"/>
                    <a:gd name="connsiteX15" fmla="*/ 495300 w 495300"/>
                    <a:gd name="connsiteY15" fmla="*/ 173737 h 347474"/>
                    <a:gd name="connsiteX16" fmla="*/ 457200 w 495300"/>
                    <a:gd name="connsiteY16" fmla="*/ 135637 h 347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95300" h="347474">
                      <a:moveTo>
                        <a:pt x="457200" y="135637"/>
                      </a:moveTo>
                      <a:lnTo>
                        <a:pt x="261644" y="135637"/>
                      </a:lnTo>
                      <a:lnTo>
                        <a:pt x="112580" y="9059"/>
                      </a:lnTo>
                      <a:cubicBezTo>
                        <a:pt x="96541" y="-4562"/>
                        <a:pt x="72497" y="-2600"/>
                        <a:pt x="58878" y="13439"/>
                      </a:cubicBezTo>
                      <a:cubicBezTo>
                        <a:pt x="45257" y="29479"/>
                        <a:pt x="47219" y="53522"/>
                        <a:pt x="63258" y="67142"/>
                      </a:cubicBezTo>
                      <a:lnTo>
                        <a:pt x="143920" y="135637"/>
                      </a:lnTo>
                      <a:lnTo>
                        <a:pt x="38100" y="135637"/>
                      </a:lnTo>
                      <a:cubicBezTo>
                        <a:pt x="17058" y="135637"/>
                        <a:pt x="0" y="152695"/>
                        <a:pt x="0" y="173737"/>
                      </a:cubicBezTo>
                      <a:cubicBezTo>
                        <a:pt x="0" y="194779"/>
                        <a:pt x="17058" y="211837"/>
                        <a:pt x="38100" y="211837"/>
                      </a:cubicBezTo>
                      <a:lnTo>
                        <a:pt x="233656" y="211837"/>
                      </a:lnTo>
                      <a:lnTo>
                        <a:pt x="382720" y="338415"/>
                      </a:lnTo>
                      <a:cubicBezTo>
                        <a:pt x="398759" y="352036"/>
                        <a:pt x="422803" y="350074"/>
                        <a:pt x="436422" y="334035"/>
                      </a:cubicBezTo>
                      <a:cubicBezTo>
                        <a:pt x="450043" y="317995"/>
                        <a:pt x="448081" y="293952"/>
                        <a:pt x="432042" y="280332"/>
                      </a:cubicBezTo>
                      <a:lnTo>
                        <a:pt x="351380" y="211837"/>
                      </a:lnTo>
                      <a:lnTo>
                        <a:pt x="457200" y="211837"/>
                      </a:lnTo>
                      <a:cubicBezTo>
                        <a:pt x="478242" y="211837"/>
                        <a:pt x="495300" y="194779"/>
                        <a:pt x="495300" y="173737"/>
                      </a:cubicBezTo>
                      <a:cubicBezTo>
                        <a:pt x="495300" y="152695"/>
                        <a:pt x="478242" y="135637"/>
                        <a:pt x="457200" y="1356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55" name="자유형 54"/>
                <p:cNvSpPr/>
                <p:nvPr/>
              </p:nvSpPr>
              <p:spPr>
                <a:xfrm rot="1210096" flipH="1">
                  <a:off x="2048281" y="5484942"/>
                  <a:ext cx="495301" cy="347474"/>
                </a:xfrm>
                <a:custGeom>
                  <a:avLst/>
                  <a:gdLst>
                    <a:gd name="connsiteX0" fmla="*/ 457200 w 495300"/>
                    <a:gd name="connsiteY0" fmla="*/ 135637 h 347474"/>
                    <a:gd name="connsiteX1" fmla="*/ 261644 w 495300"/>
                    <a:gd name="connsiteY1" fmla="*/ 135637 h 347474"/>
                    <a:gd name="connsiteX2" fmla="*/ 112580 w 495300"/>
                    <a:gd name="connsiteY2" fmla="*/ 9059 h 347474"/>
                    <a:gd name="connsiteX3" fmla="*/ 58878 w 495300"/>
                    <a:gd name="connsiteY3" fmla="*/ 13439 h 347474"/>
                    <a:gd name="connsiteX4" fmla="*/ 63258 w 495300"/>
                    <a:gd name="connsiteY4" fmla="*/ 67142 h 347474"/>
                    <a:gd name="connsiteX5" fmla="*/ 143920 w 495300"/>
                    <a:gd name="connsiteY5" fmla="*/ 135637 h 347474"/>
                    <a:gd name="connsiteX6" fmla="*/ 38100 w 495300"/>
                    <a:gd name="connsiteY6" fmla="*/ 135637 h 347474"/>
                    <a:gd name="connsiteX7" fmla="*/ 0 w 495300"/>
                    <a:gd name="connsiteY7" fmla="*/ 173737 h 347474"/>
                    <a:gd name="connsiteX8" fmla="*/ 38100 w 495300"/>
                    <a:gd name="connsiteY8" fmla="*/ 211837 h 347474"/>
                    <a:gd name="connsiteX9" fmla="*/ 233656 w 495300"/>
                    <a:gd name="connsiteY9" fmla="*/ 211837 h 347474"/>
                    <a:gd name="connsiteX10" fmla="*/ 382720 w 495300"/>
                    <a:gd name="connsiteY10" fmla="*/ 338415 h 347474"/>
                    <a:gd name="connsiteX11" fmla="*/ 436422 w 495300"/>
                    <a:gd name="connsiteY11" fmla="*/ 334035 h 347474"/>
                    <a:gd name="connsiteX12" fmla="*/ 432042 w 495300"/>
                    <a:gd name="connsiteY12" fmla="*/ 280332 h 347474"/>
                    <a:gd name="connsiteX13" fmla="*/ 351380 w 495300"/>
                    <a:gd name="connsiteY13" fmla="*/ 211837 h 347474"/>
                    <a:gd name="connsiteX14" fmla="*/ 457200 w 495300"/>
                    <a:gd name="connsiteY14" fmla="*/ 211837 h 347474"/>
                    <a:gd name="connsiteX15" fmla="*/ 495300 w 495300"/>
                    <a:gd name="connsiteY15" fmla="*/ 173737 h 347474"/>
                    <a:gd name="connsiteX16" fmla="*/ 457200 w 495300"/>
                    <a:gd name="connsiteY16" fmla="*/ 135637 h 347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95300" h="347474">
                      <a:moveTo>
                        <a:pt x="457200" y="135637"/>
                      </a:moveTo>
                      <a:lnTo>
                        <a:pt x="261644" y="135637"/>
                      </a:lnTo>
                      <a:lnTo>
                        <a:pt x="112580" y="9059"/>
                      </a:lnTo>
                      <a:cubicBezTo>
                        <a:pt x="96541" y="-4562"/>
                        <a:pt x="72497" y="-2600"/>
                        <a:pt x="58878" y="13439"/>
                      </a:cubicBezTo>
                      <a:cubicBezTo>
                        <a:pt x="45257" y="29479"/>
                        <a:pt x="47219" y="53522"/>
                        <a:pt x="63258" y="67142"/>
                      </a:cubicBezTo>
                      <a:lnTo>
                        <a:pt x="143920" y="135637"/>
                      </a:lnTo>
                      <a:lnTo>
                        <a:pt x="38100" y="135637"/>
                      </a:lnTo>
                      <a:cubicBezTo>
                        <a:pt x="17058" y="135637"/>
                        <a:pt x="0" y="152695"/>
                        <a:pt x="0" y="173737"/>
                      </a:cubicBezTo>
                      <a:cubicBezTo>
                        <a:pt x="0" y="194779"/>
                        <a:pt x="17058" y="211837"/>
                        <a:pt x="38100" y="211837"/>
                      </a:cubicBezTo>
                      <a:lnTo>
                        <a:pt x="233656" y="211837"/>
                      </a:lnTo>
                      <a:lnTo>
                        <a:pt x="382720" y="338415"/>
                      </a:lnTo>
                      <a:cubicBezTo>
                        <a:pt x="398759" y="352036"/>
                        <a:pt x="422803" y="350074"/>
                        <a:pt x="436422" y="334035"/>
                      </a:cubicBezTo>
                      <a:cubicBezTo>
                        <a:pt x="450043" y="317995"/>
                        <a:pt x="448081" y="293952"/>
                        <a:pt x="432042" y="280332"/>
                      </a:cubicBezTo>
                      <a:lnTo>
                        <a:pt x="351380" y="211837"/>
                      </a:lnTo>
                      <a:lnTo>
                        <a:pt x="457200" y="211837"/>
                      </a:lnTo>
                      <a:cubicBezTo>
                        <a:pt x="478242" y="211837"/>
                        <a:pt x="495300" y="194779"/>
                        <a:pt x="495300" y="173737"/>
                      </a:cubicBezTo>
                      <a:cubicBezTo>
                        <a:pt x="495300" y="152695"/>
                        <a:pt x="478242" y="135637"/>
                        <a:pt x="457200" y="1356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16" name="자유형 15"/>
            <p:cNvSpPr/>
            <p:nvPr/>
          </p:nvSpPr>
          <p:spPr>
            <a:xfrm rot="10800000">
              <a:off x="2667623" y="3964127"/>
              <a:ext cx="1263459" cy="1542474"/>
            </a:xfrm>
            <a:custGeom>
              <a:avLst/>
              <a:gdLst>
                <a:gd name="connsiteX0" fmla="*/ 1524000 w 1524000"/>
                <a:gd name="connsiteY0" fmla="*/ 2189389 h 2189389"/>
                <a:gd name="connsiteX1" fmla="*/ 0 w 1524000"/>
                <a:gd name="connsiteY1" fmla="*/ 2189389 h 2189389"/>
                <a:gd name="connsiteX2" fmla="*/ 150205 w 1524000"/>
                <a:gd name="connsiteY2" fmla="*/ 0 h 2189389"/>
                <a:gd name="connsiteX3" fmla="*/ 365676 w 1524000"/>
                <a:gd name="connsiteY3" fmla="*/ 0 h 2189389"/>
                <a:gd name="connsiteX4" fmla="*/ 436257 w 1524000"/>
                <a:gd name="connsiteY4" fmla="*/ 1932214 h 2189389"/>
                <a:gd name="connsiteX5" fmla="*/ 1087746 w 1524000"/>
                <a:gd name="connsiteY5" fmla="*/ 1932214 h 2189389"/>
                <a:gd name="connsiteX6" fmla="*/ 1158327 w 1524000"/>
                <a:gd name="connsiteY6" fmla="*/ 0 h 2189389"/>
                <a:gd name="connsiteX7" fmla="*/ 1373795 w 1524000"/>
                <a:gd name="connsiteY7" fmla="*/ 0 h 21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0" h="2189389">
                  <a:moveTo>
                    <a:pt x="1524000" y="2189389"/>
                  </a:moveTo>
                  <a:lnTo>
                    <a:pt x="0" y="2189389"/>
                  </a:lnTo>
                  <a:lnTo>
                    <a:pt x="150205" y="0"/>
                  </a:lnTo>
                  <a:lnTo>
                    <a:pt x="365676" y="0"/>
                  </a:lnTo>
                  <a:lnTo>
                    <a:pt x="436257" y="1932214"/>
                  </a:lnTo>
                  <a:lnTo>
                    <a:pt x="1087746" y="1932214"/>
                  </a:lnTo>
                  <a:lnTo>
                    <a:pt x="1158327" y="0"/>
                  </a:lnTo>
                  <a:lnTo>
                    <a:pt x="137379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0800000">
              <a:off x="2782208" y="5495633"/>
              <a:ext cx="1034288" cy="123117"/>
            </a:xfrm>
            <a:custGeom>
              <a:avLst/>
              <a:gdLst>
                <a:gd name="connsiteX0" fmla="*/ 214648 w 1145162"/>
                <a:gd name="connsiteY0" fmla="*/ 160407 h 160407"/>
                <a:gd name="connsiteX1" fmla="*/ 0 w 1145162"/>
                <a:gd name="connsiteY1" fmla="*/ 160407 h 160407"/>
                <a:gd name="connsiteX2" fmla="*/ 11005 w 1145162"/>
                <a:gd name="connsiteY2" fmla="*/ 0 h 160407"/>
                <a:gd name="connsiteX3" fmla="*/ 208789 w 1145162"/>
                <a:gd name="connsiteY3" fmla="*/ 0 h 160407"/>
                <a:gd name="connsiteX4" fmla="*/ 1145162 w 1145162"/>
                <a:gd name="connsiteY4" fmla="*/ 160407 h 160407"/>
                <a:gd name="connsiteX5" fmla="*/ 930516 w 1145162"/>
                <a:gd name="connsiteY5" fmla="*/ 160407 h 160407"/>
                <a:gd name="connsiteX6" fmla="*/ 936375 w 1145162"/>
                <a:gd name="connsiteY6" fmla="*/ 0 h 160407"/>
                <a:gd name="connsiteX7" fmla="*/ 1134157 w 1145162"/>
                <a:gd name="connsiteY7" fmla="*/ 0 h 16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5162" h="160407">
                  <a:moveTo>
                    <a:pt x="214648" y="160407"/>
                  </a:moveTo>
                  <a:lnTo>
                    <a:pt x="0" y="160407"/>
                  </a:lnTo>
                  <a:lnTo>
                    <a:pt x="11005" y="0"/>
                  </a:lnTo>
                  <a:lnTo>
                    <a:pt x="208789" y="0"/>
                  </a:lnTo>
                  <a:close/>
                  <a:moveTo>
                    <a:pt x="1145162" y="160407"/>
                  </a:moveTo>
                  <a:lnTo>
                    <a:pt x="930516" y="160407"/>
                  </a:lnTo>
                  <a:lnTo>
                    <a:pt x="936375" y="0"/>
                  </a:lnTo>
                  <a:lnTo>
                    <a:pt x="1134157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 rot="2969126">
              <a:off x="2414680" y="3938284"/>
              <a:ext cx="347957" cy="431061"/>
              <a:chOff x="1019175" y="3621619"/>
              <a:chExt cx="758699" cy="927161"/>
            </a:xfrm>
          </p:grpSpPr>
          <p:sp>
            <p:nvSpPr>
              <p:cNvPr id="50" name="달 49"/>
              <p:cNvSpPr/>
              <p:nvPr/>
            </p:nvSpPr>
            <p:spPr>
              <a:xfrm rot="12754210">
                <a:off x="1413583" y="3621619"/>
                <a:ext cx="122900" cy="275089"/>
              </a:xfrm>
              <a:prstGeom prst="moon">
                <a:avLst>
                  <a:gd name="adj" fmla="val 8750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1019175" y="3820346"/>
                <a:ext cx="758699" cy="728434"/>
              </a:xfrm>
              <a:custGeom>
                <a:avLst/>
                <a:gdLst>
                  <a:gd name="connsiteX0" fmla="*/ 140562 w 423826"/>
                  <a:gd name="connsiteY0" fmla="*/ 614 h 406919"/>
                  <a:gd name="connsiteX1" fmla="*/ 214908 w 423826"/>
                  <a:gd name="connsiteY1" fmla="*/ 17167 h 406919"/>
                  <a:gd name="connsiteX2" fmla="*/ 379565 w 423826"/>
                  <a:gd name="connsiteY2" fmla="*/ 21711 h 406919"/>
                  <a:gd name="connsiteX3" fmla="*/ 394521 w 423826"/>
                  <a:gd name="connsiteY3" fmla="*/ 45381 h 406919"/>
                  <a:gd name="connsiteX4" fmla="*/ 351372 w 423826"/>
                  <a:gd name="connsiteY4" fmla="*/ 74472 h 406919"/>
                  <a:gd name="connsiteX5" fmla="*/ 311478 w 423826"/>
                  <a:gd name="connsiteY5" fmla="*/ 170785 h 406919"/>
                  <a:gd name="connsiteX6" fmla="*/ 394667 w 423826"/>
                  <a:gd name="connsiteY6" fmla="*/ 296288 h 406919"/>
                  <a:gd name="connsiteX7" fmla="*/ 423826 w 423826"/>
                  <a:gd name="connsiteY7" fmla="*/ 302175 h 406919"/>
                  <a:gd name="connsiteX8" fmla="*/ 419439 w 423826"/>
                  <a:gd name="connsiteY8" fmla="*/ 312585 h 406919"/>
                  <a:gd name="connsiteX9" fmla="*/ 366998 w 423826"/>
                  <a:gd name="connsiteY9" fmla="*/ 387917 h 406919"/>
                  <a:gd name="connsiteX10" fmla="*/ 219321 w 423826"/>
                  <a:gd name="connsiteY10" fmla="*/ 388232 h 406919"/>
                  <a:gd name="connsiteX11" fmla="*/ 68489 w 423826"/>
                  <a:gd name="connsiteY11" fmla="*/ 377352 h 406919"/>
                  <a:gd name="connsiteX12" fmla="*/ 5646 w 423826"/>
                  <a:gd name="connsiteY12" fmla="*/ 226249 h 406919"/>
                  <a:gd name="connsiteX13" fmla="*/ 26839 w 423826"/>
                  <a:gd name="connsiteY13" fmla="*/ 49880 h 406919"/>
                  <a:gd name="connsiteX14" fmla="*/ 119867 w 423826"/>
                  <a:gd name="connsiteY14" fmla="*/ 1318 h 406919"/>
                  <a:gd name="connsiteX15" fmla="*/ 140562 w 423826"/>
                  <a:gd name="connsiteY15" fmla="*/ 614 h 40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23826" h="406919">
                    <a:moveTo>
                      <a:pt x="140562" y="614"/>
                    </a:moveTo>
                    <a:cubicBezTo>
                      <a:pt x="161124" y="3374"/>
                      <a:pt x="182446" y="14618"/>
                      <a:pt x="214908" y="17167"/>
                    </a:cubicBezTo>
                    <a:cubicBezTo>
                      <a:pt x="258191" y="20566"/>
                      <a:pt x="342382" y="-19958"/>
                      <a:pt x="379565" y="21711"/>
                    </a:cubicBezTo>
                    <a:lnTo>
                      <a:pt x="394521" y="45381"/>
                    </a:lnTo>
                    <a:lnTo>
                      <a:pt x="351372" y="74472"/>
                    </a:lnTo>
                    <a:cubicBezTo>
                      <a:pt x="326724" y="99121"/>
                      <a:pt x="311478" y="133173"/>
                      <a:pt x="311478" y="170785"/>
                    </a:cubicBezTo>
                    <a:cubicBezTo>
                      <a:pt x="311478" y="227204"/>
                      <a:pt x="345780" y="275611"/>
                      <a:pt x="394667" y="296288"/>
                    </a:cubicBezTo>
                    <a:lnTo>
                      <a:pt x="423826" y="302175"/>
                    </a:lnTo>
                    <a:lnTo>
                      <a:pt x="419439" y="312585"/>
                    </a:lnTo>
                    <a:cubicBezTo>
                      <a:pt x="404707" y="340750"/>
                      <a:pt x="385589" y="367082"/>
                      <a:pt x="366998" y="387917"/>
                    </a:cubicBezTo>
                    <a:cubicBezTo>
                      <a:pt x="329814" y="429586"/>
                      <a:pt x="269072" y="389993"/>
                      <a:pt x="219321" y="388232"/>
                    </a:cubicBezTo>
                    <a:cubicBezTo>
                      <a:pt x="169569" y="386471"/>
                      <a:pt x="105673" y="419021"/>
                      <a:pt x="68489" y="377352"/>
                    </a:cubicBezTo>
                    <a:cubicBezTo>
                      <a:pt x="31305" y="335683"/>
                      <a:pt x="12588" y="280828"/>
                      <a:pt x="5646" y="226249"/>
                    </a:cubicBezTo>
                    <a:cubicBezTo>
                      <a:pt x="-1296" y="171671"/>
                      <a:pt x="-8250" y="93309"/>
                      <a:pt x="26839" y="49880"/>
                    </a:cubicBezTo>
                    <a:cubicBezTo>
                      <a:pt x="44622" y="24445"/>
                      <a:pt x="91587" y="7724"/>
                      <a:pt x="119867" y="1318"/>
                    </a:cubicBezTo>
                    <a:cubicBezTo>
                      <a:pt x="126937" y="-284"/>
                      <a:pt x="133707" y="-307"/>
                      <a:pt x="140562" y="614"/>
                    </a:cubicBez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9" name="자유형 18"/>
            <p:cNvSpPr/>
            <p:nvPr/>
          </p:nvSpPr>
          <p:spPr>
            <a:xfrm rot="1114073" flipH="1">
              <a:off x="4687427" y="3477706"/>
              <a:ext cx="298859" cy="345181"/>
            </a:xfrm>
            <a:custGeom>
              <a:avLst/>
              <a:gdLst>
                <a:gd name="connsiteX0" fmla="*/ 150 w 1645974"/>
                <a:gd name="connsiteY0" fmla="*/ 1009628 h 1901090"/>
                <a:gd name="connsiteX1" fmla="*/ 14509 w 1645974"/>
                <a:gd name="connsiteY1" fmla="*/ 916171 h 1901090"/>
                <a:gd name="connsiteX2" fmla="*/ 93122 w 1645974"/>
                <a:gd name="connsiteY2" fmla="*/ 691524 h 1901090"/>
                <a:gd name="connsiteX3" fmla="*/ 179868 w 1645974"/>
                <a:gd name="connsiteY3" fmla="*/ 469952 h 1901090"/>
                <a:gd name="connsiteX4" fmla="*/ 366689 w 1645974"/>
                <a:gd name="connsiteY4" fmla="*/ 194339 h 1901090"/>
                <a:gd name="connsiteX5" fmla="*/ 714933 w 1645974"/>
                <a:gd name="connsiteY5" fmla="*/ 40686 h 1901090"/>
                <a:gd name="connsiteX6" fmla="*/ 1645974 w 1645974"/>
                <a:gd name="connsiteY6" fmla="*/ 0 h 1901090"/>
                <a:gd name="connsiteX7" fmla="*/ 1124407 w 1645974"/>
                <a:gd name="connsiteY7" fmla="*/ 1107386 h 1901090"/>
                <a:gd name="connsiteX8" fmla="*/ 1095832 w 1645974"/>
                <a:gd name="connsiteY8" fmla="*/ 1393136 h 1901090"/>
                <a:gd name="connsiteX9" fmla="*/ 1112867 w 1645974"/>
                <a:gd name="connsiteY9" fmla="*/ 1431465 h 1901090"/>
                <a:gd name="connsiteX10" fmla="*/ 1082739 w 1645974"/>
                <a:gd name="connsiteY10" fmla="*/ 1469211 h 1901090"/>
                <a:gd name="connsiteX11" fmla="*/ 724129 w 1645974"/>
                <a:gd name="connsiteY11" fmla="*/ 1887218 h 1901090"/>
                <a:gd name="connsiteX12" fmla="*/ 640859 w 1645974"/>
                <a:gd name="connsiteY12" fmla="*/ 1892044 h 1901090"/>
                <a:gd name="connsiteX13" fmla="*/ 575796 w 1645974"/>
                <a:gd name="connsiteY13" fmla="*/ 1745757 h 1901090"/>
                <a:gd name="connsiteX14" fmla="*/ 650168 w 1645974"/>
                <a:gd name="connsiteY14" fmla="*/ 1521491 h 1901090"/>
                <a:gd name="connsiteX15" fmla="*/ 914415 w 1645974"/>
                <a:gd name="connsiteY15" fmla="*/ 1181631 h 1901090"/>
                <a:gd name="connsiteX16" fmla="*/ 942351 w 1645974"/>
                <a:gd name="connsiteY16" fmla="*/ 931864 h 1901090"/>
                <a:gd name="connsiteX17" fmla="*/ 731367 w 1645974"/>
                <a:gd name="connsiteY17" fmla="*/ 733064 h 1901090"/>
                <a:gd name="connsiteX18" fmla="*/ 594002 w 1645974"/>
                <a:gd name="connsiteY18" fmla="*/ 733060 h 1901090"/>
                <a:gd name="connsiteX19" fmla="*/ 425395 w 1645974"/>
                <a:gd name="connsiteY19" fmla="*/ 867260 h 1901090"/>
                <a:gd name="connsiteX20" fmla="*/ 298579 w 1645974"/>
                <a:gd name="connsiteY20" fmla="*/ 1021956 h 1901090"/>
                <a:gd name="connsiteX21" fmla="*/ 377385 w 1645974"/>
                <a:gd name="connsiteY21" fmla="*/ 1374790 h 1901090"/>
                <a:gd name="connsiteX22" fmla="*/ 561662 w 1645974"/>
                <a:gd name="connsiteY22" fmla="*/ 1534820 h 1901090"/>
                <a:gd name="connsiteX23" fmla="*/ 561662 w 1645974"/>
                <a:gd name="connsiteY23" fmla="*/ 1685151 h 1901090"/>
                <a:gd name="connsiteX24" fmla="*/ 499425 w 1645974"/>
                <a:gd name="connsiteY24" fmla="*/ 1718220 h 1901090"/>
                <a:gd name="connsiteX25" fmla="*/ 124023 w 1645974"/>
                <a:gd name="connsiteY25" fmla="*/ 1445485 h 1901090"/>
                <a:gd name="connsiteX26" fmla="*/ 47975 w 1645974"/>
                <a:gd name="connsiteY26" fmla="*/ 1216610 h 1901090"/>
                <a:gd name="connsiteX27" fmla="*/ 2789 w 1645974"/>
                <a:gd name="connsiteY27" fmla="*/ 1042230 h 1901090"/>
                <a:gd name="connsiteX28" fmla="*/ 150 w 1645974"/>
                <a:gd name="connsiteY28" fmla="*/ 1009628 h 190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645974" h="1901090">
                  <a:moveTo>
                    <a:pt x="150" y="1009628"/>
                  </a:moveTo>
                  <a:cubicBezTo>
                    <a:pt x="-867" y="980832"/>
                    <a:pt x="3217" y="960009"/>
                    <a:pt x="14509" y="916171"/>
                  </a:cubicBezTo>
                  <a:cubicBezTo>
                    <a:pt x="29565" y="857720"/>
                    <a:pt x="65562" y="765894"/>
                    <a:pt x="93122" y="691524"/>
                  </a:cubicBezTo>
                  <a:cubicBezTo>
                    <a:pt x="120681" y="617153"/>
                    <a:pt x="137977" y="585624"/>
                    <a:pt x="179868" y="469952"/>
                  </a:cubicBezTo>
                  <a:cubicBezTo>
                    <a:pt x="221758" y="354279"/>
                    <a:pt x="277511" y="265883"/>
                    <a:pt x="366689" y="194339"/>
                  </a:cubicBezTo>
                  <a:cubicBezTo>
                    <a:pt x="455867" y="122795"/>
                    <a:pt x="493723" y="52655"/>
                    <a:pt x="714933" y="40686"/>
                  </a:cubicBezTo>
                  <a:lnTo>
                    <a:pt x="1645974" y="0"/>
                  </a:lnTo>
                  <a:lnTo>
                    <a:pt x="1124407" y="1107386"/>
                  </a:lnTo>
                  <a:lnTo>
                    <a:pt x="1095832" y="1393136"/>
                  </a:lnTo>
                  <a:lnTo>
                    <a:pt x="1112867" y="1431465"/>
                  </a:lnTo>
                  <a:lnTo>
                    <a:pt x="1082739" y="1469211"/>
                  </a:lnTo>
                  <a:cubicBezTo>
                    <a:pt x="933217" y="1654266"/>
                    <a:pt x="738949" y="1884527"/>
                    <a:pt x="724129" y="1887218"/>
                  </a:cubicBezTo>
                  <a:cubicBezTo>
                    <a:pt x="696372" y="1885456"/>
                    <a:pt x="665582" y="1915621"/>
                    <a:pt x="640859" y="1892044"/>
                  </a:cubicBezTo>
                  <a:cubicBezTo>
                    <a:pt x="616136" y="1868468"/>
                    <a:pt x="574244" y="1807516"/>
                    <a:pt x="575796" y="1745757"/>
                  </a:cubicBezTo>
                  <a:cubicBezTo>
                    <a:pt x="577347" y="1683999"/>
                    <a:pt x="593731" y="1615511"/>
                    <a:pt x="650168" y="1521491"/>
                  </a:cubicBezTo>
                  <a:cubicBezTo>
                    <a:pt x="706605" y="1427470"/>
                    <a:pt x="864706" y="1278890"/>
                    <a:pt x="914415" y="1181631"/>
                  </a:cubicBezTo>
                  <a:cubicBezTo>
                    <a:pt x="964123" y="1084373"/>
                    <a:pt x="972860" y="1006626"/>
                    <a:pt x="942351" y="931864"/>
                  </a:cubicBezTo>
                  <a:cubicBezTo>
                    <a:pt x="914871" y="865589"/>
                    <a:pt x="789425" y="766198"/>
                    <a:pt x="731367" y="733064"/>
                  </a:cubicBezTo>
                  <a:cubicBezTo>
                    <a:pt x="673309" y="699930"/>
                    <a:pt x="639790" y="703427"/>
                    <a:pt x="594002" y="733060"/>
                  </a:cubicBezTo>
                  <a:cubicBezTo>
                    <a:pt x="552781" y="750032"/>
                    <a:pt x="474631" y="819112"/>
                    <a:pt x="425395" y="867260"/>
                  </a:cubicBezTo>
                  <a:cubicBezTo>
                    <a:pt x="376159" y="915409"/>
                    <a:pt x="306580" y="937369"/>
                    <a:pt x="298579" y="1021956"/>
                  </a:cubicBezTo>
                  <a:cubicBezTo>
                    <a:pt x="290577" y="1106544"/>
                    <a:pt x="333537" y="1289313"/>
                    <a:pt x="377385" y="1374790"/>
                  </a:cubicBezTo>
                  <a:cubicBezTo>
                    <a:pt x="421232" y="1460268"/>
                    <a:pt x="500236" y="1481476"/>
                    <a:pt x="561662" y="1534820"/>
                  </a:cubicBezTo>
                  <a:cubicBezTo>
                    <a:pt x="592375" y="1586546"/>
                    <a:pt x="572034" y="1654586"/>
                    <a:pt x="561662" y="1685151"/>
                  </a:cubicBezTo>
                  <a:cubicBezTo>
                    <a:pt x="551291" y="1715717"/>
                    <a:pt x="536351" y="1725398"/>
                    <a:pt x="499425" y="1718220"/>
                  </a:cubicBezTo>
                  <a:cubicBezTo>
                    <a:pt x="462500" y="1711041"/>
                    <a:pt x="199265" y="1529087"/>
                    <a:pt x="124023" y="1445485"/>
                  </a:cubicBezTo>
                  <a:cubicBezTo>
                    <a:pt x="48781" y="1361883"/>
                    <a:pt x="68181" y="1283820"/>
                    <a:pt x="47975" y="1216610"/>
                  </a:cubicBezTo>
                  <a:cubicBezTo>
                    <a:pt x="27769" y="1149400"/>
                    <a:pt x="8367" y="1092303"/>
                    <a:pt x="2789" y="1042230"/>
                  </a:cubicBezTo>
                  <a:cubicBezTo>
                    <a:pt x="1395" y="1029711"/>
                    <a:pt x="489" y="1019227"/>
                    <a:pt x="150" y="100962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9800000">
              <a:off x="2283383" y="3880867"/>
              <a:ext cx="267501" cy="455500"/>
            </a:xfrm>
            <a:custGeom>
              <a:avLst/>
              <a:gdLst>
                <a:gd name="connsiteX0" fmla="*/ 503756 w 1436938"/>
                <a:gd name="connsiteY0" fmla="*/ 2349417 h 2446820"/>
                <a:gd name="connsiteX1" fmla="*/ 535687 w 1436938"/>
                <a:gd name="connsiteY1" fmla="*/ 2352911 h 2446820"/>
                <a:gd name="connsiteX2" fmla="*/ 586558 w 1436938"/>
                <a:gd name="connsiteY2" fmla="*/ 2214245 h 2446820"/>
                <a:gd name="connsiteX3" fmla="*/ 550358 w 1436938"/>
                <a:gd name="connsiteY3" fmla="*/ 2135278 h 2446820"/>
                <a:gd name="connsiteX4" fmla="*/ 485656 w 1436938"/>
                <a:gd name="connsiteY4" fmla="*/ 2050945 h 2446820"/>
                <a:gd name="connsiteX5" fmla="*/ 455778 w 1436938"/>
                <a:gd name="connsiteY5" fmla="*/ 1869320 h 2446820"/>
                <a:gd name="connsiteX6" fmla="*/ 506112 w 1436938"/>
                <a:gd name="connsiteY6" fmla="*/ 1581550 h 2446820"/>
                <a:gd name="connsiteX7" fmla="*/ 553984 w 1436938"/>
                <a:gd name="connsiteY7" fmla="*/ 1711433 h 2446820"/>
                <a:gd name="connsiteX8" fmla="*/ 584531 w 1436938"/>
                <a:gd name="connsiteY8" fmla="*/ 1807443 h 2446820"/>
                <a:gd name="connsiteX9" fmla="*/ 620508 w 1436938"/>
                <a:gd name="connsiteY9" fmla="*/ 2053868 h 2446820"/>
                <a:gd name="connsiteX10" fmla="*/ 741865 w 1436938"/>
                <a:gd name="connsiteY10" fmla="*/ 2421546 h 2446820"/>
                <a:gd name="connsiteX11" fmla="*/ 873689 w 1436938"/>
                <a:gd name="connsiteY11" fmla="*/ 2389129 h 2446820"/>
                <a:gd name="connsiteX12" fmla="*/ 838743 w 1436938"/>
                <a:gd name="connsiteY12" fmla="*/ 2043510 h 2446820"/>
                <a:gd name="connsiteX13" fmla="*/ 813728 w 1436938"/>
                <a:gd name="connsiteY13" fmla="*/ 1730936 h 2446820"/>
                <a:gd name="connsiteX14" fmla="*/ 850897 w 1436938"/>
                <a:gd name="connsiteY14" fmla="*/ 1548340 h 2446820"/>
                <a:gd name="connsiteX15" fmla="*/ 955384 w 1436938"/>
                <a:gd name="connsiteY15" fmla="*/ 1399133 h 2446820"/>
                <a:gd name="connsiteX16" fmla="*/ 1074406 w 1436938"/>
                <a:gd name="connsiteY16" fmla="*/ 1329576 h 2446820"/>
                <a:gd name="connsiteX17" fmla="*/ 1182118 w 1436938"/>
                <a:gd name="connsiteY17" fmla="*/ 1415569 h 2446820"/>
                <a:gd name="connsiteX18" fmla="*/ 1232147 w 1436938"/>
                <a:gd name="connsiteY18" fmla="*/ 1673966 h 2446820"/>
                <a:gd name="connsiteX19" fmla="*/ 1294840 w 1436938"/>
                <a:gd name="connsiteY19" fmla="*/ 1785779 h 2446820"/>
                <a:gd name="connsiteX20" fmla="*/ 1407225 w 1436938"/>
                <a:gd name="connsiteY20" fmla="*/ 1802288 h 2446820"/>
                <a:gd name="connsiteX21" fmla="*/ 1435931 w 1436938"/>
                <a:gd name="connsiteY21" fmla="*/ 1750538 h 2446820"/>
                <a:gd name="connsiteX22" fmla="*/ 1394776 w 1436938"/>
                <a:gd name="connsiteY22" fmla="*/ 1288293 h 2446820"/>
                <a:gd name="connsiteX23" fmla="*/ 1335528 w 1436938"/>
                <a:gd name="connsiteY23" fmla="*/ 1017151 h 2446820"/>
                <a:gd name="connsiteX24" fmla="*/ 1340622 w 1436938"/>
                <a:gd name="connsiteY24" fmla="*/ 828992 h 2446820"/>
                <a:gd name="connsiteX25" fmla="*/ 1268398 w 1436938"/>
                <a:gd name="connsiteY25" fmla="*/ 640753 h 2446820"/>
                <a:gd name="connsiteX26" fmla="*/ 1217921 w 1436938"/>
                <a:gd name="connsiteY26" fmla="*/ 578886 h 2446820"/>
                <a:gd name="connsiteX27" fmla="*/ 1406870 w 1436938"/>
                <a:gd name="connsiteY27" fmla="*/ 280491 h 2446820"/>
                <a:gd name="connsiteX28" fmla="*/ 957342 w 1436938"/>
                <a:gd name="connsiteY28" fmla="*/ 0 h 2446820"/>
                <a:gd name="connsiteX29" fmla="*/ 858239 w 1436938"/>
                <a:gd name="connsiteY29" fmla="*/ 150121 h 2446820"/>
                <a:gd name="connsiteX30" fmla="*/ 745427 w 1436938"/>
                <a:gd name="connsiteY30" fmla="*/ 238275 h 2446820"/>
                <a:gd name="connsiteX31" fmla="*/ 692098 w 1436938"/>
                <a:gd name="connsiteY31" fmla="*/ 331492 h 2446820"/>
                <a:gd name="connsiteX32" fmla="*/ 666581 w 1436938"/>
                <a:gd name="connsiteY32" fmla="*/ 460556 h 2446820"/>
                <a:gd name="connsiteX33" fmla="*/ 318505 w 1436938"/>
                <a:gd name="connsiteY33" fmla="*/ 1026216 h 2446820"/>
                <a:gd name="connsiteX34" fmla="*/ 306225 w 1436938"/>
                <a:gd name="connsiteY34" fmla="*/ 1038555 h 2446820"/>
                <a:gd name="connsiteX35" fmla="*/ 142956 w 1436938"/>
                <a:gd name="connsiteY35" fmla="*/ 1368302 h 2446820"/>
                <a:gd name="connsiteX36" fmla="*/ 98387 w 1436938"/>
                <a:gd name="connsiteY36" fmla="*/ 1481936 h 2446820"/>
                <a:gd name="connsiteX37" fmla="*/ 4166 w 1436938"/>
                <a:gd name="connsiteY37" fmla="*/ 1804539 h 2446820"/>
                <a:gd name="connsiteX38" fmla="*/ 8488 w 1436938"/>
                <a:gd name="connsiteY38" fmla="*/ 1992633 h 2446820"/>
                <a:gd name="connsiteX39" fmla="*/ 89647 w 1436938"/>
                <a:gd name="connsiteY39" fmla="*/ 1945821 h 2446820"/>
                <a:gd name="connsiteX40" fmla="*/ 143335 w 1436938"/>
                <a:gd name="connsiteY40" fmla="*/ 1766887 h 2446820"/>
                <a:gd name="connsiteX41" fmla="*/ 168411 w 1436938"/>
                <a:gd name="connsiteY41" fmla="*/ 1655128 h 2446820"/>
                <a:gd name="connsiteX42" fmla="*/ 187145 w 1436938"/>
                <a:gd name="connsiteY42" fmla="*/ 1624993 h 2446820"/>
                <a:gd name="connsiteX43" fmla="*/ 172106 w 1436938"/>
                <a:gd name="connsiteY43" fmla="*/ 1689689 h 2446820"/>
                <a:gd name="connsiteX44" fmla="*/ 202415 w 1436938"/>
                <a:gd name="connsiteY44" fmla="*/ 2038274 h 2446820"/>
                <a:gd name="connsiteX45" fmla="*/ 254072 w 1436938"/>
                <a:gd name="connsiteY45" fmla="*/ 2177652 h 2446820"/>
                <a:gd name="connsiteX46" fmla="*/ 306115 w 1436938"/>
                <a:gd name="connsiteY46" fmla="*/ 2126093 h 2446820"/>
                <a:gd name="connsiteX47" fmla="*/ 316704 w 1436938"/>
                <a:gd name="connsiteY47" fmla="*/ 2107306 h 2446820"/>
                <a:gd name="connsiteX48" fmla="*/ 348541 w 1436938"/>
                <a:gd name="connsiteY48" fmla="*/ 2163924 h 2446820"/>
                <a:gd name="connsiteX49" fmla="*/ 469969 w 1436938"/>
                <a:gd name="connsiteY49" fmla="*/ 2325118 h 2446820"/>
                <a:gd name="connsiteX50" fmla="*/ 503756 w 1436938"/>
                <a:gd name="connsiteY50" fmla="*/ 2349417 h 244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436938" h="2446820">
                  <a:moveTo>
                    <a:pt x="503756" y="2349417"/>
                  </a:moveTo>
                  <a:cubicBezTo>
                    <a:pt x="515019" y="2357518"/>
                    <a:pt x="525972" y="2362150"/>
                    <a:pt x="535687" y="2352911"/>
                  </a:cubicBezTo>
                  <a:cubicBezTo>
                    <a:pt x="555119" y="2334432"/>
                    <a:pt x="599690" y="2240675"/>
                    <a:pt x="586558" y="2214245"/>
                  </a:cubicBezTo>
                  <a:cubicBezTo>
                    <a:pt x="574491" y="2187922"/>
                    <a:pt x="567176" y="2162494"/>
                    <a:pt x="550358" y="2135278"/>
                  </a:cubicBezTo>
                  <a:cubicBezTo>
                    <a:pt x="533541" y="2108061"/>
                    <a:pt x="511050" y="2095525"/>
                    <a:pt x="485656" y="2050945"/>
                  </a:cubicBezTo>
                  <a:lnTo>
                    <a:pt x="455778" y="1869320"/>
                  </a:lnTo>
                  <a:cubicBezTo>
                    <a:pt x="430023" y="1802795"/>
                    <a:pt x="481847" y="1604873"/>
                    <a:pt x="506112" y="1581550"/>
                  </a:cubicBezTo>
                  <a:cubicBezTo>
                    <a:pt x="533253" y="1639451"/>
                    <a:pt x="540914" y="1673785"/>
                    <a:pt x="553984" y="1711433"/>
                  </a:cubicBezTo>
                  <a:cubicBezTo>
                    <a:pt x="567054" y="1749082"/>
                    <a:pt x="573444" y="1750370"/>
                    <a:pt x="584531" y="1807443"/>
                  </a:cubicBezTo>
                  <a:cubicBezTo>
                    <a:pt x="595618" y="1864515"/>
                    <a:pt x="594286" y="1951518"/>
                    <a:pt x="620508" y="2053868"/>
                  </a:cubicBezTo>
                  <a:cubicBezTo>
                    <a:pt x="646730" y="2156219"/>
                    <a:pt x="699668" y="2365668"/>
                    <a:pt x="741865" y="2421546"/>
                  </a:cubicBezTo>
                  <a:cubicBezTo>
                    <a:pt x="784062" y="2477422"/>
                    <a:pt x="855606" y="2428865"/>
                    <a:pt x="873689" y="2389129"/>
                  </a:cubicBezTo>
                  <a:cubicBezTo>
                    <a:pt x="891771" y="2349394"/>
                    <a:pt x="848736" y="2153208"/>
                    <a:pt x="838743" y="2043510"/>
                  </a:cubicBezTo>
                  <a:cubicBezTo>
                    <a:pt x="828750" y="1933812"/>
                    <a:pt x="811703" y="1813463"/>
                    <a:pt x="813728" y="1730936"/>
                  </a:cubicBezTo>
                  <a:cubicBezTo>
                    <a:pt x="815754" y="1648407"/>
                    <a:pt x="817624" y="1594700"/>
                    <a:pt x="850897" y="1548340"/>
                  </a:cubicBezTo>
                  <a:cubicBezTo>
                    <a:pt x="884170" y="1501981"/>
                    <a:pt x="918132" y="1435594"/>
                    <a:pt x="955384" y="1399133"/>
                  </a:cubicBezTo>
                  <a:cubicBezTo>
                    <a:pt x="992635" y="1362672"/>
                    <a:pt x="1024248" y="1320899"/>
                    <a:pt x="1074406" y="1329576"/>
                  </a:cubicBezTo>
                  <a:cubicBezTo>
                    <a:pt x="1130801" y="1339657"/>
                    <a:pt x="1155828" y="1358171"/>
                    <a:pt x="1182118" y="1415569"/>
                  </a:cubicBezTo>
                  <a:cubicBezTo>
                    <a:pt x="1208407" y="1472968"/>
                    <a:pt x="1213360" y="1612264"/>
                    <a:pt x="1232147" y="1673966"/>
                  </a:cubicBezTo>
                  <a:cubicBezTo>
                    <a:pt x="1250934" y="1735668"/>
                    <a:pt x="1265661" y="1764392"/>
                    <a:pt x="1294840" y="1785779"/>
                  </a:cubicBezTo>
                  <a:cubicBezTo>
                    <a:pt x="1324020" y="1807166"/>
                    <a:pt x="1383710" y="1808162"/>
                    <a:pt x="1407225" y="1802288"/>
                  </a:cubicBezTo>
                  <a:cubicBezTo>
                    <a:pt x="1430740" y="1796414"/>
                    <a:pt x="1424342" y="1766510"/>
                    <a:pt x="1435931" y="1750538"/>
                  </a:cubicBezTo>
                  <a:cubicBezTo>
                    <a:pt x="1442348" y="1734691"/>
                    <a:pt x="1416873" y="1322588"/>
                    <a:pt x="1394776" y="1288293"/>
                  </a:cubicBezTo>
                  <a:cubicBezTo>
                    <a:pt x="1372678" y="1253998"/>
                    <a:pt x="1342965" y="1088020"/>
                    <a:pt x="1335528" y="1017151"/>
                  </a:cubicBezTo>
                  <a:cubicBezTo>
                    <a:pt x="1337226" y="954432"/>
                    <a:pt x="1364627" y="901188"/>
                    <a:pt x="1340622" y="828992"/>
                  </a:cubicBezTo>
                  <a:cubicBezTo>
                    <a:pt x="1316617" y="756796"/>
                    <a:pt x="1288849" y="682437"/>
                    <a:pt x="1268398" y="640753"/>
                  </a:cubicBezTo>
                  <a:cubicBezTo>
                    <a:pt x="1247948" y="599069"/>
                    <a:pt x="1235650" y="603531"/>
                    <a:pt x="1217921" y="578886"/>
                  </a:cubicBezTo>
                  <a:lnTo>
                    <a:pt x="1406870" y="280491"/>
                  </a:lnTo>
                  <a:cubicBezTo>
                    <a:pt x="1257026" y="186994"/>
                    <a:pt x="1107185" y="93497"/>
                    <a:pt x="957342" y="0"/>
                  </a:cubicBezTo>
                  <a:lnTo>
                    <a:pt x="858239" y="150121"/>
                  </a:lnTo>
                  <a:cubicBezTo>
                    <a:pt x="824902" y="186704"/>
                    <a:pt x="773118" y="208047"/>
                    <a:pt x="745427" y="238275"/>
                  </a:cubicBezTo>
                  <a:cubicBezTo>
                    <a:pt x="717737" y="268504"/>
                    <a:pt x="705239" y="294446"/>
                    <a:pt x="692098" y="331492"/>
                  </a:cubicBezTo>
                  <a:cubicBezTo>
                    <a:pt x="678956" y="368538"/>
                    <a:pt x="675087" y="417535"/>
                    <a:pt x="666581" y="460556"/>
                  </a:cubicBezTo>
                  <a:lnTo>
                    <a:pt x="318505" y="1026216"/>
                  </a:lnTo>
                  <a:lnTo>
                    <a:pt x="306225" y="1038555"/>
                  </a:lnTo>
                  <a:cubicBezTo>
                    <a:pt x="251565" y="1109050"/>
                    <a:pt x="176474" y="1300420"/>
                    <a:pt x="142956" y="1368302"/>
                  </a:cubicBezTo>
                  <a:cubicBezTo>
                    <a:pt x="104651" y="1445882"/>
                    <a:pt x="107071" y="1462878"/>
                    <a:pt x="98387" y="1481936"/>
                  </a:cubicBezTo>
                  <a:cubicBezTo>
                    <a:pt x="37598" y="1615349"/>
                    <a:pt x="14465" y="1725296"/>
                    <a:pt x="4166" y="1804539"/>
                  </a:cubicBezTo>
                  <a:cubicBezTo>
                    <a:pt x="6827" y="1830822"/>
                    <a:pt x="-9306" y="1985313"/>
                    <a:pt x="8488" y="1992633"/>
                  </a:cubicBezTo>
                  <a:cubicBezTo>
                    <a:pt x="26281" y="1999953"/>
                    <a:pt x="79173" y="1974084"/>
                    <a:pt x="89647" y="1945821"/>
                  </a:cubicBezTo>
                  <a:cubicBezTo>
                    <a:pt x="100449" y="1918631"/>
                    <a:pt x="130208" y="1815336"/>
                    <a:pt x="143335" y="1766887"/>
                  </a:cubicBezTo>
                  <a:cubicBezTo>
                    <a:pt x="156462" y="1718438"/>
                    <a:pt x="151932" y="1705870"/>
                    <a:pt x="168411" y="1655128"/>
                  </a:cubicBezTo>
                  <a:lnTo>
                    <a:pt x="187145" y="1624993"/>
                  </a:lnTo>
                  <a:cubicBezTo>
                    <a:pt x="187042" y="1639619"/>
                    <a:pt x="172208" y="1675063"/>
                    <a:pt x="172106" y="1689689"/>
                  </a:cubicBezTo>
                  <a:cubicBezTo>
                    <a:pt x="173495" y="1831699"/>
                    <a:pt x="186214" y="1982364"/>
                    <a:pt x="202415" y="2038274"/>
                  </a:cubicBezTo>
                  <a:cubicBezTo>
                    <a:pt x="217027" y="2059457"/>
                    <a:pt x="231017" y="2175977"/>
                    <a:pt x="254072" y="2177652"/>
                  </a:cubicBezTo>
                  <a:cubicBezTo>
                    <a:pt x="265600" y="2178490"/>
                    <a:pt x="287308" y="2154476"/>
                    <a:pt x="306115" y="2126093"/>
                  </a:cubicBezTo>
                  <a:lnTo>
                    <a:pt x="316704" y="2107306"/>
                  </a:lnTo>
                  <a:lnTo>
                    <a:pt x="348541" y="2163924"/>
                  </a:lnTo>
                  <a:cubicBezTo>
                    <a:pt x="393064" y="2234770"/>
                    <a:pt x="440411" y="2296227"/>
                    <a:pt x="469969" y="2325118"/>
                  </a:cubicBezTo>
                  <a:cubicBezTo>
                    <a:pt x="480922" y="2329750"/>
                    <a:pt x="492494" y="2341317"/>
                    <a:pt x="503756" y="2349417"/>
                  </a:cubicBezTo>
                  <a:close/>
                </a:path>
              </a:pathLst>
            </a:custGeom>
            <a:solidFill>
              <a:srgbClr val="FBE5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 rot="10800000">
              <a:off x="2822576" y="1324460"/>
              <a:ext cx="925792" cy="1074188"/>
            </a:xfrm>
            <a:custGeom>
              <a:avLst/>
              <a:gdLst>
                <a:gd name="connsiteX0" fmla="*/ 495434 w 700250"/>
                <a:gd name="connsiteY0" fmla="*/ 893975 h 893975"/>
                <a:gd name="connsiteX1" fmla="*/ 204816 w 700250"/>
                <a:gd name="connsiteY1" fmla="*/ 893975 h 893975"/>
                <a:gd name="connsiteX2" fmla="*/ 0 w 700250"/>
                <a:gd name="connsiteY2" fmla="*/ 689159 h 893975"/>
                <a:gd name="connsiteX3" fmla="*/ 0 w 700250"/>
                <a:gd name="connsiteY3" fmla="*/ 381081 h 893975"/>
                <a:gd name="connsiteX4" fmla="*/ 125093 w 700250"/>
                <a:gd name="connsiteY4" fmla="*/ 192361 h 893975"/>
                <a:gd name="connsiteX5" fmla="*/ 176943 w 700250"/>
                <a:gd name="connsiteY5" fmla="*/ 181892 h 893975"/>
                <a:gd name="connsiteX6" fmla="*/ 176943 w 700250"/>
                <a:gd name="connsiteY6" fmla="*/ 0 h 893975"/>
                <a:gd name="connsiteX7" fmla="*/ 523307 w 700250"/>
                <a:gd name="connsiteY7" fmla="*/ 0 h 893975"/>
                <a:gd name="connsiteX8" fmla="*/ 523307 w 700250"/>
                <a:gd name="connsiteY8" fmla="*/ 181892 h 893975"/>
                <a:gd name="connsiteX9" fmla="*/ 575158 w 700250"/>
                <a:gd name="connsiteY9" fmla="*/ 192361 h 893975"/>
                <a:gd name="connsiteX10" fmla="*/ 700250 w 700250"/>
                <a:gd name="connsiteY10" fmla="*/ 381081 h 893975"/>
                <a:gd name="connsiteX11" fmla="*/ 700250 w 700250"/>
                <a:gd name="connsiteY11" fmla="*/ 689159 h 893975"/>
                <a:gd name="connsiteX12" fmla="*/ 495434 w 700250"/>
                <a:gd name="connsiteY12" fmla="*/ 893975 h 893975"/>
                <a:gd name="connsiteX0" fmla="*/ 495434 w 719892"/>
                <a:gd name="connsiteY0" fmla="*/ 893975 h 893975"/>
                <a:gd name="connsiteX1" fmla="*/ 204816 w 719892"/>
                <a:gd name="connsiteY1" fmla="*/ 893975 h 893975"/>
                <a:gd name="connsiteX2" fmla="*/ 0 w 719892"/>
                <a:gd name="connsiteY2" fmla="*/ 689159 h 893975"/>
                <a:gd name="connsiteX3" fmla="*/ 0 w 719892"/>
                <a:gd name="connsiteY3" fmla="*/ 381081 h 893975"/>
                <a:gd name="connsiteX4" fmla="*/ 125093 w 719892"/>
                <a:gd name="connsiteY4" fmla="*/ 192361 h 893975"/>
                <a:gd name="connsiteX5" fmla="*/ 176943 w 719892"/>
                <a:gd name="connsiteY5" fmla="*/ 181892 h 893975"/>
                <a:gd name="connsiteX6" fmla="*/ 176943 w 719892"/>
                <a:gd name="connsiteY6" fmla="*/ 0 h 893975"/>
                <a:gd name="connsiteX7" fmla="*/ 523307 w 719892"/>
                <a:gd name="connsiteY7" fmla="*/ 0 h 893975"/>
                <a:gd name="connsiteX8" fmla="*/ 523307 w 719892"/>
                <a:gd name="connsiteY8" fmla="*/ 181892 h 893975"/>
                <a:gd name="connsiteX9" fmla="*/ 575158 w 719892"/>
                <a:gd name="connsiteY9" fmla="*/ 192361 h 893975"/>
                <a:gd name="connsiteX10" fmla="*/ 719892 w 719892"/>
                <a:gd name="connsiteY10" fmla="*/ 388782 h 893975"/>
                <a:gd name="connsiteX11" fmla="*/ 700250 w 719892"/>
                <a:gd name="connsiteY11" fmla="*/ 689159 h 893975"/>
                <a:gd name="connsiteX12" fmla="*/ 495434 w 719892"/>
                <a:gd name="connsiteY12" fmla="*/ 893975 h 893975"/>
                <a:gd name="connsiteX0" fmla="*/ 495434 w 729713"/>
                <a:gd name="connsiteY0" fmla="*/ 893975 h 893975"/>
                <a:gd name="connsiteX1" fmla="*/ 204816 w 729713"/>
                <a:gd name="connsiteY1" fmla="*/ 893975 h 893975"/>
                <a:gd name="connsiteX2" fmla="*/ 0 w 729713"/>
                <a:gd name="connsiteY2" fmla="*/ 689159 h 893975"/>
                <a:gd name="connsiteX3" fmla="*/ 0 w 729713"/>
                <a:gd name="connsiteY3" fmla="*/ 381081 h 893975"/>
                <a:gd name="connsiteX4" fmla="*/ 125093 w 729713"/>
                <a:gd name="connsiteY4" fmla="*/ 192361 h 893975"/>
                <a:gd name="connsiteX5" fmla="*/ 176943 w 729713"/>
                <a:gd name="connsiteY5" fmla="*/ 181892 h 893975"/>
                <a:gd name="connsiteX6" fmla="*/ 176943 w 729713"/>
                <a:gd name="connsiteY6" fmla="*/ 0 h 893975"/>
                <a:gd name="connsiteX7" fmla="*/ 523307 w 729713"/>
                <a:gd name="connsiteY7" fmla="*/ 0 h 893975"/>
                <a:gd name="connsiteX8" fmla="*/ 523307 w 729713"/>
                <a:gd name="connsiteY8" fmla="*/ 181892 h 893975"/>
                <a:gd name="connsiteX9" fmla="*/ 575158 w 729713"/>
                <a:gd name="connsiteY9" fmla="*/ 192361 h 893975"/>
                <a:gd name="connsiteX10" fmla="*/ 729713 w 729713"/>
                <a:gd name="connsiteY10" fmla="*/ 388782 h 893975"/>
                <a:gd name="connsiteX11" fmla="*/ 700250 w 729713"/>
                <a:gd name="connsiteY11" fmla="*/ 689159 h 893975"/>
                <a:gd name="connsiteX12" fmla="*/ 495434 w 729713"/>
                <a:gd name="connsiteY12" fmla="*/ 893975 h 893975"/>
                <a:gd name="connsiteX0" fmla="*/ 502800 w 737079"/>
                <a:gd name="connsiteY0" fmla="*/ 893975 h 894115"/>
                <a:gd name="connsiteX1" fmla="*/ 212182 w 737079"/>
                <a:gd name="connsiteY1" fmla="*/ 893975 h 894115"/>
                <a:gd name="connsiteX2" fmla="*/ 0 w 737079"/>
                <a:gd name="connsiteY2" fmla="*/ 789267 h 894115"/>
                <a:gd name="connsiteX3" fmla="*/ 7366 w 737079"/>
                <a:gd name="connsiteY3" fmla="*/ 381081 h 894115"/>
                <a:gd name="connsiteX4" fmla="*/ 132459 w 737079"/>
                <a:gd name="connsiteY4" fmla="*/ 192361 h 894115"/>
                <a:gd name="connsiteX5" fmla="*/ 184309 w 737079"/>
                <a:gd name="connsiteY5" fmla="*/ 181892 h 894115"/>
                <a:gd name="connsiteX6" fmla="*/ 184309 w 737079"/>
                <a:gd name="connsiteY6" fmla="*/ 0 h 894115"/>
                <a:gd name="connsiteX7" fmla="*/ 530673 w 737079"/>
                <a:gd name="connsiteY7" fmla="*/ 0 h 894115"/>
                <a:gd name="connsiteX8" fmla="*/ 530673 w 737079"/>
                <a:gd name="connsiteY8" fmla="*/ 181892 h 894115"/>
                <a:gd name="connsiteX9" fmla="*/ 582524 w 737079"/>
                <a:gd name="connsiteY9" fmla="*/ 192361 h 894115"/>
                <a:gd name="connsiteX10" fmla="*/ 737079 w 737079"/>
                <a:gd name="connsiteY10" fmla="*/ 388782 h 894115"/>
                <a:gd name="connsiteX11" fmla="*/ 707616 w 737079"/>
                <a:gd name="connsiteY11" fmla="*/ 689159 h 894115"/>
                <a:gd name="connsiteX12" fmla="*/ 502800 w 737079"/>
                <a:gd name="connsiteY12" fmla="*/ 893975 h 89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7079" h="894115">
                  <a:moveTo>
                    <a:pt x="502800" y="893975"/>
                  </a:moveTo>
                  <a:lnTo>
                    <a:pt x="212182" y="893975"/>
                  </a:lnTo>
                  <a:cubicBezTo>
                    <a:pt x="99065" y="893975"/>
                    <a:pt x="0" y="902384"/>
                    <a:pt x="0" y="789267"/>
                  </a:cubicBezTo>
                  <a:lnTo>
                    <a:pt x="7366" y="381081"/>
                  </a:lnTo>
                  <a:cubicBezTo>
                    <a:pt x="7366" y="296243"/>
                    <a:pt x="58947" y="223453"/>
                    <a:pt x="132459" y="192361"/>
                  </a:cubicBezTo>
                  <a:lnTo>
                    <a:pt x="184309" y="181892"/>
                  </a:lnTo>
                  <a:lnTo>
                    <a:pt x="184309" y="0"/>
                  </a:lnTo>
                  <a:lnTo>
                    <a:pt x="530673" y="0"/>
                  </a:lnTo>
                  <a:lnTo>
                    <a:pt x="530673" y="181892"/>
                  </a:lnTo>
                  <a:lnTo>
                    <a:pt x="582524" y="192361"/>
                  </a:lnTo>
                  <a:cubicBezTo>
                    <a:pt x="656036" y="223453"/>
                    <a:pt x="737079" y="303944"/>
                    <a:pt x="737079" y="388782"/>
                  </a:cubicBezTo>
                  <a:cubicBezTo>
                    <a:pt x="737079" y="491475"/>
                    <a:pt x="707616" y="586466"/>
                    <a:pt x="707616" y="689159"/>
                  </a:cubicBezTo>
                  <a:cubicBezTo>
                    <a:pt x="707616" y="802276"/>
                    <a:pt x="615917" y="893975"/>
                    <a:pt x="502800" y="89397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각 삼각형 21"/>
            <p:cNvSpPr/>
            <p:nvPr/>
          </p:nvSpPr>
          <p:spPr>
            <a:xfrm>
              <a:off x="3381222" y="1702366"/>
              <a:ext cx="72989" cy="149099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771625" y="1200972"/>
              <a:ext cx="978043" cy="755470"/>
            </a:xfrm>
            <a:custGeom>
              <a:avLst/>
              <a:gdLst>
                <a:gd name="connsiteX0" fmla="*/ 1072443 w 1203833"/>
                <a:gd name="connsiteY0" fmla="*/ 58 h 887367"/>
                <a:gd name="connsiteX1" fmla="*/ 1091164 w 1203833"/>
                <a:gd name="connsiteY1" fmla="*/ 2258 h 887367"/>
                <a:gd name="connsiteX2" fmla="*/ 972425 w 1203833"/>
                <a:gd name="connsiteY2" fmla="*/ 166360 h 887367"/>
                <a:gd name="connsiteX3" fmla="*/ 1203743 w 1203833"/>
                <a:gd name="connsiteY3" fmla="*/ 199937 h 887367"/>
                <a:gd name="connsiteX4" fmla="*/ 991351 w 1203833"/>
                <a:gd name="connsiteY4" fmla="*/ 354788 h 887367"/>
                <a:gd name="connsiteX5" fmla="*/ 387748 w 1203833"/>
                <a:gd name="connsiteY5" fmla="*/ 344246 h 887367"/>
                <a:gd name="connsiteX6" fmla="*/ 239333 w 1203833"/>
                <a:gd name="connsiteY6" fmla="*/ 599067 h 887367"/>
                <a:gd name="connsiteX7" fmla="*/ 237744 w 1203833"/>
                <a:gd name="connsiteY7" fmla="*/ 600555 h 887367"/>
                <a:gd name="connsiteX8" fmla="*/ 210802 w 1203833"/>
                <a:gd name="connsiteY8" fmla="*/ 553973 h 887367"/>
                <a:gd name="connsiteX9" fmla="*/ 141588 w 1203833"/>
                <a:gd name="connsiteY9" fmla="*/ 512224 h 887367"/>
                <a:gd name="connsiteX10" fmla="*/ 116487 w 1203833"/>
                <a:gd name="connsiteY10" fmla="*/ 724810 h 887367"/>
                <a:gd name="connsiteX11" fmla="*/ 131030 w 1203833"/>
                <a:gd name="connsiteY11" fmla="*/ 765648 h 887367"/>
                <a:gd name="connsiteX12" fmla="*/ 130999 w 1203833"/>
                <a:gd name="connsiteY12" fmla="*/ 766257 h 887367"/>
                <a:gd name="connsiteX13" fmla="*/ 103829 w 1203833"/>
                <a:gd name="connsiteY13" fmla="*/ 887040 h 887367"/>
                <a:gd name="connsiteX14" fmla="*/ 23521 w 1203833"/>
                <a:gd name="connsiteY14" fmla="*/ 760346 h 887367"/>
                <a:gd name="connsiteX15" fmla="*/ 12189 w 1203833"/>
                <a:gd name="connsiteY15" fmla="*/ 557186 h 887367"/>
                <a:gd name="connsiteX16" fmla="*/ 181909 w 1203833"/>
                <a:gd name="connsiteY16" fmla="*/ 207676 h 887367"/>
                <a:gd name="connsiteX17" fmla="*/ 754028 w 1203833"/>
                <a:gd name="connsiteY17" fmla="*/ 79965 h 887367"/>
                <a:gd name="connsiteX18" fmla="*/ 1072443 w 1203833"/>
                <a:gd name="connsiteY18" fmla="*/ 58 h 887367"/>
                <a:gd name="connsiteX0" fmla="*/ 1088295 w 1219685"/>
                <a:gd name="connsiteY0" fmla="*/ 58 h 887412"/>
                <a:gd name="connsiteX1" fmla="*/ 1107016 w 1219685"/>
                <a:gd name="connsiteY1" fmla="*/ 2258 h 887412"/>
                <a:gd name="connsiteX2" fmla="*/ 988277 w 1219685"/>
                <a:gd name="connsiteY2" fmla="*/ 166360 h 887412"/>
                <a:gd name="connsiteX3" fmla="*/ 1219595 w 1219685"/>
                <a:gd name="connsiteY3" fmla="*/ 199937 h 887412"/>
                <a:gd name="connsiteX4" fmla="*/ 1007203 w 1219685"/>
                <a:gd name="connsiteY4" fmla="*/ 354788 h 887412"/>
                <a:gd name="connsiteX5" fmla="*/ 403600 w 1219685"/>
                <a:gd name="connsiteY5" fmla="*/ 344246 h 887412"/>
                <a:gd name="connsiteX6" fmla="*/ 255185 w 1219685"/>
                <a:gd name="connsiteY6" fmla="*/ 599067 h 887412"/>
                <a:gd name="connsiteX7" fmla="*/ 253596 w 1219685"/>
                <a:gd name="connsiteY7" fmla="*/ 600555 h 887412"/>
                <a:gd name="connsiteX8" fmla="*/ 226654 w 1219685"/>
                <a:gd name="connsiteY8" fmla="*/ 553973 h 887412"/>
                <a:gd name="connsiteX9" fmla="*/ 157440 w 1219685"/>
                <a:gd name="connsiteY9" fmla="*/ 512224 h 887412"/>
                <a:gd name="connsiteX10" fmla="*/ 132339 w 1219685"/>
                <a:gd name="connsiteY10" fmla="*/ 724810 h 887412"/>
                <a:gd name="connsiteX11" fmla="*/ 146882 w 1219685"/>
                <a:gd name="connsiteY11" fmla="*/ 765648 h 887412"/>
                <a:gd name="connsiteX12" fmla="*/ 146851 w 1219685"/>
                <a:gd name="connsiteY12" fmla="*/ 766257 h 887412"/>
                <a:gd name="connsiteX13" fmla="*/ 119681 w 1219685"/>
                <a:gd name="connsiteY13" fmla="*/ 887040 h 887412"/>
                <a:gd name="connsiteX14" fmla="*/ 39373 w 1219685"/>
                <a:gd name="connsiteY14" fmla="*/ 760346 h 887412"/>
                <a:gd name="connsiteX15" fmla="*/ 8991 w 1219685"/>
                <a:gd name="connsiteY15" fmla="*/ 495274 h 887412"/>
                <a:gd name="connsiteX16" fmla="*/ 197761 w 1219685"/>
                <a:gd name="connsiteY16" fmla="*/ 207676 h 887412"/>
                <a:gd name="connsiteX17" fmla="*/ 769880 w 1219685"/>
                <a:gd name="connsiteY17" fmla="*/ 79965 h 887412"/>
                <a:gd name="connsiteX18" fmla="*/ 1088295 w 1219685"/>
                <a:gd name="connsiteY18" fmla="*/ 58 h 887412"/>
                <a:gd name="connsiteX0" fmla="*/ 1088131 w 1219521"/>
                <a:gd name="connsiteY0" fmla="*/ 58 h 887412"/>
                <a:gd name="connsiteX1" fmla="*/ 1106852 w 1219521"/>
                <a:gd name="connsiteY1" fmla="*/ 2258 h 887412"/>
                <a:gd name="connsiteX2" fmla="*/ 988113 w 1219521"/>
                <a:gd name="connsiteY2" fmla="*/ 166360 h 887412"/>
                <a:gd name="connsiteX3" fmla="*/ 1219431 w 1219521"/>
                <a:gd name="connsiteY3" fmla="*/ 199937 h 887412"/>
                <a:gd name="connsiteX4" fmla="*/ 1007039 w 1219521"/>
                <a:gd name="connsiteY4" fmla="*/ 354788 h 887412"/>
                <a:gd name="connsiteX5" fmla="*/ 403436 w 1219521"/>
                <a:gd name="connsiteY5" fmla="*/ 344246 h 887412"/>
                <a:gd name="connsiteX6" fmla="*/ 255021 w 1219521"/>
                <a:gd name="connsiteY6" fmla="*/ 599067 h 887412"/>
                <a:gd name="connsiteX7" fmla="*/ 253432 w 1219521"/>
                <a:gd name="connsiteY7" fmla="*/ 600555 h 887412"/>
                <a:gd name="connsiteX8" fmla="*/ 226490 w 1219521"/>
                <a:gd name="connsiteY8" fmla="*/ 553973 h 887412"/>
                <a:gd name="connsiteX9" fmla="*/ 157276 w 1219521"/>
                <a:gd name="connsiteY9" fmla="*/ 512224 h 887412"/>
                <a:gd name="connsiteX10" fmla="*/ 132175 w 1219521"/>
                <a:gd name="connsiteY10" fmla="*/ 724810 h 887412"/>
                <a:gd name="connsiteX11" fmla="*/ 146718 w 1219521"/>
                <a:gd name="connsiteY11" fmla="*/ 765648 h 887412"/>
                <a:gd name="connsiteX12" fmla="*/ 146687 w 1219521"/>
                <a:gd name="connsiteY12" fmla="*/ 766257 h 887412"/>
                <a:gd name="connsiteX13" fmla="*/ 119517 w 1219521"/>
                <a:gd name="connsiteY13" fmla="*/ 887040 h 887412"/>
                <a:gd name="connsiteX14" fmla="*/ 39209 w 1219521"/>
                <a:gd name="connsiteY14" fmla="*/ 760346 h 887412"/>
                <a:gd name="connsiteX15" fmla="*/ 8827 w 1219521"/>
                <a:gd name="connsiteY15" fmla="*/ 495274 h 887412"/>
                <a:gd name="connsiteX16" fmla="*/ 195216 w 1219521"/>
                <a:gd name="connsiteY16" fmla="*/ 214819 h 887412"/>
                <a:gd name="connsiteX17" fmla="*/ 769716 w 1219521"/>
                <a:gd name="connsiteY17" fmla="*/ 79965 h 887412"/>
                <a:gd name="connsiteX18" fmla="*/ 1088131 w 1219521"/>
                <a:gd name="connsiteY18" fmla="*/ 58 h 887412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71808 w 1221613"/>
                <a:gd name="connsiteY17" fmla="*/ 79965 h 887427"/>
                <a:gd name="connsiteX18" fmla="*/ 1090223 w 1221613"/>
                <a:gd name="connsiteY18" fmla="*/ 58 h 887427"/>
                <a:gd name="connsiteX0" fmla="*/ 1090223 w 1221613"/>
                <a:gd name="connsiteY0" fmla="*/ 58 h 887427"/>
                <a:gd name="connsiteX1" fmla="*/ 1108944 w 1221613"/>
                <a:gd name="connsiteY1" fmla="*/ 2258 h 887427"/>
                <a:gd name="connsiteX2" fmla="*/ 990205 w 1221613"/>
                <a:gd name="connsiteY2" fmla="*/ 166360 h 887427"/>
                <a:gd name="connsiteX3" fmla="*/ 1221523 w 1221613"/>
                <a:gd name="connsiteY3" fmla="*/ 199937 h 887427"/>
                <a:gd name="connsiteX4" fmla="*/ 1009131 w 1221613"/>
                <a:gd name="connsiteY4" fmla="*/ 354788 h 887427"/>
                <a:gd name="connsiteX5" fmla="*/ 405528 w 1221613"/>
                <a:gd name="connsiteY5" fmla="*/ 344246 h 887427"/>
                <a:gd name="connsiteX6" fmla="*/ 257113 w 1221613"/>
                <a:gd name="connsiteY6" fmla="*/ 599067 h 887427"/>
                <a:gd name="connsiteX7" fmla="*/ 255524 w 1221613"/>
                <a:gd name="connsiteY7" fmla="*/ 600555 h 887427"/>
                <a:gd name="connsiteX8" fmla="*/ 228582 w 1221613"/>
                <a:gd name="connsiteY8" fmla="*/ 553973 h 887427"/>
                <a:gd name="connsiteX9" fmla="*/ 159368 w 1221613"/>
                <a:gd name="connsiteY9" fmla="*/ 512224 h 887427"/>
                <a:gd name="connsiteX10" fmla="*/ 134267 w 1221613"/>
                <a:gd name="connsiteY10" fmla="*/ 724810 h 887427"/>
                <a:gd name="connsiteX11" fmla="*/ 148810 w 1221613"/>
                <a:gd name="connsiteY11" fmla="*/ 765648 h 887427"/>
                <a:gd name="connsiteX12" fmla="*/ 148779 w 1221613"/>
                <a:gd name="connsiteY12" fmla="*/ 766257 h 887427"/>
                <a:gd name="connsiteX13" fmla="*/ 121609 w 1221613"/>
                <a:gd name="connsiteY13" fmla="*/ 887040 h 887427"/>
                <a:gd name="connsiteX14" fmla="*/ 41301 w 1221613"/>
                <a:gd name="connsiteY14" fmla="*/ 760346 h 887427"/>
                <a:gd name="connsiteX15" fmla="*/ 8538 w 1221613"/>
                <a:gd name="connsiteY15" fmla="*/ 478605 h 887427"/>
                <a:gd name="connsiteX16" fmla="*/ 197308 w 1221613"/>
                <a:gd name="connsiteY16" fmla="*/ 214819 h 887427"/>
                <a:gd name="connsiteX17" fmla="*/ 745614 w 1221613"/>
                <a:gd name="connsiteY17" fmla="*/ 87109 h 887427"/>
                <a:gd name="connsiteX18" fmla="*/ 1090223 w 1221613"/>
                <a:gd name="connsiteY18" fmla="*/ 58 h 887427"/>
                <a:gd name="connsiteX0" fmla="*/ 1090223 w 1221613"/>
                <a:gd name="connsiteY0" fmla="*/ 58 h 887046"/>
                <a:gd name="connsiteX1" fmla="*/ 1108944 w 1221613"/>
                <a:gd name="connsiteY1" fmla="*/ 2258 h 887046"/>
                <a:gd name="connsiteX2" fmla="*/ 990205 w 1221613"/>
                <a:gd name="connsiteY2" fmla="*/ 166360 h 887046"/>
                <a:gd name="connsiteX3" fmla="*/ 1221523 w 1221613"/>
                <a:gd name="connsiteY3" fmla="*/ 199937 h 887046"/>
                <a:gd name="connsiteX4" fmla="*/ 1009131 w 1221613"/>
                <a:gd name="connsiteY4" fmla="*/ 354788 h 887046"/>
                <a:gd name="connsiteX5" fmla="*/ 405528 w 1221613"/>
                <a:gd name="connsiteY5" fmla="*/ 344246 h 887046"/>
                <a:gd name="connsiteX6" fmla="*/ 257113 w 1221613"/>
                <a:gd name="connsiteY6" fmla="*/ 599067 h 887046"/>
                <a:gd name="connsiteX7" fmla="*/ 255524 w 1221613"/>
                <a:gd name="connsiteY7" fmla="*/ 600555 h 887046"/>
                <a:gd name="connsiteX8" fmla="*/ 228582 w 1221613"/>
                <a:gd name="connsiteY8" fmla="*/ 553973 h 887046"/>
                <a:gd name="connsiteX9" fmla="*/ 159368 w 1221613"/>
                <a:gd name="connsiteY9" fmla="*/ 512224 h 887046"/>
                <a:gd name="connsiteX10" fmla="*/ 134267 w 1221613"/>
                <a:gd name="connsiteY10" fmla="*/ 724810 h 887046"/>
                <a:gd name="connsiteX11" fmla="*/ 148810 w 1221613"/>
                <a:gd name="connsiteY11" fmla="*/ 765648 h 887046"/>
                <a:gd name="connsiteX12" fmla="*/ 121609 w 1221613"/>
                <a:gd name="connsiteY12" fmla="*/ 887040 h 887046"/>
                <a:gd name="connsiteX13" fmla="*/ 41301 w 1221613"/>
                <a:gd name="connsiteY13" fmla="*/ 760346 h 887046"/>
                <a:gd name="connsiteX14" fmla="*/ 8538 w 1221613"/>
                <a:gd name="connsiteY14" fmla="*/ 478605 h 887046"/>
                <a:gd name="connsiteX15" fmla="*/ 197308 w 1221613"/>
                <a:gd name="connsiteY15" fmla="*/ 214819 h 887046"/>
                <a:gd name="connsiteX16" fmla="*/ 745614 w 1221613"/>
                <a:gd name="connsiteY16" fmla="*/ 87109 h 887046"/>
                <a:gd name="connsiteX17" fmla="*/ 1090223 w 1221613"/>
                <a:gd name="connsiteY17" fmla="*/ 58 h 887046"/>
                <a:gd name="connsiteX0" fmla="*/ 1090128 w 1221518"/>
                <a:gd name="connsiteY0" fmla="*/ 58 h 910478"/>
                <a:gd name="connsiteX1" fmla="*/ 1108849 w 1221518"/>
                <a:gd name="connsiteY1" fmla="*/ 2258 h 910478"/>
                <a:gd name="connsiteX2" fmla="*/ 990110 w 1221518"/>
                <a:gd name="connsiteY2" fmla="*/ 166360 h 910478"/>
                <a:gd name="connsiteX3" fmla="*/ 1221428 w 1221518"/>
                <a:gd name="connsiteY3" fmla="*/ 199937 h 910478"/>
                <a:gd name="connsiteX4" fmla="*/ 1009036 w 1221518"/>
                <a:gd name="connsiteY4" fmla="*/ 354788 h 910478"/>
                <a:gd name="connsiteX5" fmla="*/ 405433 w 1221518"/>
                <a:gd name="connsiteY5" fmla="*/ 344246 h 910478"/>
                <a:gd name="connsiteX6" fmla="*/ 257018 w 1221518"/>
                <a:gd name="connsiteY6" fmla="*/ 599067 h 910478"/>
                <a:gd name="connsiteX7" fmla="*/ 255429 w 1221518"/>
                <a:gd name="connsiteY7" fmla="*/ 600555 h 910478"/>
                <a:gd name="connsiteX8" fmla="*/ 228487 w 1221518"/>
                <a:gd name="connsiteY8" fmla="*/ 553973 h 910478"/>
                <a:gd name="connsiteX9" fmla="*/ 159273 w 1221518"/>
                <a:gd name="connsiteY9" fmla="*/ 512224 h 910478"/>
                <a:gd name="connsiteX10" fmla="*/ 134172 w 1221518"/>
                <a:gd name="connsiteY10" fmla="*/ 724810 h 910478"/>
                <a:gd name="connsiteX11" fmla="*/ 148715 w 1221518"/>
                <a:gd name="connsiteY11" fmla="*/ 765648 h 910478"/>
                <a:gd name="connsiteX12" fmla="*/ 116828 w 1221518"/>
                <a:gd name="connsiteY12" fmla="*/ 910474 h 910478"/>
                <a:gd name="connsiteX13" fmla="*/ 41206 w 1221518"/>
                <a:gd name="connsiteY13" fmla="*/ 760346 h 910478"/>
                <a:gd name="connsiteX14" fmla="*/ 8443 w 1221518"/>
                <a:gd name="connsiteY14" fmla="*/ 478605 h 910478"/>
                <a:gd name="connsiteX15" fmla="*/ 197213 w 1221518"/>
                <a:gd name="connsiteY15" fmla="*/ 214819 h 910478"/>
                <a:gd name="connsiteX16" fmla="*/ 745519 w 1221518"/>
                <a:gd name="connsiteY16" fmla="*/ 87109 h 910478"/>
                <a:gd name="connsiteX17" fmla="*/ 1090128 w 1221518"/>
                <a:gd name="connsiteY17" fmla="*/ 58 h 910478"/>
                <a:gd name="connsiteX0" fmla="*/ 1090128 w 1221518"/>
                <a:gd name="connsiteY0" fmla="*/ 58 h 910478"/>
                <a:gd name="connsiteX1" fmla="*/ 1108849 w 1221518"/>
                <a:gd name="connsiteY1" fmla="*/ 2258 h 910478"/>
                <a:gd name="connsiteX2" fmla="*/ 990110 w 1221518"/>
                <a:gd name="connsiteY2" fmla="*/ 166360 h 910478"/>
                <a:gd name="connsiteX3" fmla="*/ 1221428 w 1221518"/>
                <a:gd name="connsiteY3" fmla="*/ 199937 h 910478"/>
                <a:gd name="connsiteX4" fmla="*/ 1009036 w 1221518"/>
                <a:gd name="connsiteY4" fmla="*/ 354788 h 910478"/>
                <a:gd name="connsiteX5" fmla="*/ 405433 w 1221518"/>
                <a:gd name="connsiteY5" fmla="*/ 344246 h 910478"/>
                <a:gd name="connsiteX6" fmla="*/ 257018 w 1221518"/>
                <a:gd name="connsiteY6" fmla="*/ 599067 h 910478"/>
                <a:gd name="connsiteX7" fmla="*/ 255429 w 1221518"/>
                <a:gd name="connsiteY7" fmla="*/ 600555 h 910478"/>
                <a:gd name="connsiteX8" fmla="*/ 228487 w 1221518"/>
                <a:gd name="connsiteY8" fmla="*/ 553973 h 910478"/>
                <a:gd name="connsiteX9" fmla="*/ 159273 w 1221518"/>
                <a:gd name="connsiteY9" fmla="*/ 512224 h 910478"/>
                <a:gd name="connsiteX10" fmla="*/ 134172 w 1221518"/>
                <a:gd name="connsiteY10" fmla="*/ 724810 h 910478"/>
                <a:gd name="connsiteX11" fmla="*/ 148715 w 1221518"/>
                <a:gd name="connsiteY11" fmla="*/ 765648 h 910478"/>
                <a:gd name="connsiteX12" fmla="*/ 116828 w 1221518"/>
                <a:gd name="connsiteY12" fmla="*/ 910474 h 910478"/>
                <a:gd name="connsiteX13" fmla="*/ 41206 w 1221518"/>
                <a:gd name="connsiteY13" fmla="*/ 760346 h 910478"/>
                <a:gd name="connsiteX14" fmla="*/ 8443 w 1221518"/>
                <a:gd name="connsiteY14" fmla="*/ 478605 h 910478"/>
                <a:gd name="connsiteX15" fmla="*/ 197213 w 1221518"/>
                <a:gd name="connsiteY15" fmla="*/ 214819 h 910478"/>
                <a:gd name="connsiteX16" fmla="*/ 745519 w 1221518"/>
                <a:gd name="connsiteY16" fmla="*/ 87109 h 910478"/>
                <a:gd name="connsiteX17" fmla="*/ 1090128 w 1221518"/>
                <a:gd name="connsiteY17" fmla="*/ 58 h 910478"/>
                <a:gd name="connsiteX0" fmla="*/ 1093113 w 1224503"/>
                <a:gd name="connsiteY0" fmla="*/ 58 h 910951"/>
                <a:gd name="connsiteX1" fmla="*/ 1111834 w 1224503"/>
                <a:gd name="connsiteY1" fmla="*/ 2258 h 910951"/>
                <a:gd name="connsiteX2" fmla="*/ 993095 w 1224503"/>
                <a:gd name="connsiteY2" fmla="*/ 166360 h 910951"/>
                <a:gd name="connsiteX3" fmla="*/ 1224413 w 1224503"/>
                <a:gd name="connsiteY3" fmla="*/ 199937 h 910951"/>
                <a:gd name="connsiteX4" fmla="*/ 1012021 w 1224503"/>
                <a:gd name="connsiteY4" fmla="*/ 354788 h 910951"/>
                <a:gd name="connsiteX5" fmla="*/ 408418 w 1224503"/>
                <a:gd name="connsiteY5" fmla="*/ 344246 h 910951"/>
                <a:gd name="connsiteX6" fmla="*/ 260003 w 1224503"/>
                <a:gd name="connsiteY6" fmla="*/ 599067 h 910951"/>
                <a:gd name="connsiteX7" fmla="*/ 258414 w 1224503"/>
                <a:gd name="connsiteY7" fmla="*/ 600555 h 910951"/>
                <a:gd name="connsiteX8" fmla="*/ 231472 w 1224503"/>
                <a:gd name="connsiteY8" fmla="*/ 553973 h 910951"/>
                <a:gd name="connsiteX9" fmla="*/ 162258 w 1224503"/>
                <a:gd name="connsiteY9" fmla="*/ 512224 h 910951"/>
                <a:gd name="connsiteX10" fmla="*/ 137157 w 1224503"/>
                <a:gd name="connsiteY10" fmla="*/ 724810 h 910951"/>
                <a:gd name="connsiteX11" fmla="*/ 151700 w 1224503"/>
                <a:gd name="connsiteY11" fmla="*/ 765648 h 910951"/>
                <a:gd name="connsiteX12" fmla="*/ 119813 w 1224503"/>
                <a:gd name="connsiteY12" fmla="*/ 910474 h 910951"/>
                <a:gd name="connsiteX13" fmla="*/ 31692 w 1224503"/>
                <a:gd name="connsiteY13" fmla="*/ 710352 h 910951"/>
                <a:gd name="connsiteX14" fmla="*/ 11428 w 1224503"/>
                <a:gd name="connsiteY14" fmla="*/ 478605 h 910951"/>
                <a:gd name="connsiteX15" fmla="*/ 200198 w 1224503"/>
                <a:gd name="connsiteY15" fmla="*/ 214819 h 910951"/>
                <a:gd name="connsiteX16" fmla="*/ 748504 w 1224503"/>
                <a:gd name="connsiteY16" fmla="*/ 87109 h 910951"/>
                <a:gd name="connsiteX17" fmla="*/ 1093113 w 1224503"/>
                <a:gd name="connsiteY17" fmla="*/ 58 h 910951"/>
                <a:gd name="connsiteX0" fmla="*/ 1092144 w 1223534"/>
                <a:gd name="connsiteY0" fmla="*/ 58 h 836563"/>
                <a:gd name="connsiteX1" fmla="*/ 1110865 w 1223534"/>
                <a:gd name="connsiteY1" fmla="*/ 2258 h 836563"/>
                <a:gd name="connsiteX2" fmla="*/ 992126 w 1223534"/>
                <a:gd name="connsiteY2" fmla="*/ 166360 h 836563"/>
                <a:gd name="connsiteX3" fmla="*/ 1223444 w 1223534"/>
                <a:gd name="connsiteY3" fmla="*/ 199937 h 836563"/>
                <a:gd name="connsiteX4" fmla="*/ 1011052 w 1223534"/>
                <a:gd name="connsiteY4" fmla="*/ 354788 h 836563"/>
                <a:gd name="connsiteX5" fmla="*/ 407449 w 1223534"/>
                <a:gd name="connsiteY5" fmla="*/ 344246 h 836563"/>
                <a:gd name="connsiteX6" fmla="*/ 259034 w 1223534"/>
                <a:gd name="connsiteY6" fmla="*/ 599067 h 836563"/>
                <a:gd name="connsiteX7" fmla="*/ 257445 w 1223534"/>
                <a:gd name="connsiteY7" fmla="*/ 600555 h 836563"/>
                <a:gd name="connsiteX8" fmla="*/ 230503 w 1223534"/>
                <a:gd name="connsiteY8" fmla="*/ 553973 h 836563"/>
                <a:gd name="connsiteX9" fmla="*/ 161289 w 1223534"/>
                <a:gd name="connsiteY9" fmla="*/ 512224 h 836563"/>
                <a:gd name="connsiteX10" fmla="*/ 136188 w 1223534"/>
                <a:gd name="connsiteY10" fmla="*/ 724810 h 836563"/>
                <a:gd name="connsiteX11" fmla="*/ 150731 w 1223534"/>
                <a:gd name="connsiteY11" fmla="*/ 765648 h 836563"/>
                <a:gd name="connsiteX12" fmla="*/ 84473 w 1223534"/>
                <a:gd name="connsiteY12" fmla="*/ 835483 h 836563"/>
                <a:gd name="connsiteX13" fmla="*/ 30723 w 1223534"/>
                <a:gd name="connsiteY13" fmla="*/ 710352 h 836563"/>
                <a:gd name="connsiteX14" fmla="*/ 10459 w 1223534"/>
                <a:gd name="connsiteY14" fmla="*/ 478605 h 836563"/>
                <a:gd name="connsiteX15" fmla="*/ 199229 w 1223534"/>
                <a:gd name="connsiteY15" fmla="*/ 214819 h 836563"/>
                <a:gd name="connsiteX16" fmla="*/ 747535 w 1223534"/>
                <a:gd name="connsiteY16" fmla="*/ 87109 h 836563"/>
                <a:gd name="connsiteX17" fmla="*/ 1092144 w 1223534"/>
                <a:gd name="connsiteY17" fmla="*/ 58 h 836563"/>
                <a:gd name="connsiteX0" fmla="*/ 1084400 w 1215790"/>
                <a:gd name="connsiteY0" fmla="*/ 58 h 836563"/>
                <a:gd name="connsiteX1" fmla="*/ 1103121 w 1215790"/>
                <a:gd name="connsiteY1" fmla="*/ 2258 h 836563"/>
                <a:gd name="connsiteX2" fmla="*/ 984382 w 1215790"/>
                <a:gd name="connsiteY2" fmla="*/ 166360 h 836563"/>
                <a:gd name="connsiteX3" fmla="*/ 1215700 w 1215790"/>
                <a:gd name="connsiteY3" fmla="*/ 199937 h 836563"/>
                <a:gd name="connsiteX4" fmla="*/ 1003308 w 1215790"/>
                <a:gd name="connsiteY4" fmla="*/ 354788 h 836563"/>
                <a:gd name="connsiteX5" fmla="*/ 399705 w 1215790"/>
                <a:gd name="connsiteY5" fmla="*/ 344246 h 836563"/>
                <a:gd name="connsiteX6" fmla="*/ 251290 w 1215790"/>
                <a:gd name="connsiteY6" fmla="*/ 599067 h 836563"/>
                <a:gd name="connsiteX7" fmla="*/ 249701 w 1215790"/>
                <a:gd name="connsiteY7" fmla="*/ 600555 h 836563"/>
                <a:gd name="connsiteX8" fmla="*/ 222759 w 1215790"/>
                <a:gd name="connsiteY8" fmla="*/ 553973 h 836563"/>
                <a:gd name="connsiteX9" fmla="*/ 153545 w 1215790"/>
                <a:gd name="connsiteY9" fmla="*/ 512224 h 836563"/>
                <a:gd name="connsiteX10" fmla="*/ 128444 w 1215790"/>
                <a:gd name="connsiteY10" fmla="*/ 724810 h 836563"/>
                <a:gd name="connsiteX11" fmla="*/ 142987 w 1215790"/>
                <a:gd name="connsiteY11" fmla="*/ 765648 h 836563"/>
                <a:gd name="connsiteX12" fmla="*/ 76729 w 1215790"/>
                <a:gd name="connsiteY12" fmla="*/ 835483 h 836563"/>
                <a:gd name="connsiteX13" fmla="*/ 22979 w 1215790"/>
                <a:gd name="connsiteY13" fmla="*/ 710352 h 836563"/>
                <a:gd name="connsiteX14" fmla="*/ 12089 w 1215790"/>
                <a:gd name="connsiteY14" fmla="*/ 431736 h 836563"/>
                <a:gd name="connsiteX15" fmla="*/ 191485 w 1215790"/>
                <a:gd name="connsiteY15" fmla="*/ 214819 h 836563"/>
                <a:gd name="connsiteX16" fmla="*/ 739791 w 1215790"/>
                <a:gd name="connsiteY16" fmla="*/ 87109 h 836563"/>
                <a:gd name="connsiteX17" fmla="*/ 1084400 w 1215790"/>
                <a:gd name="connsiteY17" fmla="*/ 58 h 836563"/>
                <a:gd name="connsiteX0" fmla="*/ 739791 w 1215790"/>
                <a:gd name="connsiteY0" fmla="*/ 86652 h 836106"/>
                <a:gd name="connsiteX1" fmla="*/ 1103121 w 1215790"/>
                <a:gd name="connsiteY1" fmla="*/ 1801 h 836106"/>
                <a:gd name="connsiteX2" fmla="*/ 984382 w 1215790"/>
                <a:gd name="connsiteY2" fmla="*/ 165903 h 836106"/>
                <a:gd name="connsiteX3" fmla="*/ 1215700 w 1215790"/>
                <a:gd name="connsiteY3" fmla="*/ 199480 h 836106"/>
                <a:gd name="connsiteX4" fmla="*/ 1003308 w 1215790"/>
                <a:gd name="connsiteY4" fmla="*/ 354331 h 836106"/>
                <a:gd name="connsiteX5" fmla="*/ 399705 w 1215790"/>
                <a:gd name="connsiteY5" fmla="*/ 343789 h 836106"/>
                <a:gd name="connsiteX6" fmla="*/ 251290 w 1215790"/>
                <a:gd name="connsiteY6" fmla="*/ 598610 h 836106"/>
                <a:gd name="connsiteX7" fmla="*/ 249701 w 1215790"/>
                <a:gd name="connsiteY7" fmla="*/ 600098 h 836106"/>
                <a:gd name="connsiteX8" fmla="*/ 222759 w 1215790"/>
                <a:gd name="connsiteY8" fmla="*/ 553516 h 836106"/>
                <a:gd name="connsiteX9" fmla="*/ 153545 w 1215790"/>
                <a:gd name="connsiteY9" fmla="*/ 511767 h 836106"/>
                <a:gd name="connsiteX10" fmla="*/ 128444 w 1215790"/>
                <a:gd name="connsiteY10" fmla="*/ 724353 h 836106"/>
                <a:gd name="connsiteX11" fmla="*/ 142987 w 1215790"/>
                <a:gd name="connsiteY11" fmla="*/ 765191 h 836106"/>
                <a:gd name="connsiteX12" fmla="*/ 76729 w 1215790"/>
                <a:gd name="connsiteY12" fmla="*/ 835026 h 836106"/>
                <a:gd name="connsiteX13" fmla="*/ 22979 w 1215790"/>
                <a:gd name="connsiteY13" fmla="*/ 709895 h 836106"/>
                <a:gd name="connsiteX14" fmla="*/ 12089 w 1215790"/>
                <a:gd name="connsiteY14" fmla="*/ 431279 h 836106"/>
                <a:gd name="connsiteX15" fmla="*/ 191485 w 1215790"/>
                <a:gd name="connsiteY15" fmla="*/ 214362 h 836106"/>
                <a:gd name="connsiteX16" fmla="*/ 739791 w 1215790"/>
                <a:gd name="connsiteY16" fmla="*/ 86652 h 836106"/>
                <a:gd name="connsiteX0" fmla="*/ 739791 w 1215790"/>
                <a:gd name="connsiteY0" fmla="*/ 659 h 750113"/>
                <a:gd name="connsiteX1" fmla="*/ 984382 w 1215790"/>
                <a:gd name="connsiteY1" fmla="*/ 79910 h 750113"/>
                <a:gd name="connsiteX2" fmla="*/ 1215700 w 1215790"/>
                <a:gd name="connsiteY2" fmla="*/ 113487 h 750113"/>
                <a:gd name="connsiteX3" fmla="*/ 1003308 w 1215790"/>
                <a:gd name="connsiteY3" fmla="*/ 268338 h 750113"/>
                <a:gd name="connsiteX4" fmla="*/ 399705 w 1215790"/>
                <a:gd name="connsiteY4" fmla="*/ 257796 h 750113"/>
                <a:gd name="connsiteX5" fmla="*/ 251290 w 1215790"/>
                <a:gd name="connsiteY5" fmla="*/ 512617 h 750113"/>
                <a:gd name="connsiteX6" fmla="*/ 249701 w 1215790"/>
                <a:gd name="connsiteY6" fmla="*/ 514105 h 750113"/>
                <a:gd name="connsiteX7" fmla="*/ 222759 w 1215790"/>
                <a:gd name="connsiteY7" fmla="*/ 467523 h 750113"/>
                <a:gd name="connsiteX8" fmla="*/ 153545 w 1215790"/>
                <a:gd name="connsiteY8" fmla="*/ 425774 h 750113"/>
                <a:gd name="connsiteX9" fmla="*/ 128444 w 1215790"/>
                <a:gd name="connsiteY9" fmla="*/ 638360 h 750113"/>
                <a:gd name="connsiteX10" fmla="*/ 142987 w 1215790"/>
                <a:gd name="connsiteY10" fmla="*/ 679198 h 750113"/>
                <a:gd name="connsiteX11" fmla="*/ 76729 w 1215790"/>
                <a:gd name="connsiteY11" fmla="*/ 749033 h 750113"/>
                <a:gd name="connsiteX12" fmla="*/ 22979 w 1215790"/>
                <a:gd name="connsiteY12" fmla="*/ 623902 h 750113"/>
                <a:gd name="connsiteX13" fmla="*/ 12089 w 1215790"/>
                <a:gd name="connsiteY13" fmla="*/ 345286 h 750113"/>
                <a:gd name="connsiteX14" fmla="*/ 191485 w 1215790"/>
                <a:gd name="connsiteY14" fmla="*/ 128369 h 750113"/>
                <a:gd name="connsiteX15" fmla="*/ 739791 w 1215790"/>
                <a:gd name="connsiteY15" fmla="*/ 659 h 750113"/>
                <a:gd name="connsiteX0" fmla="*/ 464824 w 1215790"/>
                <a:gd name="connsiteY0" fmla="*/ 0 h 705709"/>
                <a:gd name="connsiteX1" fmla="*/ 984382 w 1215790"/>
                <a:gd name="connsiteY1" fmla="*/ 35506 h 705709"/>
                <a:gd name="connsiteX2" fmla="*/ 1215700 w 1215790"/>
                <a:gd name="connsiteY2" fmla="*/ 69083 h 705709"/>
                <a:gd name="connsiteX3" fmla="*/ 1003308 w 1215790"/>
                <a:gd name="connsiteY3" fmla="*/ 223934 h 705709"/>
                <a:gd name="connsiteX4" fmla="*/ 399705 w 1215790"/>
                <a:gd name="connsiteY4" fmla="*/ 213392 h 705709"/>
                <a:gd name="connsiteX5" fmla="*/ 251290 w 1215790"/>
                <a:gd name="connsiteY5" fmla="*/ 468213 h 705709"/>
                <a:gd name="connsiteX6" fmla="*/ 249701 w 1215790"/>
                <a:gd name="connsiteY6" fmla="*/ 469701 h 705709"/>
                <a:gd name="connsiteX7" fmla="*/ 222759 w 1215790"/>
                <a:gd name="connsiteY7" fmla="*/ 423119 h 705709"/>
                <a:gd name="connsiteX8" fmla="*/ 153545 w 1215790"/>
                <a:gd name="connsiteY8" fmla="*/ 381370 h 705709"/>
                <a:gd name="connsiteX9" fmla="*/ 128444 w 1215790"/>
                <a:gd name="connsiteY9" fmla="*/ 593956 h 705709"/>
                <a:gd name="connsiteX10" fmla="*/ 142987 w 1215790"/>
                <a:gd name="connsiteY10" fmla="*/ 634794 h 705709"/>
                <a:gd name="connsiteX11" fmla="*/ 76729 w 1215790"/>
                <a:gd name="connsiteY11" fmla="*/ 704629 h 705709"/>
                <a:gd name="connsiteX12" fmla="*/ 22979 w 1215790"/>
                <a:gd name="connsiteY12" fmla="*/ 579498 h 705709"/>
                <a:gd name="connsiteX13" fmla="*/ 12089 w 1215790"/>
                <a:gd name="connsiteY13" fmla="*/ 300882 h 705709"/>
                <a:gd name="connsiteX14" fmla="*/ 191485 w 1215790"/>
                <a:gd name="connsiteY14" fmla="*/ 83965 h 705709"/>
                <a:gd name="connsiteX15" fmla="*/ 464824 w 1215790"/>
                <a:gd name="connsiteY15" fmla="*/ 0 h 705709"/>
                <a:gd name="connsiteX0" fmla="*/ 464824 w 1215790"/>
                <a:gd name="connsiteY0" fmla="*/ 0 h 705709"/>
                <a:gd name="connsiteX1" fmla="*/ 1215700 w 1215790"/>
                <a:gd name="connsiteY1" fmla="*/ 69083 h 705709"/>
                <a:gd name="connsiteX2" fmla="*/ 1003308 w 1215790"/>
                <a:gd name="connsiteY2" fmla="*/ 223934 h 705709"/>
                <a:gd name="connsiteX3" fmla="*/ 399705 w 1215790"/>
                <a:gd name="connsiteY3" fmla="*/ 213392 h 705709"/>
                <a:gd name="connsiteX4" fmla="*/ 251290 w 1215790"/>
                <a:gd name="connsiteY4" fmla="*/ 468213 h 705709"/>
                <a:gd name="connsiteX5" fmla="*/ 249701 w 1215790"/>
                <a:gd name="connsiteY5" fmla="*/ 469701 h 705709"/>
                <a:gd name="connsiteX6" fmla="*/ 222759 w 1215790"/>
                <a:gd name="connsiteY6" fmla="*/ 423119 h 705709"/>
                <a:gd name="connsiteX7" fmla="*/ 153545 w 1215790"/>
                <a:gd name="connsiteY7" fmla="*/ 381370 h 705709"/>
                <a:gd name="connsiteX8" fmla="*/ 128444 w 1215790"/>
                <a:gd name="connsiteY8" fmla="*/ 593956 h 705709"/>
                <a:gd name="connsiteX9" fmla="*/ 142987 w 1215790"/>
                <a:gd name="connsiteY9" fmla="*/ 634794 h 705709"/>
                <a:gd name="connsiteX10" fmla="*/ 76729 w 1215790"/>
                <a:gd name="connsiteY10" fmla="*/ 704629 h 705709"/>
                <a:gd name="connsiteX11" fmla="*/ 22979 w 1215790"/>
                <a:gd name="connsiteY11" fmla="*/ 579498 h 705709"/>
                <a:gd name="connsiteX12" fmla="*/ 12089 w 1215790"/>
                <a:gd name="connsiteY12" fmla="*/ 300882 h 705709"/>
                <a:gd name="connsiteX13" fmla="*/ 191485 w 1215790"/>
                <a:gd name="connsiteY13" fmla="*/ 83965 h 705709"/>
                <a:gd name="connsiteX14" fmla="*/ 464824 w 1215790"/>
                <a:gd name="connsiteY14" fmla="*/ 0 h 705709"/>
                <a:gd name="connsiteX0" fmla="*/ 464824 w 1006613"/>
                <a:gd name="connsiteY0" fmla="*/ 24656 h 730365"/>
                <a:gd name="connsiteX1" fmla="*/ 656392 w 1006613"/>
                <a:gd name="connsiteY1" fmla="*/ 0 h 730365"/>
                <a:gd name="connsiteX2" fmla="*/ 1003308 w 1006613"/>
                <a:gd name="connsiteY2" fmla="*/ 248590 h 730365"/>
                <a:gd name="connsiteX3" fmla="*/ 399705 w 1006613"/>
                <a:gd name="connsiteY3" fmla="*/ 238048 h 730365"/>
                <a:gd name="connsiteX4" fmla="*/ 251290 w 1006613"/>
                <a:gd name="connsiteY4" fmla="*/ 492869 h 730365"/>
                <a:gd name="connsiteX5" fmla="*/ 249701 w 1006613"/>
                <a:gd name="connsiteY5" fmla="*/ 494357 h 730365"/>
                <a:gd name="connsiteX6" fmla="*/ 222759 w 1006613"/>
                <a:gd name="connsiteY6" fmla="*/ 447775 h 730365"/>
                <a:gd name="connsiteX7" fmla="*/ 153545 w 1006613"/>
                <a:gd name="connsiteY7" fmla="*/ 406026 h 730365"/>
                <a:gd name="connsiteX8" fmla="*/ 128444 w 1006613"/>
                <a:gd name="connsiteY8" fmla="*/ 618612 h 730365"/>
                <a:gd name="connsiteX9" fmla="*/ 142987 w 1006613"/>
                <a:gd name="connsiteY9" fmla="*/ 659450 h 730365"/>
                <a:gd name="connsiteX10" fmla="*/ 76729 w 1006613"/>
                <a:gd name="connsiteY10" fmla="*/ 729285 h 730365"/>
                <a:gd name="connsiteX11" fmla="*/ 22979 w 1006613"/>
                <a:gd name="connsiteY11" fmla="*/ 604154 h 730365"/>
                <a:gd name="connsiteX12" fmla="*/ 12089 w 1006613"/>
                <a:gd name="connsiteY12" fmla="*/ 325538 h 730365"/>
                <a:gd name="connsiteX13" fmla="*/ 191485 w 1006613"/>
                <a:gd name="connsiteY13" fmla="*/ 108621 h 730365"/>
                <a:gd name="connsiteX14" fmla="*/ 464824 w 1006613"/>
                <a:gd name="connsiteY14" fmla="*/ 24656 h 730365"/>
                <a:gd name="connsiteX0" fmla="*/ 464824 w 1013644"/>
                <a:gd name="connsiteY0" fmla="*/ 32928 h 738637"/>
                <a:gd name="connsiteX1" fmla="*/ 656392 w 1013644"/>
                <a:gd name="connsiteY1" fmla="*/ 8272 h 738637"/>
                <a:gd name="connsiteX2" fmla="*/ 1009558 w 1013644"/>
                <a:gd name="connsiteY2" fmla="*/ 188120 h 738637"/>
                <a:gd name="connsiteX3" fmla="*/ 399705 w 1013644"/>
                <a:gd name="connsiteY3" fmla="*/ 246320 h 738637"/>
                <a:gd name="connsiteX4" fmla="*/ 251290 w 1013644"/>
                <a:gd name="connsiteY4" fmla="*/ 501141 h 738637"/>
                <a:gd name="connsiteX5" fmla="*/ 249701 w 1013644"/>
                <a:gd name="connsiteY5" fmla="*/ 502629 h 738637"/>
                <a:gd name="connsiteX6" fmla="*/ 222759 w 1013644"/>
                <a:gd name="connsiteY6" fmla="*/ 456047 h 738637"/>
                <a:gd name="connsiteX7" fmla="*/ 153545 w 1013644"/>
                <a:gd name="connsiteY7" fmla="*/ 414298 h 738637"/>
                <a:gd name="connsiteX8" fmla="*/ 128444 w 1013644"/>
                <a:gd name="connsiteY8" fmla="*/ 626884 h 738637"/>
                <a:gd name="connsiteX9" fmla="*/ 142987 w 1013644"/>
                <a:gd name="connsiteY9" fmla="*/ 667722 h 738637"/>
                <a:gd name="connsiteX10" fmla="*/ 76729 w 1013644"/>
                <a:gd name="connsiteY10" fmla="*/ 737557 h 738637"/>
                <a:gd name="connsiteX11" fmla="*/ 22979 w 1013644"/>
                <a:gd name="connsiteY11" fmla="*/ 612426 h 738637"/>
                <a:gd name="connsiteX12" fmla="*/ 12089 w 1013644"/>
                <a:gd name="connsiteY12" fmla="*/ 333810 h 738637"/>
                <a:gd name="connsiteX13" fmla="*/ 191485 w 1013644"/>
                <a:gd name="connsiteY13" fmla="*/ 116893 h 738637"/>
                <a:gd name="connsiteX14" fmla="*/ 464824 w 1013644"/>
                <a:gd name="connsiteY14" fmla="*/ 32928 h 738637"/>
                <a:gd name="connsiteX0" fmla="*/ 464824 w 1012796"/>
                <a:gd name="connsiteY0" fmla="*/ 32928 h 738637"/>
                <a:gd name="connsiteX1" fmla="*/ 656392 w 1012796"/>
                <a:gd name="connsiteY1" fmla="*/ 8272 h 738637"/>
                <a:gd name="connsiteX2" fmla="*/ 1009558 w 1012796"/>
                <a:gd name="connsiteY2" fmla="*/ 188120 h 738637"/>
                <a:gd name="connsiteX3" fmla="*/ 430951 w 1012796"/>
                <a:gd name="connsiteY3" fmla="*/ 174453 h 738637"/>
                <a:gd name="connsiteX4" fmla="*/ 251290 w 1012796"/>
                <a:gd name="connsiteY4" fmla="*/ 501141 h 738637"/>
                <a:gd name="connsiteX5" fmla="*/ 249701 w 1012796"/>
                <a:gd name="connsiteY5" fmla="*/ 502629 h 738637"/>
                <a:gd name="connsiteX6" fmla="*/ 222759 w 1012796"/>
                <a:gd name="connsiteY6" fmla="*/ 456047 h 738637"/>
                <a:gd name="connsiteX7" fmla="*/ 153545 w 1012796"/>
                <a:gd name="connsiteY7" fmla="*/ 414298 h 738637"/>
                <a:gd name="connsiteX8" fmla="*/ 128444 w 1012796"/>
                <a:gd name="connsiteY8" fmla="*/ 626884 h 738637"/>
                <a:gd name="connsiteX9" fmla="*/ 142987 w 1012796"/>
                <a:gd name="connsiteY9" fmla="*/ 667722 h 738637"/>
                <a:gd name="connsiteX10" fmla="*/ 76729 w 1012796"/>
                <a:gd name="connsiteY10" fmla="*/ 737557 h 738637"/>
                <a:gd name="connsiteX11" fmla="*/ 22979 w 1012796"/>
                <a:gd name="connsiteY11" fmla="*/ 612426 h 738637"/>
                <a:gd name="connsiteX12" fmla="*/ 12089 w 1012796"/>
                <a:gd name="connsiteY12" fmla="*/ 333810 h 738637"/>
                <a:gd name="connsiteX13" fmla="*/ 191485 w 1012796"/>
                <a:gd name="connsiteY13" fmla="*/ 116893 h 738637"/>
                <a:gd name="connsiteX14" fmla="*/ 464824 w 1012796"/>
                <a:gd name="connsiteY14" fmla="*/ 32928 h 738637"/>
                <a:gd name="connsiteX0" fmla="*/ 464824 w 1037599"/>
                <a:gd name="connsiteY0" fmla="*/ 33355 h 739064"/>
                <a:gd name="connsiteX1" fmla="*/ 656392 w 1037599"/>
                <a:gd name="connsiteY1" fmla="*/ 8699 h 739064"/>
                <a:gd name="connsiteX2" fmla="*/ 1034555 w 1037599"/>
                <a:gd name="connsiteY2" fmla="*/ 194796 h 739064"/>
                <a:gd name="connsiteX3" fmla="*/ 430951 w 1037599"/>
                <a:gd name="connsiteY3" fmla="*/ 174880 h 739064"/>
                <a:gd name="connsiteX4" fmla="*/ 251290 w 1037599"/>
                <a:gd name="connsiteY4" fmla="*/ 501568 h 739064"/>
                <a:gd name="connsiteX5" fmla="*/ 249701 w 1037599"/>
                <a:gd name="connsiteY5" fmla="*/ 503056 h 739064"/>
                <a:gd name="connsiteX6" fmla="*/ 222759 w 1037599"/>
                <a:gd name="connsiteY6" fmla="*/ 456474 h 739064"/>
                <a:gd name="connsiteX7" fmla="*/ 153545 w 1037599"/>
                <a:gd name="connsiteY7" fmla="*/ 414725 h 739064"/>
                <a:gd name="connsiteX8" fmla="*/ 128444 w 1037599"/>
                <a:gd name="connsiteY8" fmla="*/ 627311 h 739064"/>
                <a:gd name="connsiteX9" fmla="*/ 142987 w 1037599"/>
                <a:gd name="connsiteY9" fmla="*/ 668149 h 739064"/>
                <a:gd name="connsiteX10" fmla="*/ 76729 w 1037599"/>
                <a:gd name="connsiteY10" fmla="*/ 737984 h 739064"/>
                <a:gd name="connsiteX11" fmla="*/ 22979 w 1037599"/>
                <a:gd name="connsiteY11" fmla="*/ 612853 h 739064"/>
                <a:gd name="connsiteX12" fmla="*/ 12089 w 1037599"/>
                <a:gd name="connsiteY12" fmla="*/ 334237 h 739064"/>
                <a:gd name="connsiteX13" fmla="*/ 191485 w 1037599"/>
                <a:gd name="connsiteY13" fmla="*/ 117320 h 739064"/>
                <a:gd name="connsiteX14" fmla="*/ 464824 w 1037599"/>
                <a:gd name="connsiteY14" fmla="*/ 33355 h 739064"/>
                <a:gd name="connsiteX0" fmla="*/ 464824 w 1034810"/>
                <a:gd name="connsiteY0" fmla="*/ 33355 h 739064"/>
                <a:gd name="connsiteX1" fmla="*/ 656392 w 1034810"/>
                <a:gd name="connsiteY1" fmla="*/ 8699 h 739064"/>
                <a:gd name="connsiteX2" fmla="*/ 1034555 w 1034810"/>
                <a:gd name="connsiteY2" fmla="*/ 194796 h 739064"/>
                <a:gd name="connsiteX3" fmla="*/ 710515 w 1034810"/>
                <a:gd name="connsiteY3" fmla="*/ 171221 h 739064"/>
                <a:gd name="connsiteX4" fmla="*/ 430951 w 1034810"/>
                <a:gd name="connsiteY4" fmla="*/ 174880 h 739064"/>
                <a:gd name="connsiteX5" fmla="*/ 251290 w 1034810"/>
                <a:gd name="connsiteY5" fmla="*/ 501568 h 739064"/>
                <a:gd name="connsiteX6" fmla="*/ 249701 w 1034810"/>
                <a:gd name="connsiteY6" fmla="*/ 503056 h 739064"/>
                <a:gd name="connsiteX7" fmla="*/ 222759 w 1034810"/>
                <a:gd name="connsiteY7" fmla="*/ 456474 h 739064"/>
                <a:gd name="connsiteX8" fmla="*/ 153545 w 1034810"/>
                <a:gd name="connsiteY8" fmla="*/ 414725 h 739064"/>
                <a:gd name="connsiteX9" fmla="*/ 128444 w 1034810"/>
                <a:gd name="connsiteY9" fmla="*/ 627311 h 739064"/>
                <a:gd name="connsiteX10" fmla="*/ 142987 w 1034810"/>
                <a:gd name="connsiteY10" fmla="*/ 668149 h 739064"/>
                <a:gd name="connsiteX11" fmla="*/ 76729 w 1034810"/>
                <a:gd name="connsiteY11" fmla="*/ 737984 h 739064"/>
                <a:gd name="connsiteX12" fmla="*/ 22979 w 1034810"/>
                <a:gd name="connsiteY12" fmla="*/ 612853 h 739064"/>
                <a:gd name="connsiteX13" fmla="*/ 12089 w 1034810"/>
                <a:gd name="connsiteY13" fmla="*/ 334237 h 739064"/>
                <a:gd name="connsiteX14" fmla="*/ 191485 w 1034810"/>
                <a:gd name="connsiteY14" fmla="*/ 117320 h 739064"/>
                <a:gd name="connsiteX15" fmla="*/ 464824 w 1034810"/>
                <a:gd name="connsiteY15" fmla="*/ 33355 h 739064"/>
                <a:gd name="connsiteX0" fmla="*/ 464824 w 1034999"/>
                <a:gd name="connsiteY0" fmla="*/ 33355 h 739064"/>
                <a:gd name="connsiteX1" fmla="*/ 656392 w 1034999"/>
                <a:gd name="connsiteY1" fmla="*/ 8699 h 739064"/>
                <a:gd name="connsiteX2" fmla="*/ 1034555 w 1034999"/>
                <a:gd name="connsiteY2" fmla="*/ 194796 h 739064"/>
                <a:gd name="connsiteX3" fmla="*/ 726138 w 1034999"/>
                <a:gd name="connsiteY3" fmla="*/ 149349 h 739064"/>
                <a:gd name="connsiteX4" fmla="*/ 430951 w 1034999"/>
                <a:gd name="connsiteY4" fmla="*/ 174880 h 739064"/>
                <a:gd name="connsiteX5" fmla="*/ 251290 w 1034999"/>
                <a:gd name="connsiteY5" fmla="*/ 501568 h 739064"/>
                <a:gd name="connsiteX6" fmla="*/ 249701 w 1034999"/>
                <a:gd name="connsiteY6" fmla="*/ 503056 h 739064"/>
                <a:gd name="connsiteX7" fmla="*/ 222759 w 1034999"/>
                <a:gd name="connsiteY7" fmla="*/ 456474 h 739064"/>
                <a:gd name="connsiteX8" fmla="*/ 153545 w 1034999"/>
                <a:gd name="connsiteY8" fmla="*/ 414725 h 739064"/>
                <a:gd name="connsiteX9" fmla="*/ 128444 w 1034999"/>
                <a:gd name="connsiteY9" fmla="*/ 627311 h 739064"/>
                <a:gd name="connsiteX10" fmla="*/ 142987 w 1034999"/>
                <a:gd name="connsiteY10" fmla="*/ 668149 h 739064"/>
                <a:gd name="connsiteX11" fmla="*/ 76729 w 1034999"/>
                <a:gd name="connsiteY11" fmla="*/ 737984 h 739064"/>
                <a:gd name="connsiteX12" fmla="*/ 22979 w 1034999"/>
                <a:gd name="connsiteY12" fmla="*/ 612853 h 739064"/>
                <a:gd name="connsiteX13" fmla="*/ 12089 w 1034999"/>
                <a:gd name="connsiteY13" fmla="*/ 334237 h 739064"/>
                <a:gd name="connsiteX14" fmla="*/ 191485 w 1034999"/>
                <a:gd name="connsiteY14" fmla="*/ 117320 h 739064"/>
                <a:gd name="connsiteX15" fmla="*/ 464824 w 1034999"/>
                <a:gd name="connsiteY15" fmla="*/ 33355 h 739064"/>
                <a:gd name="connsiteX0" fmla="*/ 464824 w 1034999"/>
                <a:gd name="connsiteY0" fmla="*/ 35079 h 740788"/>
                <a:gd name="connsiteX1" fmla="*/ 656392 w 1034999"/>
                <a:gd name="connsiteY1" fmla="*/ 10423 h 740788"/>
                <a:gd name="connsiteX2" fmla="*/ 1034555 w 1034999"/>
                <a:gd name="connsiteY2" fmla="*/ 221517 h 740788"/>
                <a:gd name="connsiteX3" fmla="*/ 726138 w 1034999"/>
                <a:gd name="connsiteY3" fmla="*/ 151073 h 740788"/>
                <a:gd name="connsiteX4" fmla="*/ 430951 w 1034999"/>
                <a:gd name="connsiteY4" fmla="*/ 176604 h 740788"/>
                <a:gd name="connsiteX5" fmla="*/ 251290 w 1034999"/>
                <a:gd name="connsiteY5" fmla="*/ 503292 h 740788"/>
                <a:gd name="connsiteX6" fmla="*/ 249701 w 1034999"/>
                <a:gd name="connsiteY6" fmla="*/ 504780 h 740788"/>
                <a:gd name="connsiteX7" fmla="*/ 222759 w 1034999"/>
                <a:gd name="connsiteY7" fmla="*/ 458198 h 740788"/>
                <a:gd name="connsiteX8" fmla="*/ 153545 w 1034999"/>
                <a:gd name="connsiteY8" fmla="*/ 416449 h 740788"/>
                <a:gd name="connsiteX9" fmla="*/ 128444 w 1034999"/>
                <a:gd name="connsiteY9" fmla="*/ 629035 h 740788"/>
                <a:gd name="connsiteX10" fmla="*/ 142987 w 1034999"/>
                <a:gd name="connsiteY10" fmla="*/ 669873 h 740788"/>
                <a:gd name="connsiteX11" fmla="*/ 76729 w 1034999"/>
                <a:gd name="connsiteY11" fmla="*/ 739708 h 740788"/>
                <a:gd name="connsiteX12" fmla="*/ 22979 w 1034999"/>
                <a:gd name="connsiteY12" fmla="*/ 614577 h 740788"/>
                <a:gd name="connsiteX13" fmla="*/ 12089 w 1034999"/>
                <a:gd name="connsiteY13" fmla="*/ 335961 h 740788"/>
                <a:gd name="connsiteX14" fmla="*/ 191485 w 1034999"/>
                <a:gd name="connsiteY14" fmla="*/ 119044 h 740788"/>
                <a:gd name="connsiteX15" fmla="*/ 464824 w 1034999"/>
                <a:gd name="connsiteY15" fmla="*/ 35079 h 740788"/>
                <a:gd name="connsiteX0" fmla="*/ 464824 w 1037021"/>
                <a:gd name="connsiteY0" fmla="*/ 27629 h 733338"/>
                <a:gd name="connsiteX1" fmla="*/ 656392 w 1037021"/>
                <a:gd name="connsiteY1" fmla="*/ 2973 h 733338"/>
                <a:gd name="connsiteX2" fmla="*/ 859715 w 1037021"/>
                <a:gd name="connsiteY2" fmla="*/ 100659 h 733338"/>
                <a:gd name="connsiteX3" fmla="*/ 1034555 w 1037021"/>
                <a:gd name="connsiteY3" fmla="*/ 214067 h 733338"/>
                <a:gd name="connsiteX4" fmla="*/ 726138 w 1037021"/>
                <a:gd name="connsiteY4" fmla="*/ 143623 h 733338"/>
                <a:gd name="connsiteX5" fmla="*/ 430951 w 1037021"/>
                <a:gd name="connsiteY5" fmla="*/ 169154 h 733338"/>
                <a:gd name="connsiteX6" fmla="*/ 251290 w 1037021"/>
                <a:gd name="connsiteY6" fmla="*/ 495842 h 733338"/>
                <a:gd name="connsiteX7" fmla="*/ 249701 w 1037021"/>
                <a:gd name="connsiteY7" fmla="*/ 497330 h 733338"/>
                <a:gd name="connsiteX8" fmla="*/ 222759 w 1037021"/>
                <a:gd name="connsiteY8" fmla="*/ 450748 h 733338"/>
                <a:gd name="connsiteX9" fmla="*/ 153545 w 1037021"/>
                <a:gd name="connsiteY9" fmla="*/ 408999 h 733338"/>
                <a:gd name="connsiteX10" fmla="*/ 128444 w 1037021"/>
                <a:gd name="connsiteY10" fmla="*/ 621585 h 733338"/>
                <a:gd name="connsiteX11" fmla="*/ 142987 w 1037021"/>
                <a:gd name="connsiteY11" fmla="*/ 662423 h 733338"/>
                <a:gd name="connsiteX12" fmla="*/ 76729 w 1037021"/>
                <a:gd name="connsiteY12" fmla="*/ 732258 h 733338"/>
                <a:gd name="connsiteX13" fmla="*/ 22979 w 1037021"/>
                <a:gd name="connsiteY13" fmla="*/ 607127 h 733338"/>
                <a:gd name="connsiteX14" fmla="*/ 12089 w 1037021"/>
                <a:gd name="connsiteY14" fmla="*/ 328511 h 733338"/>
                <a:gd name="connsiteX15" fmla="*/ 191485 w 1037021"/>
                <a:gd name="connsiteY15" fmla="*/ 111594 h 733338"/>
                <a:gd name="connsiteX16" fmla="*/ 464824 w 1037021"/>
                <a:gd name="connsiteY16" fmla="*/ 27629 h 733338"/>
                <a:gd name="connsiteX0" fmla="*/ 464824 w 1042678"/>
                <a:gd name="connsiteY0" fmla="*/ 26325 h 732034"/>
                <a:gd name="connsiteX1" fmla="*/ 656392 w 1042678"/>
                <a:gd name="connsiteY1" fmla="*/ 1669 h 732034"/>
                <a:gd name="connsiteX2" fmla="*/ 927677 w 1042678"/>
                <a:gd name="connsiteY2" fmla="*/ 75920 h 732034"/>
                <a:gd name="connsiteX3" fmla="*/ 1034555 w 1042678"/>
                <a:gd name="connsiteY3" fmla="*/ 212763 h 732034"/>
                <a:gd name="connsiteX4" fmla="*/ 726138 w 1042678"/>
                <a:gd name="connsiteY4" fmla="*/ 142319 h 732034"/>
                <a:gd name="connsiteX5" fmla="*/ 430951 w 1042678"/>
                <a:gd name="connsiteY5" fmla="*/ 167850 h 732034"/>
                <a:gd name="connsiteX6" fmla="*/ 251290 w 1042678"/>
                <a:gd name="connsiteY6" fmla="*/ 494538 h 732034"/>
                <a:gd name="connsiteX7" fmla="*/ 249701 w 1042678"/>
                <a:gd name="connsiteY7" fmla="*/ 496026 h 732034"/>
                <a:gd name="connsiteX8" fmla="*/ 222759 w 1042678"/>
                <a:gd name="connsiteY8" fmla="*/ 449444 h 732034"/>
                <a:gd name="connsiteX9" fmla="*/ 153545 w 1042678"/>
                <a:gd name="connsiteY9" fmla="*/ 407695 h 732034"/>
                <a:gd name="connsiteX10" fmla="*/ 128444 w 1042678"/>
                <a:gd name="connsiteY10" fmla="*/ 620281 h 732034"/>
                <a:gd name="connsiteX11" fmla="*/ 142987 w 1042678"/>
                <a:gd name="connsiteY11" fmla="*/ 661119 h 732034"/>
                <a:gd name="connsiteX12" fmla="*/ 76729 w 1042678"/>
                <a:gd name="connsiteY12" fmla="*/ 730954 h 732034"/>
                <a:gd name="connsiteX13" fmla="*/ 22979 w 1042678"/>
                <a:gd name="connsiteY13" fmla="*/ 605823 h 732034"/>
                <a:gd name="connsiteX14" fmla="*/ 12089 w 1042678"/>
                <a:gd name="connsiteY14" fmla="*/ 327207 h 732034"/>
                <a:gd name="connsiteX15" fmla="*/ 191485 w 1042678"/>
                <a:gd name="connsiteY15" fmla="*/ 110290 h 732034"/>
                <a:gd name="connsiteX16" fmla="*/ 464824 w 1042678"/>
                <a:gd name="connsiteY16" fmla="*/ 26325 h 732034"/>
                <a:gd name="connsiteX0" fmla="*/ 464824 w 1029807"/>
                <a:gd name="connsiteY0" fmla="*/ 26325 h 732034"/>
                <a:gd name="connsiteX1" fmla="*/ 656392 w 1029807"/>
                <a:gd name="connsiteY1" fmla="*/ 1669 h 732034"/>
                <a:gd name="connsiteX2" fmla="*/ 927677 w 1029807"/>
                <a:gd name="connsiteY2" fmla="*/ 75920 h 732034"/>
                <a:gd name="connsiteX3" fmla="*/ 1020495 w 1029807"/>
                <a:gd name="connsiteY3" fmla="*/ 205733 h 732034"/>
                <a:gd name="connsiteX4" fmla="*/ 726138 w 1029807"/>
                <a:gd name="connsiteY4" fmla="*/ 142319 h 732034"/>
                <a:gd name="connsiteX5" fmla="*/ 430951 w 1029807"/>
                <a:gd name="connsiteY5" fmla="*/ 167850 h 732034"/>
                <a:gd name="connsiteX6" fmla="*/ 251290 w 1029807"/>
                <a:gd name="connsiteY6" fmla="*/ 494538 h 732034"/>
                <a:gd name="connsiteX7" fmla="*/ 249701 w 1029807"/>
                <a:gd name="connsiteY7" fmla="*/ 496026 h 732034"/>
                <a:gd name="connsiteX8" fmla="*/ 222759 w 1029807"/>
                <a:gd name="connsiteY8" fmla="*/ 449444 h 732034"/>
                <a:gd name="connsiteX9" fmla="*/ 153545 w 1029807"/>
                <a:gd name="connsiteY9" fmla="*/ 407695 h 732034"/>
                <a:gd name="connsiteX10" fmla="*/ 128444 w 1029807"/>
                <a:gd name="connsiteY10" fmla="*/ 620281 h 732034"/>
                <a:gd name="connsiteX11" fmla="*/ 142987 w 1029807"/>
                <a:gd name="connsiteY11" fmla="*/ 661119 h 732034"/>
                <a:gd name="connsiteX12" fmla="*/ 76729 w 1029807"/>
                <a:gd name="connsiteY12" fmla="*/ 730954 h 732034"/>
                <a:gd name="connsiteX13" fmla="*/ 22979 w 1029807"/>
                <a:gd name="connsiteY13" fmla="*/ 605823 h 732034"/>
                <a:gd name="connsiteX14" fmla="*/ 12089 w 1029807"/>
                <a:gd name="connsiteY14" fmla="*/ 327207 h 732034"/>
                <a:gd name="connsiteX15" fmla="*/ 191485 w 1029807"/>
                <a:gd name="connsiteY15" fmla="*/ 110290 h 732034"/>
                <a:gd name="connsiteX16" fmla="*/ 464824 w 1029807"/>
                <a:gd name="connsiteY16" fmla="*/ 26325 h 732034"/>
                <a:gd name="connsiteX0" fmla="*/ 464824 w 1015267"/>
                <a:gd name="connsiteY0" fmla="*/ 26325 h 732034"/>
                <a:gd name="connsiteX1" fmla="*/ 656392 w 1015267"/>
                <a:gd name="connsiteY1" fmla="*/ 1669 h 732034"/>
                <a:gd name="connsiteX2" fmla="*/ 927677 w 1015267"/>
                <a:gd name="connsiteY2" fmla="*/ 75920 h 732034"/>
                <a:gd name="connsiteX3" fmla="*/ 1004091 w 1015267"/>
                <a:gd name="connsiteY3" fmla="*/ 201045 h 732034"/>
                <a:gd name="connsiteX4" fmla="*/ 726138 w 1015267"/>
                <a:gd name="connsiteY4" fmla="*/ 142319 h 732034"/>
                <a:gd name="connsiteX5" fmla="*/ 430951 w 1015267"/>
                <a:gd name="connsiteY5" fmla="*/ 167850 h 732034"/>
                <a:gd name="connsiteX6" fmla="*/ 251290 w 1015267"/>
                <a:gd name="connsiteY6" fmla="*/ 494538 h 732034"/>
                <a:gd name="connsiteX7" fmla="*/ 249701 w 1015267"/>
                <a:gd name="connsiteY7" fmla="*/ 496026 h 732034"/>
                <a:gd name="connsiteX8" fmla="*/ 222759 w 1015267"/>
                <a:gd name="connsiteY8" fmla="*/ 449444 h 732034"/>
                <a:gd name="connsiteX9" fmla="*/ 153545 w 1015267"/>
                <a:gd name="connsiteY9" fmla="*/ 407695 h 732034"/>
                <a:gd name="connsiteX10" fmla="*/ 128444 w 1015267"/>
                <a:gd name="connsiteY10" fmla="*/ 620281 h 732034"/>
                <a:gd name="connsiteX11" fmla="*/ 142987 w 1015267"/>
                <a:gd name="connsiteY11" fmla="*/ 661119 h 732034"/>
                <a:gd name="connsiteX12" fmla="*/ 76729 w 1015267"/>
                <a:gd name="connsiteY12" fmla="*/ 730954 h 732034"/>
                <a:gd name="connsiteX13" fmla="*/ 22979 w 1015267"/>
                <a:gd name="connsiteY13" fmla="*/ 605823 h 732034"/>
                <a:gd name="connsiteX14" fmla="*/ 12089 w 1015267"/>
                <a:gd name="connsiteY14" fmla="*/ 327207 h 732034"/>
                <a:gd name="connsiteX15" fmla="*/ 191485 w 1015267"/>
                <a:gd name="connsiteY15" fmla="*/ 110290 h 732034"/>
                <a:gd name="connsiteX16" fmla="*/ 464824 w 1015267"/>
                <a:gd name="connsiteY16" fmla="*/ 26325 h 732034"/>
                <a:gd name="connsiteX0" fmla="*/ 467167 w 1015267"/>
                <a:gd name="connsiteY0" fmla="*/ 7251 h 738739"/>
                <a:gd name="connsiteX1" fmla="*/ 656392 w 1015267"/>
                <a:gd name="connsiteY1" fmla="*/ 8374 h 738739"/>
                <a:gd name="connsiteX2" fmla="*/ 927677 w 1015267"/>
                <a:gd name="connsiteY2" fmla="*/ 82625 h 738739"/>
                <a:gd name="connsiteX3" fmla="*/ 1004091 w 1015267"/>
                <a:gd name="connsiteY3" fmla="*/ 207750 h 738739"/>
                <a:gd name="connsiteX4" fmla="*/ 726138 w 1015267"/>
                <a:gd name="connsiteY4" fmla="*/ 149024 h 738739"/>
                <a:gd name="connsiteX5" fmla="*/ 430951 w 1015267"/>
                <a:gd name="connsiteY5" fmla="*/ 174555 h 738739"/>
                <a:gd name="connsiteX6" fmla="*/ 251290 w 1015267"/>
                <a:gd name="connsiteY6" fmla="*/ 501243 h 738739"/>
                <a:gd name="connsiteX7" fmla="*/ 249701 w 1015267"/>
                <a:gd name="connsiteY7" fmla="*/ 502731 h 738739"/>
                <a:gd name="connsiteX8" fmla="*/ 222759 w 1015267"/>
                <a:gd name="connsiteY8" fmla="*/ 456149 h 738739"/>
                <a:gd name="connsiteX9" fmla="*/ 153545 w 1015267"/>
                <a:gd name="connsiteY9" fmla="*/ 414400 h 738739"/>
                <a:gd name="connsiteX10" fmla="*/ 128444 w 1015267"/>
                <a:gd name="connsiteY10" fmla="*/ 626986 h 738739"/>
                <a:gd name="connsiteX11" fmla="*/ 142987 w 1015267"/>
                <a:gd name="connsiteY11" fmla="*/ 667824 h 738739"/>
                <a:gd name="connsiteX12" fmla="*/ 76729 w 1015267"/>
                <a:gd name="connsiteY12" fmla="*/ 737659 h 738739"/>
                <a:gd name="connsiteX13" fmla="*/ 22979 w 1015267"/>
                <a:gd name="connsiteY13" fmla="*/ 612528 h 738739"/>
                <a:gd name="connsiteX14" fmla="*/ 12089 w 1015267"/>
                <a:gd name="connsiteY14" fmla="*/ 333912 h 738739"/>
                <a:gd name="connsiteX15" fmla="*/ 191485 w 1015267"/>
                <a:gd name="connsiteY15" fmla="*/ 116995 h 738739"/>
                <a:gd name="connsiteX16" fmla="*/ 467167 w 1015267"/>
                <a:gd name="connsiteY16" fmla="*/ 7251 h 738739"/>
                <a:gd name="connsiteX0" fmla="*/ 467167 w 1015267"/>
                <a:gd name="connsiteY0" fmla="*/ 7251 h 738739"/>
                <a:gd name="connsiteX1" fmla="*/ 656392 w 1015267"/>
                <a:gd name="connsiteY1" fmla="*/ 8374 h 738739"/>
                <a:gd name="connsiteX2" fmla="*/ 927677 w 1015267"/>
                <a:gd name="connsiteY2" fmla="*/ 82625 h 738739"/>
                <a:gd name="connsiteX3" fmla="*/ 1004091 w 1015267"/>
                <a:gd name="connsiteY3" fmla="*/ 207750 h 738739"/>
                <a:gd name="connsiteX4" fmla="*/ 726138 w 1015267"/>
                <a:gd name="connsiteY4" fmla="*/ 149024 h 738739"/>
                <a:gd name="connsiteX5" fmla="*/ 344243 w 1015267"/>
                <a:gd name="connsiteY5" fmla="*/ 179241 h 738739"/>
                <a:gd name="connsiteX6" fmla="*/ 251290 w 1015267"/>
                <a:gd name="connsiteY6" fmla="*/ 501243 h 738739"/>
                <a:gd name="connsiteX7" fmla="*/ 249701 w 1015267"/>
                <a:gd name="connsiteY7" fmla="*/ 502731 h 738739"/>
                <a:gd name="connsiteX8" fmla="*/ 222759 w 1015267"/>
                <a:gd name="connsiteY8" fmla="*/ 456149 h 738739"/>
                <a:gd name="connsiteX9" fmla="*/ 153545 w 1015267"/>
                <a:gd name="connsiteY9" fmla="*/ 414400 h 738739"/>
                <a:gd name="connsiteX10" fmla="*/ 128444 w 1015267"/>
                <a:gd name="connsiteY10" fmla="*/ 626986 h 738739"/>
                <a:gd name="connsiteX11" fmla="*/ 142987 w 1015267"/>
                <a:gd name="connsiteY11" fmla="*/ 667824 h 738739"/>
                <a:gd name="connsiteX12" fmla="*/ 76729 w 1015267"/>
                <a:gd name="connsiteY12" fmla="*/ 737659 h 738739"/>
                <a:gd name="connsiteX13" fmla="*/ 22979 w 1015267"/>
                <a:gd name="connsiteY13" fmla="*/ 612528 h 738739"/>
                <a:gd name="connsiteX14" fmla="*/ 12089 w 1015267"/>
                <a:gd name="connsiteY14" fmla="*/ 333912 h 738739"/>
                <a:gd name="connsiteX15" fmla="*/ 191485 w 1015267"/>
                <a:gd name="connsiteY15" fmla="*/ 116995 h 738739"/>
                <a:gd name="connsiteX16" fmla="*/ 467167 w 1015267"/>
                <a:gd name="connsiteY16" fmla="*/ 7251 h 738739"/>
                <a:gd name="connsiteX0" fmla="*/ 467167 w 1015107"/>
                <a:gd name="connsiteY0" fmla="*/ 7251 h 738739"/>
                <a:gd name="connsiteX1" fmla="*/ 656392 w 1015107"/>
                <a:gd name="connsiteY1" fmla="*/ 8374 h 738739"/>
                <a:gd name="connsiteX2" fmla="*/ 927677 w 1015107"/>
                <a:gd name="connsiteY2" fmla="*/ 82625 h 738739"/>
                <a:gd name="connsiteX3" fmla="*/ 1004091 w 1015107"/>
                <a:gd name="connsiteY3" fmla="*/ 207750 h 738739"/>
                <a:gd name="connsiteX4" fmla="*/ 728482 w 1015107"/>
                <a:gd name="connsiteY4" fmla="*/ 97467 h 738739"/>
                <a:gd name="connsiteX5" fmla="*/ 344243 w 1015107"/>
                <a:gd name="connsiteY5" fmla="*/ 179241 h 738739"/>
                <a:gd name="connsiteX6" fmla="*/ 251290 w 1015107"/>
                <a:gd name="connsiteY6" fmla="*/ 501243 h 738739"/>
                <a:gd name="connsiteX7" fmla="*/ 249701 w 1015107"/>
                <a:gd name="connsiteY7" fmla="*/ 502731 h 738739"/>
                <a:gd name="connsiteX8" fmla="*/ 222759 w 1015107"/>
                <a:gd name="connsiteY8" fmla="*/ 456149 h 738739"/>
                <a:gd name="connsiteX9" fmla="*/ 153545 w 1015107"/>
                <a:gd name="connsiteY9" fmla="*/ 414400 h 738739"/>
                <a:gd name="connsiteX10" fmla="*/ 128444 w 1015107"/>
                <a:gd name="connsiteY10" fmla="*/ 626986 h 738739"/>
                <a:gd name="connsiteX11" fmla="*/ 142987 w 1015107"/>
                <a:gd name="connsiteY11" fmla="*/ 667824 h 738739"/>
                <a:gd name="connsiteX12" fmla="*/ 76729 w 1015107"/>
                <a:gd name="connsiteY12" fmla="*/ 737659 h 738739"/>
                <a:gd name="connsiteX13" fmla="*/ 22979 w 1015107"/>
                <a:gd name="connsiteY13" fmla="*/ 612528 h 738739"/>
                <a:gd name="connsiteX14" fmla="*/ 12089 w 1015107"/>
                <a:gd name="connsiteY14" fmla="*/ 333912 h 738739"/>
                <a:gd name="connsiteX15" fmla="*/ 191485 w 1015107"/>
                <a:gd name="connsiteY15" fmla="*/ 116995 h 738739"/>
                <a:gd name="connsiteX16" fmla="*/ 467167 w 1015107"/>
                <a:gd name="connsiteY16" fmla="*/ 7251 h 738739"/>
                <a:gd name="connsiteX0" fmla="*/ 467167 w 1015107"/>
                <a:gd name="connsiteY0" fmla="*/ 7251 h 738739"/>
                <a:gd name="connsiteX1" fmla="*/ 656392 w 1015107"/>
                <a:gd name="connsiteY1" fmla="*/ 8374 h 738739"/>
                <a:gd name="connsiteX2" fmla="*/ 927677 w 1015107"/>
                <a:gd name="connsiteY2" fmla="*/ 82625 h 738739"/>
                <a:gd name="connsiteX3" fmla="*/ 1004091 w 1015107"/>
                <a:gd name="connsiteY3" fmla="*/ 207750 h 738739"/>
                <a:gd name="connsiteX4" fmla="*/ 728482 w 1015107"/>
                <a:gd name="connsiteY4" fmla="*/ 97467 h 738739"/>
                <a:gd name="connsiteX5" fmla="*/ 348930 w 1015107"/>
                <a:gd name="connsiteY5" fmla="*/ 190960 h 738739"/>
                <a:gd name="connsiteX6" fmla="*/ 251290 w 1015107"/>
                <a:gd name="connsiteY6" fmla="*/ 501243 h 738739"/>
                <a:gd name="connsiteX7" fmla="*/ 249701 w 1015107"/>
                <a:gd name="connsiteY7" fmla="*/ 502731 h 738739"/>
                <a:gd name="connsiteX8" fmla="*/ 222759 w 1015107"/>
                <a:gd name="connsiteY8" fmla="*/ 456149 h 738739"/>
                <a:gd name="connsiteX9" fmla="*/ 153545 w 1015107"/>
                <a:gd name="connsiteY9" fmla="*/ 414400 h 738739"/>
                <a:gd name="connsiteX10" fmla="*/ 128444 w 1015107"/>
                <a:gd name="connsiteY10" fmla="*/ 626986 h 738739"/>
                <a:gd name="connsiteX11" fmla="*/ 142987 w 1015107"/>
                <a:gd name="connsiteY11" fmla="*/ 667824 h 738739"/>
                <a:gd name="connsiteX12" fmla="*/ 76729 w 1015107"/>
                <a:gd name="connsiteY12" fmla="*/ 737659 h 738739"/>
                <a:gd name="connsiteX13" fmla="*/ 22979 w 1015107"/>
                <a:gd name="connsiteY13" fmla="*/ 612528 h 738739"/>
                <a:gd name="connsiteX14" fmla="*/ 12089 w 1015107"/>
                <a:gd name="connsiteY14" fmla="*/ 333912 h 738739"/>
                <a:gd name="connsiteX15" fmla="*/ 191485 w 1015107"/>
                <a:gd name="connsiteY15" fmla="*/ 116995 h 738739"/>
                <a:gd name="connsiteX16" fmla="*/ 467167 w 1015107"/>
                <a:gd name="connsiteY16" fmla="*/ 7251 h 738739"/>
                <a:gd name="connsiteX0" fmla="*/ 467167 w 1015107"/>
                <a:gd name="connsiteY0" fmla="*/ 19372 h 750860"/>
                <a:gd name="connsiteX1" fmla="*/ 682169 w 1015107"/>
                <a:gd name="connsiteY1" fmla="*/ 4090 h 750860"/>
                <a:gd name="connsiteX2" fmla="*/ 927677 w 1015107"/>
                <a:gd name="connsiteY2" fmla="*/ 94746 h 750860"/>
                <a:gd name="connsiteX3" fmla="*/ 1004091 w 1015107"/>
                <a:gd name="connsiteY3" fmla="*/ 219871 h 750860"/>
                <a:gd name="connsiteX4" fmla="*/ 728482 w 1015107"/>
                <a:gd name="connsiteY4" fmla="*/ 109588 h 750860"/>
                <a:gd name="connsiteX5" fmla="*/ 348930 w 1015107"/>
                <a:gd name="connsiteY5" fmla="*/ 203081 h 750860"/>
                <a:gd name="connsiteX6" fmla="*/ 251290 w 1015107"/>
                <a:gd name="connsiteY6" fmla="*/ 513364 h 750860"/>
                <a:gd name="connsiteX7" fmla="*/ 249701 w 1015107"/>
                <a:gd name="connsiteY7" fmla="*/ 514852 h 750860"/>
                <a:gd name="connsiteX8" fmla="*/ 222759 w 1015107"/>
                <a:gd name="connsiteY8" fmla="*/ 468270 h 750860"/>
                <a:gd name="connsiteX9" fmla="*/ 153545 w 1015107"/>
                <a:gd name="connsiteY9" fmla="*/ 426521 h 750860"/>
                <a:gd name="connsiteX10" fmla="*/ 128444 w 1015107"/>
                <a:gd name="connsiteY10" fmla="*/ 639107 h 750860"/>
                <a:gd name="connsiteX11" fmla="*/ 142987 w 1015107"/>
                <a:gd name="connsiteY11" fmla="*/ 679945 h 750860"/>
                <a:gd name="connsiteX12" fmla="*/ 76729 w 1015107"/>
                <a:gd name="connsiteY12" fmla="*/ 749780 h 750860"/>
                <a:gd name="connsiteX13" fmla="*/ 22979 w 1015107"/>
                <a:gd name="connsiteY13" fmla="*/ 624649 h 750860"/>
                <a:gd name="connsiteX14" fmla="*/ 12089 w 1015107"/>
                <a:gd name="connsiteY14" fmla="*/ 346033 h 750860"/>
                <a:gd name="connsiteX15" fmla="*/ 191485 w 1015107"/>
                <a:gd name="connsiteY15" fmla="*/ 129116 h 750860"/>
                <a:gd name="connsiteX16" fmla="*/ 467167 w 1015107"/>
                <a:gd name="connsiteY16" fmla="*/ 19372 h 750860"/>
                <a:gd name="connsiteX0" fmla="*/ 466994 w 1014934"/>
                <a:gd name="connsiteY0" fmla="*/ 19372 h 750860"/>
                <a:gd name="connsiteX1" fmla="*/ 681996 w 1014934"/>
                <a:gd name="connsiteY1" fmla="*/ 4090 h 750860"/>
                <a:gd name="connsiteX2" fmla="*/ 927504 w 1014934"/>
                <a:gd name="connsiteY2" fmla="*/ 94746 h 750860"/>
                <a:gd name="connsiteX3" fmla="*/ 1003918 w 1014934"/>
                <a:gd name="connsiteY3" fmla="*/ 219871 h 750860"/>
                <a:gd name="connsiteX4" fmla="*/ 728309 w 1014934"/>
                <a:gd name="connsiteY4" fmla="*/ 109588 h 750860"/>
                <a:gd name="connsiteX5" fmla="*/ 348757 w 1014934"/>
                <a:gd name="connsiteY5" fmla="*/ 203081 h 750860"/>
                <a:gd name="connsiteX6" fmla="*/ 251117 w 1014934"/>
                <a:gd name="connsiteY6" fmla="*/ 513364 h 750860"/>
                <a:gd name="connsiteX7" fmla="*/ 249528 w 1014934"/>
                <a:gd name="connsiteY7" fmla="*/ 514852 h 750860"/>
                <a:gd name="connsiteX8" fmla="*/ 222586 w 1014934"/>
                <a:gd name="connsiteY8" fmla="*/ 468270 h 750860"/>
                <a:gd name="connsiteX9" fmla="*/ 153372 w 1014934"/>
                <a:gd name="connsiteY9" fmla="*/ 426521 h 750860"/>
                <a:gd name="connsiteX10" fmla="*/ 128271 w 1014934"/>
                <a:gd name="connsiteY10" fmla="*/ 639107 h 750860"/>
                <a:gd name="connsiteX11" fmla="*/ 142814 w 1014934"/>
                <a:gd name="connsiteY11" fmla="*/ 679945 h 750860"/>
                <a:gd name="connsiteX12" fmla="*/ 76556 w 1014934"/>
                <a:gd name="connsiteY12" fmla="*/ 749780 h 750860"/>
                <a:gd name="connsiteX13" fmla="*/ 22806 w 1014934"/>
                <a:gd name="connsiteY13" fmla="*/ 624649 h 750860"/>
                <a:gd name="connsiteX14" fmla="*/ 11916 w 1014934"/>
                <a:gd name="connsiteY14" fmla="*/ 346033 h 750860"/>
                <a:gd name="connsiteX15" fmla="*/ 188969 w 1014934"/>
                <a:gd name="connsiteY15" fmla="*/ 119742 h 750860"/>
                <a:gd name="connsiteX16" fmla="*/ 466994 w 1014934"/>
                <a:gd name="connsiteY16" fmla="*/ 19372 h 750860"/>
                <a:gd name="connsiteX0" fmla="*/ 453562 w 1001502"/>
                <a:gd name="connsiteY0" fmla="*/ 19372 h 750860"/>
                <a:gd name="connsiteX1" fmla="*/ 668564 w 1001502"/>
                <a:gd name="connsiteY1" fmla="*/ 4090 h 750860"/>
                <a:gd name="connsiteX2" fmla="*/ 914072 w 1001502"/>
                <a:gd name="connsiteY2" fmla="*/ 94746 h 750860"/>
                <a:gd name="connsiteX3" fmla="*/ 990486 w 1001502"/>
                <a:gd name="connsiteY3" fmla="*/ 219871 h 750860"/>
                <a:gd name="connsiteX4" fmla="*/ 714877 w 1001502"/>
                <a:gd name="connsiteY4" fmla="*/ 109588 h 750860"/>
                <a:gd name="connsiteX5" fmla="*/ 335325 w 1001502"/>
                <a:gd name="connsiteY5" fmla="*/ 203081 h 750860"/>
                <a:gd name="connsiteX6" fmla="*/ 237685 w 1001502"/>
                <a:gd name="connsiteY6" fmla="*/ 513364 h 750860"/>
                <a:gd name="connsiteX7" fmla="*/ 236096 w 1001502"/>
                <a:gd name="connsiteY7" fmla="*/ 514852 h 750860"/>
                <a:gd name="connsiteX8" fmla="*/ 209154 w 1001502"/>
                <a:gd name="connsiteY8" fmla="*/ 468270 h 750860"/>
                <a:gd name="connsiteX9" fmla="*/ 139940 w 1001502"/>
                <a:gd name="connsiteY9" fmla="*/ 426521 h 750860"/>
                <a:gd name="connsiteX10" fmla="*/ 114839 w 1001502"/>
                <a:gd name="connsiteY10" fmla="*/ 639107 h 750860"/>
                <a:gd name="connsiteX11" fmla="*/ 129382 w 1001502"/>
                <a:gd name="connsiteY11" fmla="*/ 679945 h 750860"/>
                <a:gd name="connsiteX12" fmla="*/ 63124 w 1001502"/>
                <a:gd name="connsiteY12" fmla="*/ 749780 h 750860"/>
                <a:gd name="connsiteX13" fmla="*/ 9374 w 1001502"/>
                <a:gd name="connsiteY13" fmla="*/ 624649 h 750860"/>
                <a:gd name="connsiteX14" fmla="*/ 17232 w 1001502"/>
                <a:gd name="connsiteY14" fmla="*/ 336659 h 750860"/>
                <a:gd name="connsiteX15" fmla="*/ 175537 w 1001502"/>
                <a:gd name="connsiteY15" fmla="*/ 119742 h 750860"/>
                <a:gd name="connsiteX16" fmla="*/ 453562 w 1001502"/>
                <a:gd name="connsiteY16" fmla="*/ 19372 h 750860"/>
                <a:gd name="connsiteX0" fmla="*/ 454340 w 1002280"/>
                <a:gd name="connsiteY0" fmla="*/ 19372 h 750860"/>
                <a:gd name="connsiteX1" fmla="*/ 669342 w 1002280"/>
                <a:gd name="connsiteY1" fmla="*/ 4090 h 750860"/>
                <a:gd name="connsiteX2" fmla="*/ 914850 w 1002280"/>
                <a:gd name="connsiteY2" fmla="*/ 94746 h 750860"/>
                <a:gd name="connsiteX3" fmla="*/ 991264 w 1002280"/>
                <a:gd name="connsiteY3" fmla="*/ 219871 h 750860"/>
                <a:gd name="connsiteX4" fmla="*/ 715655 w 1002280"/>
                <a:gd name="connsiteY4" fmla="*/ 109588 h 750860"/>
                <a:gd name="connsiteX5" fmla="*/ 336103 w 1002280"/>
                <a:gd name="connsiteY5" fmla="*/ 203081 h 750860"/>
                <a:gd name="connsiteX6" fmla="*/ 238463 w 1002280"/>
                <a:gd name="connsiteY6" fmla="*/ 513364 h 750860"/>
                <a:gd name="connsiteX7" fmla="*/ 236874 w 1002280"/>
                <a:gd name="connsiteY7" fmla="*/ 514852 h 750860"/>
                <a:gd name="connsiteX8" fmla="*/ 209932 w 1002280"/>
                <a:gd name="connsiteY8" fmla="*/ 468270 h 750860"/>
                <a:gd name="connsiteX9" fmla="*/ 140718 w 1002280"/>
                <a:gd name="connsiteY9" fmla="*/ 426521 h 750860"/>
                <a:gd name="connsiteX10" fmla="*/ 115617 w 1002280"/>
                <a:gd name="connsiteY10" fmla="*/ 639107 h 750860"/>
                <a:gd name="connsiteX11" fmla="*/ 130160 w 1002280"/>
                <a:gd name="connsiteY11" fmla="*/ 679945 h 750860"/>
                <a:gd name="connsiteX12" fmla="*/ 63902 w 1002280"/>
                <a:gd name="connsiteY12" fmla="*/ 749780 h 750860"/>
                <a:gd name="connsiteX13" fmla="*/ 10152 w 1002280"/>
                <a:gd name="connsiteY13" fmla="*/ 624649 h 750860"/>
                <a:gd name="connsiteX14" fmla="*/ 18010 w 1002280"/>
                <a:gd name="connsiteY14" fmla="*/ 336659 h 750860"/>
                <a:gd name="connsiteX15" fmla="*/ 188032 w 1002280"/>
                <a:gd name="connsiteY15" fmla="*/ 103337 h 750860"/>
                <a:gd name="connsiteX16" fmla="*/ 454340 w 1002280"/>
                <a:gd name="connsiteY16" fmla="*/ 19372 h 750860"/>
                <a:gd name="connsiteX0" fmla="*/ 454340 w 1002280"/>
                <a:gd name="connsiteY0" fmla="*/ 12481 h 753343"/>
                <a:gd name="connsiteX1" fmla="*/ 669342 w 1002280"/>
                <a:gd name="connsiteY1" fmla="*/ 6573 h 753343"/>
                <a:gd name="connsiteX2" fmla="*/ 914850 w 1002280"/>
                <a:gd name="connsiteY2" fmla="*/ 97229 h 753343"/>
                <a:gd name="connsiteX3" fmla="*/ 991264 w 1002280"/>
                <a:gd name="connsiteY3" fmla="*/ 222354 h 753343"/>
                <a:gd name="connsiteX4" fmla="*/ 715655 w 1002280"/>
                <a:gd name="connsiteY4" fmla="*/ 112071 h 753343"/>
                <a:gd name="connsiteX5" fmla="*/ 336103 w 1002280"/>
                <a:gd name="connsiteY5" fmla="*/ 205564 h 753343"/>
                <a:gd name="connsiteX6" fmla="*/ 238463 w 1002280"/>
                <a:gd name="connsiteY6" fmla="*/ 515847 h 753343"/>
                <a:gd name="connsiteX7" fmla="*/ 236874 w 1002280"/>
                <a:gd name="connsiteY7" fmla="*/ 517335 h 753343"/>
                <a:gd name="connsiteX8" fmla="*/ 209932 w 1002280"/>
                <a:gd name="connsiteY8" fmla="*/ 470753 h 753343"/>
                <a:gd name="connsiteX9" fmla="*/ 140718 w 1002280"/>
                <a:gd name="connsiteY9" fmla="*/ 429004 h 753343"/>
                <a:gd name="connsiteX10" fmla="*/ 115617 w 1002280"/>
                <a:gd name="connsiteY10" fmla="*/ 641590 h 753343"/>
                <a:gd name="connsiteX11" fmla="*/ 130160 w 1002280"/>
                <a:gd name="connsiteY11" fmla="*/ 682428 h 753343"/>
                <a:gd name="connsiteX12" fmla="*/ 63902 w 1002280"/>
                <a:gd name="connsiteY12" fmla="*/ 752263 h 753343"/>
                <a:gd name="connsiteX13" fmla="*/ 10152 w 1002280"/>
                <a:gd name="connsiteY13" fmla="*/ 627132 h 753343"/>
                <a:gd name="connsiteX14" fmla="*/ 18010 w 1002280"/>
                <a:gd name="connsiteY14" fmla="*/ 339142 h 753343"/>
                <a:gd name="connsiteX15" fmla="*/ 188032 w 1002280"/>
                <a:gd name="connsiteY15" fmla="*/ 105820 h 753343"/>
                <a:gd name="connsiteX16" fmla="*/ 454340 w 1002280"/>
                <a:gd name="connsiteY16" fmla="*/ 12481 h 753343"/>
                <a:gd name="connsiteX0" fmla="*/ 454340 w 1002280"/>
                <a:gd name="connsiteY0" fmla="*/ 7232 h 757468"/>
                <a:gd name="connsiteX1" fmla="*/ 669342 w 1002280"/>
                <a:gd name="connsiteY1" fmla="*/ 10698 h 757468"/>
                <a:gd name="connsiteX2" fmla="*/ 914850 w 1002280"/>
                <a:gd name="connsiteY2" fmla="*/ 101354 h 757468"/>
                <a:gd name="connsiteX3" fmla="*/ 991264 w 1002280"/>
                <a:gd name="connsiteY3" fmla="*/ 226479 h 757468"/>
                <a:gd name="connsiteX4" fmla="*/ 715655 w 1002280"/>
                <a:gd name="connsiteY4" fmla="*/ 116196 h 757468"/>
                <a:gd name="connsiteX5" fmla="*/ 336103 w 1002280"/>
                <a:gd name="connsiteY5" fmla="*/ 209689 h 757468"/>
                <a:gd name="connsiteX6" fmla="*/ 238463 w 1002280"/>
                <a:gd name="connsiteY6" fmla="*/ 519972 h 757468"/>
                <a:gd name="connsiteX7" fmla="*/ 236874 w 1002280"/>
                <a:gd name="connsiteY7" fmla="*/ 521460 h 757468"/>
                <a:gd name="connsiteX8" fmla="*/ 209932 w 1002280"/>
                <a:gd name="connsiteY8" fmla="*/ 474878 h 757468"/>
                <a:gd name="connsiteX9" fmla="*/ 140718 w 1002280"/>
                <a:gd name="connsiteY9" fmla="*/ 433129 h 757468"/>
                <a:gd name="connsiteX10" fmla="*/ 115617 w 1002280"/>
                <a:gd name="connsiteY10" fmla="*/ 645715 h 757468"/>
                <a:gd name="connsiteX11" fmla="*/ 130160 w 1002280"/>
                <a:gd name="connsiteY11" fmla="*/ 686553 h 757468"/>
                <a:gd name="connsiteX12" fmla="*/ 63902 w 1002280"/>
                <a:gd name="connsiteY12" fmla="*/ 756388 h 757468"/>
                <a:gd name="connsiteX13" fmla="*/ 10152 w 1002280"/>
                <a:gd name="connsiteY13" fmla="*/ 631257 h 757468"/>
                <a:gd name="connsiteX14" fmla="*/ 18010 w 1002280"/>
                <a:gd name="connsiteY14" fmla="*/ 343267 h 757468"/>
                <a:gd name="connsiteX15" fmla="*/ 188032 w 1002280"/>
                <a:gd name="connsiteY15" fmla="*/ 109945 h 757468"/>
                <a:gd name="connsiteX16" fmla="*/ 454340 w 1002280"/>
                <a:gd name="connsiteY16" fmla="*/ 7232 h 757468"/>
                <a:gd name="connsiteX0" fmla="*/ 454340 w 1002280"/>
                <a:gd name="connsiteY0" fmla="*/ 10965 h 761201"/>
                <a:gd name="connsiteX1" fmla="*/ 681841 w 1002280"/>
                <a:gd name="connsiteY1" fmla="*/ 8181 h 761201"/>
                <a:gd name="connsiteX2" fmla="*/ 914850 w 1002280"/>
                <a:gd name="connsiteY2" fmla="*/ 105087 h 761201"/>
                <a:gd name="connsiteX3" fmla="*/ 991264 w 1002280"/>
                <a:gd name="connsiteY3" fmla="*/ 230212 h 761201"/>
                <a:gd name="connsiteX4" fmla="*/ 715655 w 1002280"/>
                <a:gd name="connsiteY4" fmla="*/ 119929 h 761201"/>
                <a:gd name="connsiteX5" fmla="*/ 336103 w 1002280"/>
                <a:gd name="connsiteY5" fmla="*/ 213422 h 761201"/>
                <a:gd name="connsiteX6" fmla="*/ 238463 w 1002280"/>
                <a:gd name="connsiteY6" fmla="*/ 523705 h 761201"/>
                <a:gd name="connsiteX7" fmla="*/ 236874 w 1002280"/>
                <a:gd name="connsiteY7" fmla="*/ 525193 h 761201"/>
                <a:gd name="connsiteX8" fmla="*/ 209932 w 1002280"/>
                <a:gd name="connsiteY8" fmla="*/ 478611 h 761201"/>
                <a:gd name="connsiteX9" fmla="*/ 140718 w 1002280"/>
                <a:gd name="connsiteY9" fmla="*/ 436862 h 761201"/>
                <a:gd name="connsiteX10" fmla="*/ 115617 w 1002280"/>
                <a:gd name="connsiteY10" fmla="*/ 649448 h 761201"/>
                <a:gd name="connsiteX11" fmla="*/ 130160 w 1002280"/>
                <a:gd name="connsiteY11" fmla="*/ 690286 h 761201"/>
                <a:gd name="connsiteX12" fmla="*/ 63902 w 1002280"/>
                <a:gd name="connsiteY12" fmla="*/ 760121 h 761201"/>
                <a:gd name="connsiteX13" fmla="*/ 10152 w 1002280"/>
                <a:gd name="connsiteY13" fmla="*/ 634990 h 761201"/>
                <a:gd name="connsiteX14" fmla="*/ 18010 w 1002280"/>
                <a:gd name="connsiteY14" fmla="*/ 347000 h 761201"/>
                <a:gd name="connsiteX15" fmla="*/ 188032 w 1002280"/>
                <a:gd name="connsiteY15" fmla="*/ 113678 h 761201"/>
                <a:gd name="connsiteX16" fmla="*/ 454340 w 1002280"/>
                <a:gd name="connsiteY16" fmla="*/ 10965 h 761201"/>
                <a:gd name="connsiteX0" fmla="*/ 454340 w 999068"/>
                <a:gd name="connsiteY0" fmla="*/ 9828 h 760064"/>
                <a:gd name="connsiteX1" fmla="*/ 681841 w 999068"/>
                <a:gd name="connsiteY1" fmla="*/ 7044 h 760064"/>
                <a:gd name="connsiteX2" fmla="*/ 896103 w 999068"/>
                <a:gd name="connsiteY2" fmla="*/ 88327 h 760064"/>
                <a:gd name="connsiteX3" fmla="*/ 991264 w 999068"/>
                <a:gd name="connsiteY3" fmla="*/ 229075 h 760064"/>
                <a:gd name="connsiteX4" fmla="*/ 715655 w 999068"/>
                <a:gd name="connsiteY4" fmla="*/ 118792 h 760064"/>
                <a:gd name="connsiteX5" fmla="*/ 336103 w 999068"/>
                <a:gd name="connsiteY5" fmla="*/ 212285 h 760064"/>
                <a:gd name="connsiteX6" fmla="*/ 238463 w 999068"/>
                <a:gd name="connsiteY6" fmla="*/ 522568 h 760064"/>
                <a:gd name="connsiteX7" fmla="*/ 236874 w 999068"/>
                <a:gd name="connsiteY7" fmla="*/ 524056 h 760064"/>
                <a:gd name="connsiteX8" fmla="*/ 209932 w 999068"/>
                <a:gd name="connsiteY8" fmla="*/ 477474 h 760064"/>
                <a:gd name="connsiteX9" fmla="*/ 140718 w 999068"/>
                <a:gd name="connsiteY9" fmla="*/ 435725 h 760064"/>
                <a:gd name="connsiteX10" fmla="*/ 115617 w 999068"/>
                <a:gd name="connsiteY10" fmla="*/ 648311 h 760064"/>
                <a:gd name="connsiteX11" fmla="*/ 130160 w 999068"/>
                <a:gd name="connsiteY11" fmla="*/ 689149 h 760064"/>
                <a:gd name="connsiteX12" fmla="*/ 63902 w 999068"/>
                <a:gd name="connsiteY12" fmla="*/ 758984 h 760064"/>
                <a:gd name="connsiteX13" fmla="*/ 10152 w 999068"/>
                <a:gd name="connsiteY13" fmla="*/ 633853 h 760064"/>
                <a:gd name="connsiteX14" fmla="*/ 18010 w 999068"/>
                <a:gd name="connsiteY14" fmla="*/ 345863 h 760064"/>
                <a:gd name="connsiteX15" fmla="*/ 188032 w 999068"/>
                <a:gd name="connsiteY15" fmla="*/ 112541 h 760064"/>
                <a:gd name="connsiteX16" fmla="*/ 454340 w 999068"/>
                <a:gd name="connsiteY16" fmla="*/ 9828 h 760064"/>
                <a:gd name="connsiteX0" fmla="*/ 454340 w 1001090"/>
                <a:gd name="connsiteY0" fmla="*/ 10281 h 760517"/>
                <a:gd name="connsiteX1" fmla="*/ 681841 w 1001090"/>
                <a:gd name="connsiteY1" fmla="*/ 7497 h 760517"/>
                <a:gd name="connsiteX2" fmla="*/ 908601 w 1001090"/>
                <a:gd name="connsiteY2" fmla="*/ 95030 h 760517"/>
                <a:gd name="connsiteX3" fmla="*/ 991264 w 1001090"/>
                <a:gd name="connsiteY3" fmla="*/ 229528 h 760517"/>
                <a:gd name="connsiteX4" fmla="*/ 715655 w 1001090"/>
                <a:gd name="connsiteY4" fmla="*/ 119245 h 760517"/>
                <a:gd name="connsiteX5" fmla="*/ 336103 w 1001090"/>
                <a:gd name="connsiteY5" fmla="*/ 212738 h 760517"/>
                <a:gd name="connsiteX6" fmla="*/ 238463 w 1001090"/>
                <a:gd name="connsiteY6" fmla="*/ 523021 h 760517"/>
                <a:gd name="connsiteX7" fmla="*/ 236874 w 1001090"/>
                <a:gd name="connsiteY7" fmla="*/ 524509 h 760517"/>
                <a:gd name="connsiteX8" fmla="*/ 209932 w 1001090"/>
                <a:gd name="connsiteY8" fmla="*/ 477927 h 760517"/>
                <a:gd name="connsiteX9" fmla="*/ 140718 w 1001090"/>
                <a:gd name="connsiteY9" fmla="*/ 436178 h 760517"/>
                <a:gd name="connsiteX10" fmla="*/ 115617 w 1001090"/>
                <a:gd name="connsiteY10" fmla="*/ 648764 h 760517"/>
                <a:gd name="connsiteX11" fmla="*/ 130160 w 1001090"/>
                <a:gd name="connsiteY11" fmla="*/ 689602 h 760517"/>
                <a:gd name="connsiteX12" fmla="*/ 63902 w 1001090"/>
                <a:gd name="connsiteY12" fmla="*/ 759437 h 760517"/>
                <a:gd name="connsiteX13" fmla="*/ 10152 w 1001090"/>
                <a:gd name="connsiteY13" fmla="*/ 634306 h 760517"/>
                <a:gd name="connsiteX14" fmla="*/ 18010 w 1001090"/>
                <a:gd name="connsiteY14" fmla="*/ 346316 h 760517"/>
                <a:gd name="connsiteX15" fmla="*/ 188032 w 1001090"/>
                <a:gd name="connsiteY15" fmla="*/ 112994 h 760517"/>
                <a:gd name="connsiteX16" fmla="*/ 454340 w 1001090"/>
                <a:gd name="connsiteY16" fmla="*/ 10281 h 760517"/>
                <a:gd name="connsiteX0" fmla="*/ 454340 w 1007093"/>
                <a:gd name="connsiteY0" fmla="*/ 10281 h 760517"/>
                <a:gd name="connsiteX1" fmla="*/ 681841 w 1007093"/>
                <a:gd name="connsiteY1" fmla="*/ 7497 h 760517"/>
                <a:gd name="connsiteX2" fmla="*/ 908601 w 1007093"/>
                <a:gd name="connsiteY2" fmla="*/ 95030 h 760517"/>
                <a:gd name="connsiteX3" fmla="*/ 991264 w 1007093"/>
                <a:gd name="connsiteY3" fmla="*/ 229528 h 760517"/>
                <a:gd name="connsiteX4" fmla="*/ 626603 w 1007093"/>
                <a:gd name="connsiteY4" fmla="*/ 306724 h 760517"/>
                <a:gd name="connsiteX5" fmla="*/ 336103 w 1007093"/>
                <a:gd name="connsiteY5" fmla="*/ 212738 h 760517"/>
                <a:gd name="connsiteX6" fmla="*/ 238463 w 1007093"/>
                <a:gd name="connsiteY6" fmla="*/ 523021 h 760517"/>
                <a:gd name="connsiteX7" fmla="*/ 236874 w 1007093"/>
                <a:gd name="connsiteY7" fmla="*/ 524509 h 760517"/>
                <a:gd name="connsiteX8" fmla="*/ 209932 w 1007093"/>
                <a:gd name="connsiteY8" fmla="*/ 477927 h 760517"/>
                <a:gd name="connsiteX9" fmla="*/ 140718 w 1007093"/>
                <a:gd name="connsiteY9" fmla="*/ 436178 h 760517"/>
                <a:gd name="connsiteX10" fmla="*/ 115617 w 1007093"/>
                <a:gd name="connsiteY10" fmla="*/ 648764 h 760517"/>
                <a:gd name="connsiteX11" fmla="*/ 130160 w 1007093"/>
                <a:gd name="connsiteY11" fmla="*/ 689602 h 760517"/>
                <a:gd name="connsiteX12" fmla="*/ 63902 w 1007093"/>
                <a:gd name="connsiteY12" fmla="*/ 759437 h 760517"/>
                <a:gd name="connsiteX13" fmla="*/ 10152 w 1007093"/>
                <a:gd name="connsiteY13" fmla="*/ 634306 h 760517"/>
                <a:gd name="connsiteX14" fmla="*/ 18010 w 1007093"/>
                <a:gd name="connsiteY14" fmla="*/ 346316 h 760517"/>
                <a:gd name="connsiteX15" fmla="*/ 188032 w 1007093"/>
                <a:gd name="connsiteY15" fmla="*/ 112994 h 760517"/>
                <a:gd name="connsiteX16" fmla="*/ 454340 w 1007093"/>
                <a:gd name="connsiteY16" fmla="*/ 10281 h 760517"/>
                <a:gd name="connsiteX0" fmla="*/ 454340 w 1007093"/>
                <a:gd name="connsiteY0" fmla="*/ 10281 h 760517"/>
                <a:gd name="connsiteX1" fmla="*/ 681841 w 1007093"/>
                <a:gd name="connsiteY1" fmla="*/ 7497 h 760517"/>
                <a:gd name="connsiteX2" fmla="*/ 908601 w 1007093"/>
                <a:gd name="connsiteY2" fmla="*/ 95030 h 760517"/>
                <a:gd name="connsiteX3" fmla="*/ 991264 w 1007093"/>
                <a:gd name="connsiteY3" fmla="*/ 229528 h 760517"/>
                <a:gd name="connsiteX4" fmla="*/ 626603 w 1007093"/>
                <a:gd name="connsiteY4" fmla="*/ 306724 h 760517"/>
                <a:gd name="connsiteX5" fmla="*/ 364225 w 1007093"/>
                <a:gd name="connsiteY5" fmla="*/ 170555 h 760517"/>
                <a:gd name="connsiteX6" fmla="*/ 238463 w 1007093"/>
                <a:gd name="connsiteY6" fmla="*/ 523021 h 760517"/>
                <a:gd name="connsiteX7" fmla="*/ 236874 w 1007093"/>
                <a:gd name="connsiteY7" fmla="*/ 524509 h 760517"/>
                <a:gd name="connsiteX8" fmla="*/ 209932 w 1007093"/>
                <a:gd name="connsiteY8" fmla="*/ 477927 h 760517"/>
                <a:gd name="connsiteX9" fmla="*/ 140718 w 1007093"/>
                <a:gd name="connsiteY9" fmla="*/ 436178 h 760517"/>
                <a:gd name="connsiteX10" fmla="*/ 115617 w 1007093"/>
                <a:gd name="connsiteY10" fmla="*/ 648764 h 760517"/>
                <a:gd name="connsiteX11" fmla="*/ 130160 w 1007093"/>
                <a:gd name="connsiteY11" fmla="*/ 689602 h 760517"/>
                <a:gd name="connsiteX12" fmla="*/ 63902 w 1007093"/>
                <a:gd name="connsiteY12" fmla="*/ 759437 h 760517"/>
                <a:gd name="connsiteX13" fmla="*/ 10152 w 1007093"/>
                <a:gd name="connsiteY13" fmla="*/ 634306 h 760517"/>
                <a:gd name="connsiteX14" fmla="*/ 18010 w 1007093"/>
                <a:gd name="connsiteY14" fmla="*/ 346316 h 760517"/>
                <a:gd name="connsiteX15" fmla="*/ 188032 w 1007093"/>
                <a:gd name="connsiteY15" fmla="*/ 112994 h 760517"/>
                <a:gd name="connsiteX16" fmla="*/ 454340 w 1007093"/>
                <a:gd name="connsiteY16" fmla="*/ 10281 h 760517"/>
                <a:gd name="connsiteX0" fmla="*/ 454340 w 995126"/>
                <a:gd name="connsiteY0" fmla="*/ 10281 h 760517"/>
                <a:gd name="connsiteX1" fmla="*/ 681841 w 995126"/>
                <a:gd name="connsiteY1" fmla="*/ 7497 h 760517"/>
                <a:gd name="connsiteX2" fmla="*/ 908601 w 995126"/>
                <a:gd name="connsiteY2" fmla="*/ 95030 h 760517"/>
                <a:gd name="connsiteX3" fmla="*/ 991264 w 995126"/>
                <a:gd name="connsiteY3" fmla="*/ 229528 h 760517"/>
                <a:gd name="connsiteX4" fmla="*/ 811735 w 995126"/>
                <a:gd name="connsiteY4" fmla="*/ 284852 h 760517"/>
                <a:gd name="connsiteX5" fmla="*/ 626603 w 995126"/>
                <a:gd name="connsiteY5" fmla="*/ 306724 h 760517"/>
                <a:gd name="connsiteX6" fmla="*/ 364225 w 995126"/>
                <a:gd name="connsiteY6" fmla="*/ 170555 h 760517"/>
                <a:gd name="connsiteX7" fmla="*/ 238463 w 995126"/>
                <a:gd name="connsiteY7" fmla="*/ 523021 h 760517"/>
                <a:gd name="connsiteX8" fmla="*/ 236874 w 995126"/>
                <a:gd name="connsiteY8" fmla="*/ 524509 h 760517"/>
                <a:gd name="connsiteX9" fmla="*/ 209932 w 995126"/>
                <a:gd name="connsiteY9" fmla="*/ 477927 h 760517"/>
                <a:gd name="connsiteX10" fmla="*/ 140718 w 995126"/>
                <a:gd name="connsiteY10" fmla="*/ 436178 h 760517"/>
                <a:gd name="connsiteX11" fmla="*/ 115617 w 995126"/>
                <a:gd name="connsiteY11" fmla="*/ 648764 h 760517"/>
                <a:gd name="connsiteX12" fmla="*/ 130160 w 995126"/>
                <a:gd name="connsiteY12" fmla="*/ 689602 h 760517"/>
                <a:gd name="connsiteX13" fmla="*/ 63902 w 995126"/>
                <a:gd name="connsiteY13" fmla="*/ 759437 h 760517"/>
                <a:gd name="connsiteX14" fmla="*/ 10152 w 995126"/>
                <a:gd name="connsiteY14" fmla="*/ 634306 h 760517"/>
                <a:gd name="connsiteX15" fmla="*/ 18010 w 995126"/>
                <a:gd name="connsiteY15" fmla="*/ 346316 h 760517"/>
                <a:gd name="connsiteX16" fmla="*/ 188032 w 995126"/>
                <a:gd name="connsiteY16" fmla="*/ 112994 h 760517"/>
                <a:gd name="connsiteX17" fmla="*/ 454340 w 995126"/>
                <a:gd name="connsiteY17" fmla="*/ 10281 h 760517"/>
                <a:gd name="connsiteX0" fmla="*/ 454340 w 994345"/>
                <a:gd name="connsiteY0" fmla="*/ 10281 h 760517"/>
                <a:gd name="connsiteX1" fmla="*/ 681841 w 994345"/>
                <a:gd name="connsiteY1" fmla="*/ 7497 h 760517"/>
                <a:gd name="connsiteX2" fmla="*/ 908601 w 994345"/>
                <a:gd name="connsiteY2" fmla="*/ 95030 h 760517"/>
                <a:gd name="connsiteX3" fmla="*/ 991264 w 994345"/>
                <a:gd name="connsiteY3" fmla="*/ 229528 h 760517"/>
                <a:gd name="connsiteX4" fmla="*/ 825795 w 994345"/>
                <a:gd name="connsiteY4" fmla="*/ 195799 h 760517"/>
                <a:gd name="connsiteX5" fmla="*/ 626603 w 994345"/>
                <a:gd name="connsiteY5" fmla="*/ 306724 h 760517"/>
                <a:gd name="connsiteX6" fmla="*/ 364225 w 994345"/>
                <a:gd name="connsiteY6" fmla="*/ 170555 h 760517"/>
                <a:gd name="connsiteX7" fmla="*/ 238463 w 994345"/>
                <a:gd name="connsiteY7" fmla="*/ 523021 h 760517"/>
                <a:gd name="connsiteX8" fmla="*/ 236874 w 994345"/>
                <a:gd name="connsiteY8" fmla="*/ 524509 h 760517"/>
                <a:gd name="connsiteX9" fmla="*/ 209932 w 994345"/>
                <a:gd name="connsiteY9" fmla="*/ 477927 h 760517"/>
                <a:gd name="connsiteX10" fmla="*/ 140718 w 994345"/>
                <a:gd name="connsiteY10" fmla="*/ 436178 h 760517"/>
                <a:gd name="connsiteX11" fmla="*/ 115617 w 994345"/>
                <a:gd name="connsiteY11" fmla="*/ 648764 h 760517"/>
                <a:gd name="connsiteX12" fmla="*/ 130160 w 994345"/>
                <a:gd name="connsiteY12" fmla="*/ 689602 h 760517"/>
                <a:gd name="connsiteX13" fmla="*/ 63902 w 994345"/>
                <a:gd name="connsiteY13" fmla="*/ 759437 h 760517"/>
                <a:gd name="connsiteX14" fmla="*/ 10152 w 994345"/>
                <a:gd name="connsiteY14" fmla="*/ 634306 h 760517"/>
                <a:gd name="connsiteX15" fmla="*/ 18010 w 994345"/>
                <a:gd name="connsiteY15" fmla="*/ 346316 h 760517"/>
                <a:gd name="connsiteX16" fmla="*/ 188032 w 994345"/>
                <a:gd name="connsiteY16" fmla="*/ 112994 h 760517"/>
                <a:gd name="connsiteX17" fmla="*/ 454340 w 994345"/>
                <a:gd name="connsiteY17" fmla="*/ 10281 h 760517"/>
                <a:gd name="connsiteX0" fmla="*/ 454340 w 994345"/>
                <a:gd name="connsiteY0" fmla="*/ 10281 h 760517"/>
                <a:gd name="connsiteX1" fmla="*/ 681841 w 994345"/>
                <a:gd name="connsiteY1" fmla="*/ 7497 h 760517"/>
                <a:gd name="connsiteX2" fmla="*/ 908601 w 994345"/>
                <a:gd name="connsiteY2" fmla="*/ 95030 h 760517"/>
                <a:gd name="connsiteX3" fmla="*/ 991264 w 994345"/>
                <a:gd name="connsiteY3" fmla="*/ 229528 h 760517"/>
                <a:gd name="connsiteX4" fmla="*/ 825795 w 994345"/>
                <a:gd name="connsiteY4" fmla="*/ 195799 h 760517"/>
                <a:gd name="connsiteX5" fmla="*/ 631290 w 994345"/>
                <a:gd name="connsiteY5" fmla="*/ 273915 h 760517"/>
                <a:gd name="connsiteX6" fmla="*/ 364225 w 994345"/>
                <a:gd name="connsiteY6" fmla="*/ 170555 h 760517"/>
                <a:gd name="connsiteX7" fmla="*/ 238463 w 994345"/>
                <a:gd name="connsiteY7" fmla="*/ 523021 h 760517"/>
                <a:gd name="connsiteX8" fmla="*/ 236874 w 994345"/>
                <a:gd name="connsiteY8" fmla="*/ 524509 h 760517"/>
                <a:gd name="connsiteX9" fmla="*/ 209932 w 994345"/>
                <a:gd name="connsiteY9" fmla="*/ 477927 h 760517"/>
                <a:gd name="connsiteX10" fmla="*/ 140718 w 994345"/>
                <a:gd name="connsiteY10" fmla="*/ 436178 h 760517"/>
                <a:gd name="connsiteX11" fmla="*/ 115617 w 994345"/>
                <a:gd name="connsiteY11" fmla="*/ 648764 h 760517"/>
                <a:gd name="connsiteX12" fmla="*/ 130160 w 994345"/>
                <a:gd name="connsiteY12" fmla="*/ 689602 h 760517"/>
                <a:gd name="connsiteX13" fmla="*/ 63902 w 994345"/>
                <a:gd name="connsiteY13" fmla="*/ 759437 h 760517"/>
                <a:gd name="connsiteX14" fmla="*/ 10152 w 994345"/>
                <a:gd name="connsiteY14" fmla="*/ 634306 h 760517"/>
                <a:gd name="connsiteX15" fmla="*/ 18010 w 994345"/>
                <a:gd name="connsiteY15" fmla="*/ 346316 h 760517"/>
                <a:gd name="connsiteX16" fmla="*/ 188032 w 994345"/>
                <a:gd name="connsiteY16" fmla="*/ 112994 h 760517"/>
                <a:gd name="connsiteX17" fmla="*/ 454340 w 994345"/>
                <a:gd name="connsiteY17" fmla="*/ 10281 h 760517"/>
                <a:gd name="connsiteX0" fmla="*/ 454340 w 994345"/>
                <a:gd name="connsiteY0" fmla="*/ 10281 h 760517"/>
                <a:gd name="connsiteX1" fmla="*/ 681841 w 994345"/>
                <a:gd name="connsiteY1" fmla="*/ 7497 h 760517"/>
                <a:gd name="connsiteX2" fmla="*/ 908601 w 994345"/>
                <a:gd name="connsiteY2" fmla="*/ 95030 h 760517"/>
                <a:gd name="connsiteX3" fmla="*/ 991264 w 994345"/>
                <a:gd name="connsiteY3" fmla="*/ 229528 h 760517"/>
                <a:gd name="connsiteX4" fmla="*/ 825795 w 994345"/>
                <a:gd name="connsiteY4" fmla="*/ 195799 h 760517"/>
                <a:gd name="connsiteX5" fmla="*/ 631290 w 994345"/>
                <a:gd name="connsiteY5" fmla="*/ 273915 h 760517"/>
                <a:gd name="connsiteX6" fmla="*/ 359538 w 994345"/>
                <a:gd name="connsiteY6" fmla="*/ 217425 h 760517"/>
                <a:gd name="connsiteX7" fmla="*/ 238463 w 994345"/>
                <a:gd name="connsiteY7" fmla="*/ 523021 h 760517"/>
                <a:gd name="connsiteX8" fmla="*/ 236874 w 994345"/>
                <a:gd name="connsiteY8" fmla="*/ 524509 h 760517"/>
                <a:gd name="connsiteX9" fmla="*/ 209932 w 994345"/>
                <a:gd name="connsiteY9" fmla="*/ 477927 h 760517"/>
                <a:gd name="connsiteX10" fmla="*/ 140718 w 994345"/>
                <a:gd name="connsiteY10" fmla="*/ 436178 h 760517"/>
                <a:gd name="connsiteX11" fmla="*/ 115617 w 994345"/>
                <a:gd name="connsiteY11" fmla="*/ 648764 h 760517"/>
                <a:gd name="connsiteX12" fmla="*/ 130160 w 994345"/>
                <a:gd name="connsiteY12" fmla="*/ 689602 h 760517"/>
                <a:gd name="connsiteX13" fmla="*/ 63902 w 994345"/>
                <a:gd name="connsiteY13" fmla="*/ 759437 h 760517"/>
                <a:gd name="connsiteX14" fmla="*/ 10152 w 994345"/>
                <a:gd name="connsiteY14" fmla="*/ 634306 h 760517"/>
                <a:gd name="connsiteX15" fmla="*/ 18010 w 994345"/>
                <a:gd name="connsiteY15" fmla="*/ 346316 h 760517"/>
                <a:gd name="connsiteX16" fmla="*/ 188032 w 994345"/>
                <a:gd name="connsiteY16" fmla="*/ 112994 h 760517"/>
                <a:gd name="connsiteX17" fmla="*/ 454340 w 994345"/>
                <a:gd name="connsiteY17" fmla="*/ 10281 h 760517"/>
                <a:gd name="connsiteX0" fmla="*/ 454340 w 994345"/>
                <a:gd name="connsiteY0" fmla="*/ 10281 h 760517"/>
                <a:gd name="connsiteX1" fmla="*/ 681841 w 994345"/>
                <a:gd name="connsiteY1" fmla="*/ 7497 h 760517"/>
                <a:gd name="connsiteX2" fmla="*/ 908601 w 994345"/>
                <a:gd name="connsiteY2" fmla="*/ 95030 h 760517"/>
                <a:gd name="connsiteX3" fmla="*/ 991264 w 994345"/>
                <a:gd name="connsiteY3" fmla="*/ 229528 h 760517"/>
                <a:gd name="connsiteX4" fmla="*/ 825795 w 994345"/>
                <a:gd name="connsiteY4" fmla="*/ 195799 h 760517"/>
                <a:gd name="connsiteX5" fmla="*/ 628947 w 994345"/>
                <a:gd name="connsiteY5" fmla="*/ 255168 h 760517"/>
                <a:gd name="connsiteX6" fmla="*/ 359538 w 994345"/>
                <a:gd name="connsiteY6" fmla="*/ 217425 h 760517"/>
                <a:gd name="connsiteX7" fmla="*/ 238463 w 994345"/>
                <a:gd name="connsiteY7" fmla="*/ 523021 h 760517"/>
                <a:gd name="connsiteX8" fmla="*/ 236874 w 994345"/>
                <a:gd name="connsiteY8" fmla="*/ 524509 h 760517"/>
                <a:gd name="connsiteX9" fmla="*/ 209932 w 994345"/>
                <a:gd name="connsiteY9" fmla="*/ 477927 h 760517"/>
                <a:gd name="connsiteX10" fmla="*/ 140718 w 994345"/>
                <a:gd name="connsiteY10" fmla="*/ 436178 h 760517"/>
                <a:gd name="connsiteX11" fmla="*/ 115617 w 994345"/>
                <a:gd name="connsiteY11" fmla="*/ 648764 h 760517"/>
                <a:gd name="connsiteX12" fmla="*/ 130160 w 994345"/>
                <a:gd name="connsiteY12" fmla="*/ 689602 h 760517"/>
                <a:gd name="connsiteX13" fmla="*/ 63902 w 994345"/>
                <a:gd name="connsiteY13" fmla="*/ 759437 h 760517"/>
                <a:gd name="connsiteX14" fmla="*/ 10152 w 994345"/>
                <a:gd name="connsiteY14" fmla="*/ 634306 h 760517"/>
                <a:gd name="connsiteX15" fmla="*/ 18010 w 994345"/>
                <a:gd name="connsiteY15" fmla="*/ 346316 h 760517"/>
                <a:gd name="connsiteX16" fmla="*/ 188032 w 994345"/>
                <a:gd name="connsiteY16" fmla="*/ 112994 h 760517"/>
                <a:gd name="connsiteX17" fmla="*/ 454340 w 994345"/>
                <a:gd name="connsiteY17" fmla="*/ 10281 h 760517"/>
                <a:gd name="connsiteX0" fmla="*/ 454340 w 993604"/>
                <a:gd name="connsiteY0" fmla="*/ 10281 h 760517"/>
                <a:gd name="connsiteX1" fmla="*/ 681841 w 993604"/>
                <a:gd name="connsiteY1" fmla="*/ 7497 h 760517"/>
                <a:gd name="connsiteX2" fmla="*/ 908601 w 993604"/>
                <a:gd name="connsiteY2" fmla="*/ 95030 h 760517"/>
                <a:gd name="connsiteX3" fmla="*/ 991264 w 993604"/>
                <a:gd name="connsiteY3" fmla="*/ 229528 h 760517"/>
                <a:gd name="connsiteX4" fmla="*/ 839856 w 993604"/>
                <a:gd name="connsiteY4" fmla="*/ 188769 h 760517"/>
                <a:gd name="connsiteX5" fmla="*/ 628947 w 993604"/>
                <a:gd name="connsiteY5" fmla="*/ 255168 h 760517"/>
                <a:gd name="connsiteX6" fmla="*/ 359538 w 993604"/>
                <a:gd name="connsiteY6" fmla="*/ 217425 h 760517"/>
                <a:gd name="connsiteX7" fmla="*/ 238463 w 993604"/>
                <a:gd name="connsiteY7" fmla="*/ 523021 h 760517"/>
                <a:gd name="connsiteX8" fmla="*/ 236874 w 993604"/>
                <a:gd name="connsiteY8" fmla="*/ 524509 h 760517"/>
                <a:gd name="connsiteX9" fmla="*/ 209932 w 993604"/>
                <a:gd name="connsiteY9" fmla="*/ 477927 h 760517"/>
                <a:gd name="connsiteX10" fmla="*/ 140718 w 993604"/>
                <a:gd name="connsiteY10" fmla="*/ 436178 h 760517"/>
                <a:gd name="connsiteX11" fmla="*/ 115617 w 993604"/>
                <a:gd name="connsiteY11" fmla="*/ 648764 h 760517"/>
                <a:gd name="connsiteX12" fmla="*/ 130160 w 993604"/>
                <a:gd name="connsiteY12" fmla="*/ 689602 h 760517"/>
                <a:gd name="connsiteX13" fmla="*/ 63902 w 993604"/>
                <a:gd name="connsiteY13" fmla="*/ 759437 h 760517"/>
                <a:gd name="connsiteX14" fmla="*/ 10152 w 993604"/>
                <a:gd name="connsiteY14" fmla="*/ 634306 h 760517"/>
                <a:gd name="connsiteX15" fmla="*/ 18010 w 993604"/>
                <a:gd name="connsiteY15" fmla="*/ 346316 h 760517"/>
                <a:gd name="connsiteX16" fmla="*/ 188032 w 993604"/>
                <a:gd name="connsiteY16" fmla="*/ 112994 h 760517"/>
                <a:gd name="connsiteX17" fmla="*/ 454340 w 993604"/>
                <a:gd name="connsiteY17" fmla="*/ 10281 h 760517"/>
                <a:gd name="connsiteX0" fmla="*/ 454340 w 993604"/>
                <a:gd name="connsiteY0" fmla="*/ 10281 h 760517"/>
                <a:gd name="connsiteX1" fmla="*/ 681841 w 993604"/>
                <a:gd name="connsiteY1" fmla="*/ 7497 h 760517"/>
                <a:gd name="connsiteX2" fmla="*/ 908601 w 993604"/>
                <a:gd name="connsiteY2" fmla="*/ 95030 h 760517"/>
                <a:gd name="connsiteX3" fmla="*/ 991264 w 993604"/>
                <a:gd name="connsiteY3" fmla="*/ 229528 h 760517"/>
                <a:gd name="connsiteX4" fmla="*/ 839856 w 993604"/>
                <a:gd name="connsiteY4" fmla="*/ 188769 h 760517"/>
                <a:gd name="connsiteX5" fmla="*/ 628947 w 993604"/>
                <a:gd name="connsiteY5" fmla="*/ 255168 h 760517"/>
                <a:gd name="connsiteX6" fmla="*/ 359538 w 993604"/>
                <a:gd name="connsiteY6" fmla="*/ 217425 h 760517"/>
                <a:gd name="connsiteX7" fmla="*/ 238463 w 993604"/>
                <a:gd name="connsiteY7" fmla="*/ 523021 h 760517"/>
                <a:gd name="connsiteX8" fmla="*/ 236874 w 993604"/>
                <a:gd name="connsiteY8" fmla="*/ 524509 h 760517"/>
                <a:gd name="connsiteX9" fmla="*/ 209932 w 993604"/>
                <a:gd name="connsiteY9" fmla="*/ 477927 h 760517"/>
                <a:gd name="connsiteX10" fmla="*/ 140718 w 993604"/>
                <a:gd name="connsiteY10" fmla="*/ 436178 h 760517"/>
                <a:gd name="connsiteX11" fmla="*/ 99994 w 993604"/>
                <a:gd name="connsiteY11" fmla="*/ 611268 h 760517"/>
                <a:gd name="connsiteX12" fmla="*/ 130160 w 993604"/>
                <a:gd name="connsiteY12" fmla="*/ 689602 h 760517"/>
                <a:gd name="connsiteX13" fmla="*/ 63902 w 993604"/>
                <a:gd name="connsiteY13" fmla="*/ 759437 h 760517"/>
                <a:gd name="connsiteX14" fmla="*/ 10152 w 993604"/>
                <a:gd name="connsiteY14" fmla="*/ 634306 h 760517"/>
                <a:gd name="connsiteX15" fmla="*/ 18010 w 993604"/>
                <a:gd name="connsiteY15" fmla="*/ 346316 h 760517"/>
                <a:gd name="connsiteX16" fmla="*/ 188032 w 993604"/>
                <a:gd name="connsiteY16" fmla="*/ 112994 h 760517"/>
                <a:gd name="connsiteX17" fmla="*/ 454340 w 993604"/>
                <a:gd name="connsiteY17" fmla="*/ 10281 h 760517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359538 w 993604"/>
                <a:gd name="connsiteY6" fmla="*/ 217425 h 760228"/>
                <a:gd name="connsiteX7" fmla="*/ 238463 w 993604"/>
                <a:gd name="connsiteY7" fmla="*/ 523021 h 760228"/>
                <a:gd name="connsiteX8" fmla="*/ 236874 w 993604"/>
                <a:gd name="connsiteY8" fmla="*/ 524509 h 760228"/>
                <a:gd name="connsiteX9" fmla="*/ 209932 w 993604"/>
                <a:gd name="connsiteY9" fmla="*/ 477927 h 760228"/>
                <a:gd name="connsiteX10" fmla="*/ 140718 w 993604"/>
                <a:gd name="connsiteY10" fmla="*/ 436178 h 760228"/>
                <a:gd name="connsiteX11" fmla="*/ 99994 w 993604"/>
                <a:gd name="connsiteY11" fmla="*/ 611268 h 760228"/>
                <a:gd name="connsiteX12" fmla="*/ 80166 w 993604"/>
                <a:gd name="connsiteY12" fmla="*/ 683353 h 760228"/>
                <a:gd name="connsiteX13" fmla="*/ 63902 w 993604"/>
                <a:gd name="connsiteY13" fmla="*/ 759437 h 760228"/>
                <a:gd name="connsiteX14" fmla="*/ 10152 w 993604"/>
                <a:gd name="connsiteY14" fmla="*/ 634306 h 760228"/>
                <a:gd name="connsiteX15" fmla="*/ 18010 w 993604"/>
                <a:gd name="connsiteY15" fmla="*/ 346316 h 760228"/>
                <a:gd name="connsiteX16" fmla="*/ 188032 w 993604"/>
                <a:gd name="connsiteY16" fmla="*/ 112994 h 760228"/>
                <a:gd name="connsiteX17" fmla="*/ 454340 w 993604"/>
                <a:gd name="connsiteY17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359538 w 993604"/>
                <a:gd name="connsiteY6" fmla="*/ 217425 h 760228"/>
                <a:gd name="connsiteX7" fmla="*/ 238463 w 993604"/>
                <a:gd name="connsiteY7" fmla="*/ 523021 h 760228"/>
                <a:gd name="connsiteX8" fmla="*/ 236874 w 993604"/>
                <a:gd name="connsiteY8" fmla="*/ 524509 h 760228"/>
                <a:gd name="connsiteX9" fmla="*/ 209932 w 993604"/>
                <a:gd name="connsiteY9" fmla="*/ 477927 h 760228"/>
                <a:gd name="connsiteX10" fmla="*/ 140718 w 993604"/>
                <a:gd name="connsiteY10" fmla="*/ 436178 h 760228"/>
                <a:gd name="connsiteX11" fmla="*/ 112492 w 993604"/>
                <a:gd name="connsiteY11" fmla="*/ 576897 h 760228"/>
                <a:gd name="connsiteX12" fmla="*/ 80166 w 993604"/>
                <a:gd name="connsiteY12" fmla="*/ 683353 h 760228"/>
                <a:gd name="connsiteX13" fmla="*/ 63902 w 993604"/>
                <a:gd name="connsiteY13" fmla="*/ 759437 h 760228"/>
                <a:gd name="connsiteX14" fmla="*/ 10152 w 993604"/>
                <a:gd name="connsiteY14" fmla="*/ 634306 h 760228"/>
                <a:gd name="connsiteX15" fmla="*/ 18010 w 993604"/>
                <a:gd name="connsiteY15" fmla="*/ 346316 h 760228"/>
                <a:gd name="connsiteX16" fmla="*/ 188032 w 993604"/>
                <a:gd name="connsiteY16" fmla="*/ 112994 h 760228"/>
                <a:gd name="connsiteX17" fmla="*/ 454340 w 993604"/>
                <a:gd name="connsiteY17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359538 w 993604"/>
                <a:gd name="connsiteY6" fmla="*/ 217425 h 760228"/>
                <a:gd name="connsiteX7" fmla="*/ 238463 w 993604"/>
                <a:gd name="connsiteY7" fmla="*/ 523021 h 760228"/>
                <a:gd name="connsiteX8" fmla="*/ 236874 w 993604"/>
                <a:gd name="connsiteY8" fmla="*/ 524509 h 760228"/>
                <a:gd name="connsiteX9" fmla="*/ 209932 w 993604"/>
                <a:gd name="connsiteY9" fmla="*/ 477927 h 760228"/>
                <a:gd name="connsiteX10" fmla="*/ 115721 w 993604"/>
                <a:gd name="connsiteY10" fmla="*/ 411181 h 760228"/>
                <a:gd name="connsiteX11" fmla="*/ 112492 w 993604"/>
                <a:gd name="connsiteY11" fmla="*/ 576897 h 760228"/>
                <a:gd name="connsiteX12" fmla="*/ 80166 w 993604"/>
                <a:gd name="connsiteY12" fmla="*/ 683353 h 760228"/>
                <a:gd name="connsiteX13" fmla="*/ 63902 w 993604"/>
                <a:gd name="connsiteY13" fmla="*/ 759437 h 760228"/>
                <a:gd name="connsiteX14" fmla="*/ 10152 w 993604"/>
                <a:gd name="connsiteY14" fmla="*/ 634306 h 760228"/>
                <a:gd name="connsiteX15" fmla="*/ 18010 w 993604"/>
                <a:gd name="connsiteY15" fmla="*/ 346316 h 760228"/>
                <a:gd name="connsiteX16" fmla="*/ 188032 w 993604"/>
                <a:gd name="connsiteY16" fmla="*/ 112994 h 760228"/>
                <a:gd name="connsiteX17" fmla="*/ 454340 w 993604"/>
                <a:gd name="connsiteY17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359538 w 993604"/>
                <a:gd name="connsiteY6" fmla="*/ 217425 h 760228"/>
                <a:gd name="connsiteX7" fmla="*/ 238463 w 993604"/>
                <a:gd name="connsiteY7" fmla="*/ 523021 h 760228"/>
                <a:gd name="connsiteX8" fmla="*/ 236874 w 993604"/>
                <a:gd name="connsiteY8" fmla="*/ 524509 h 760228"/>
                <a:gd name="connsiteX9" fmla="*/ 194309 w 993604"/>
                <a:gd name="connsiteY9" fmla="*/ 406060 h 760228"/>
                <a:gd name="connsiteX10" fmla="*/ 115721 w 993604"/>
                <a:gd name="connsiteY10" fmla="*/ 411181 h 760228"/>
                <a:gd name="connsiteX11" fmla="*/ 112492 w 993604"/>
                <a:gd name="connsiteY11" fmla="*/ 576897 h 760228"/>
                <a:gd name="connsiteX12" fmla="*/ 80166 w 993604"/>
                <a:gd name="connsiteY12" fmla="*/ 683353 h 760228"/>
                <a:gd name="connsiteX13" fmla="*/ 63902 w 993604"/>
                <a:gd name="connsiteY13" fmla="*/ 759437 h 760228"/>
                <a:gd name="connsiteX14" fmla="*/ 10152 w 993604"/>
                <a:gd name="connsiteY14" fmla="*/ 634306 h 760228"/>
                <a:gd name="connsiteX15" fmla="*/ 18010 w 993604"/>
                <a:gd name="connsiteY15" fmla="*/ 346316 h 760228"/>
                <a:gd name="connsiteX16" fmla="*/ 188032 w 993604"/>
                <a:gd name="connsiteY16" fmla="*/ 112994 h 760228"/>
                <a:gd name="connsiteX17" fmla="*/ 454340 w 993604"/>
                <a:gd name="connsiteY17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359538 w 993604"/>
                <a:gd name="connsiteY6" fmla="*/ 217425 h 760228"/>
                <a:gd name="connsiteX7" fmla="*/ 238463 w 993604"/>
                <a:gd name="connsiteY7" fmla="*/ 523021 h 760228"/>
                <a:gd name="connsiteX8" fmla="*/ 229844 w 993604"/>
                <a:gd name="connsiteY8" fmla="*/ 510449 h 760228"/>
                <a:gd name="connsiteX9" fmla="*/ 194309 w 993604"/>
                <a:gd name="connsiteY9" fmla="*/ 406060 h 760228"/>
                <a:gd name="connsiteX10" fmla="*/ 115721 w 993604"/>
                <a:gd name="connsiteY10" fmla="*/ 411181 h 760228"/>
                <a:gd name="connsiteX11" fmla="*/ 112492 w 993604"/>
                <a:gd name="connsiteY11" fmla="*/ 576897 h 760228"/>
                <a:gd name="connsiteX12" fmla="*/ 80166 w 993604"/>
                <a:gd name="connsiteY12" fmla="*/ 683353 h 760228"/>
                <a:gd name="connsiteX13" fmla="*/ 63902 w 993604"/>
                <a:gd name="connsiteY13" fmla="*/ 759437 h 760228"/>
                <a:gd name="connsiteX14" fmla="*/ 10152 w 993604"/>
                <a:gd name="connsiteY14" fmla="*/ 634306 h 760228"/>
                <a:gd name="connsiteX15" fmla="*/ 18010 w 993604"/>
                <a:gd name="connsiteY15" fmla="*/ 346316 h 760228"/>
                <a:gd name="connsiteX16" fmla="*/ 188032 w 993604"/>
                <a:gd name="connsiteY16" fmla="*/ 112994 h 760228"/>
                <a:gd name="connsiteX17" fmla="*/ 454340 w 993604"/>
                <a:gd name="connsiteY17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359538 w 993604"/>
                <a:gd name="connsiteY6" fmla="*/ 217425 h 760228"/>
                <a:gd name="connsiteX7" fmla="*/ 243149 w 993604"/>
                <a:gd name="connsiteY7" fmla="*/ 555830 h 760228"/>
                <a:gd name="connsiteX8" fmla="*/ 229844 w 993604"/>
                <a:gd name="connsiteY8" fmla="*/ 510449 h 760228"/>
                <a:gd name="connsiteX9" fmla="*/ 194309 w 993604"/>
                <a:gd name="connsiteY9" fmla="*/ 406060 h 760228"/>
                <a:gd name="connsiteX10" fmla="*/ 115721 w 993604"/>
                <a:gd name="connsiteY10" fmla="*/ 411181 h 760228"/>
                <a:gd name="connsiteX11" fmla="*/ 112492 w 993604"/>
                <a:gd name="connsiteY11" fmla="*/ 576897 h 760228"/>
                <a:gd name="connsiteX12" fmla="*/ 80166 w 993604"/>
                <a:gd name="connsiteY12" fmla="*/ 683353 h 760228"/>
                <a:gd name="connsiteX13" fmla="*/ 63902 w 993604"/>
                <a:gd name="connsiteY13" fmla="*/ 759437 h 760228"/>
                <a:gd name="connsiteX14" fmla="*/ 10152 w 993604"/>
                <a:gd name="connsiteY14" fmla="*/ 634306 h 760228"/>
                <a:gd name="connsiteX15" fmla="*/ 18010 w 993604"/>
                <a:gd name="connsiteY15" fmla="*/ 346316 h 760228"/>
                <a:gd name="connsiteX16" fmla="*/ 188032 w 993604"/>
                <a:gd name="connsiteY16" fmla="*/ 112994 h 760228"/>
                <a:gd name="connsiteX17" fmla="*/ 454340 w 993604"/>
                <a:gd name="connsiteY17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279859 w 993604"/>
                <a:gd name="connsiteY6" fmla="*/ 240860 h 760228"/>
                <a:gd name="connsiteX7" fmla="*/ 243149 w 993604"/>
                <a:gd name="connsiteY7" fmla="*/ 555830 h 760228"/>
                <a:gd name="connsiteX8" fmla="*/ 229844 w 993604"/>
                <a:gd name="connsiteY8" fmla="*/ 510449 h 760228"/>
                <a:gd name="connsiteX9" fmla="*/ 194309 w 993604"/>
                <a:gd name="connsiteY9" fmla="*/ 406060 h 760228"/>
                <a:gd name="connsiteX10" fmla="*/ 115721 w 993604"/>
                <a:gd name="connsiteY10" fmla="*/ 411181 h 760228"/>
                <a:gd name="connsiteX11" fmla="*/ 112492 w 993604"/>
                <a:gd name="connsiteY11" fmla="*/ 576897 h 760228"/>
                <a:gd name="connsiteX12" fmla="*/ 80166 w 993604"/>
                <a:gd name="connsiteY12" fmla="*/ 683353 h 760228"/>
                <a:gd name="connsiteX13" fmla="*/ 63902 w 993604"/>
                <a:gd name="connsiteY13" fmla="*/ 759437 h 760228"/>
                <a:gd name="connsiteX14" fmla="*/ 10152 w 993604"/>
                <a:gd name="connsiteY14" fmla="*/ 634306 h 760228"/>
                <a:gd name="connsiteX15" fmla="*/ 18010 w 993604"/>
                <a:gd name="connsiteY15" fmla="*/ 346316 h 760228"/>
                <a:gd name="connsiteX16" fmla="*/ 188032 w 993604"/>
                <a:gd name="connsiteY16" fmla="*/ 112994 h 760228"/>
                <a:gd name="connsiteX17" fmla="*/ 454340 w 993604"/>
                <a:gd name="connsiteY17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403972 w 993604"/>
                <a:gd name="connsiteY6" fmla="*/ 221578 h 760228"/>
                <a:gd name="connsiteX7" fmla="*/ 279859 w 993604"/>
                <a:gd name="connsiteY7" fmla="*/ 240860 h 760228"/>
                <a:gd name="connsiteX8" fmla="*/ 243149 w 993604"/>
                <a:gd name="connsiteY8" fmla="*/ 555830 h 760228"/>
                <a:gd name="connsiteX9" fmla="*/ 229844 w 993604"/>
                <a:gd name="connsiteY9" fmla="*/ 510449 h 760228"/>
                <a:gd name="connsiteX10" fmla="*/ 194309 w 993604"/>
                <a:gd name="connsiteY10" fmla="*/ 406060 h 760228"/>
                <a:gd name="connsiteX11" fmla="*/ 115721 w 993604"/>
                <a:gd name="connsiteY11" fmla="*/ 411181 h 760228"/>
                <a:gd name="connsiteX12" fmla="*/ 112492 w 993604"/>
                <a:gd name="connsiteY12" fmla="*/ 576897 h 760228"/>
                <a:gd name="connsiteX13" fmla="*/ 80166 w 993604"/>
                <a:gd name="connsiteY13" fmla="*/ 683353 h 760228"/>
                <a:gd name="connsiteX14" fmla="*/ 63902 w 993604"/>
                <a:gd name="connsiteY14" fmla="*/ 759437 h 760228"/>
                <a:gd name="connsiteX15" fmla="*/ 10152 w 993604"/>
                <a:gd name="connsiteY15" fmla="*/ 634306 h 760228"/>
                <a:gd name="connsiteX16" fmla="*/ 18010 w 993604"/>
                <a:gd name="connsiteY16" fmla="*/ 346316 h 760228"/>
                <a:gd name="connsiteX17" fmla="*/ 188032 w 993604"/>
                <a:gd name="connsiteY17" fmla="*/ 112994 h 760228"/>
                <a:gd name="connsiteX18" fmla="*/ 454340 w 993604"/>
                <a:gd name="connsiteY18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413345 w 993604"/>
                <a:gd name="connsiteY6" fmla="*/ 184082 h 760228"/>
                <a:gd name="connsiteX7" fmla="*/ 279859 w 993604"/>
                <a:gd name="connsiteY7" fmla="*/ 240860 h 760228"/>
                <a:gd name="connsiteX8" fmla="*/ 243149 w 993604"/>
                <a:gd name="connsiteY8" fmla="*/ 555830 h 760228"/>
                <a:gd name="connsiteX9" fmla="*/ 229844 w 993604"/>
                <a:gd name="connsiteY9" fmla="*/ 510449 h 760228"/>
                <a:gd name="connsiteX10" fmla="*/ 194309 w 993604"/>
                <a:gd name="connsiteY10" fmla="*/ 406060 h 760228"/>
                <a:gd name="connsiteX11" fmla="*/ 115721 w 993604"/>
                <a:gd name="connsiteY11" fmla="*/ 411181 h 760228"/>
                <a:gd name="connsiteX12" fmla="*/ 112492 w 993604"/>
                <a:gd name="connsiteY12" fmla="*/ 576897 h 760228"/>
                <a:gd name="connsiteX13" fmla="*/ 80166 w 993604"/>
                <a:gd name="connsiteY13" fmla="*/ 683353 h 760228"/>
                <a:gd name="connsiteX14" fmla="*/ 63902 w 993604"/>
                <a:gd name="connsiteY14" fmla="*/ 759437 h 760228"/>
                <a:gd name="connsiteX15" fmla="*/ 10152 w 993604"/>
                <a:gd name="connsiteY15" fmla="*/ 634306 h 760228"/>
                <a:gd name="connsiteX16" fmla="*/ 18010 w 993604"/>
                <a:gd name="connsiteY16" fmla="*/ 346316 h 760228"/>
                <a:gd name="connsiteX17" fmla="*/ 188032 w 993604"/>
                <a:gd name="connsiteY17" fmla="*/ 112994 h 760228"/>
                <a:gd name="connsiteX18" fmla="*/ 454340 w 993604"/>
                <a:gd name="connsiteY18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413345 w 993604"/>
                <a:gd name="connsiteY6" fmla="*/ 184082 h 760228"/>
                <a:gd name="connsiteX7" fmla="*/ 279859 w 993604"/>
                <a:gd name="connsiteY7" fmla="*/ 240860 h 760228"/>
                <a:gd name="connsiteX8" fmla="*/ 261897 w 993604"/>
                <a:gd name="connsiteY8" fmla="*/ 551144 h 760228"/>
                <a:gd name="connsiteX9" fmla="*/ 229844 w 993604"/>
                <a:gd name="connsiteY9" fmla="*/ 510449 h 760228"/>
                <a:gd name="connsiteX10" fmla="*/ 194309 w 993604"/>
                <a:gd name="connsiteY10" fmla="*/ 406060 h 760228"/>
                <a:gd name="connsiteX11" fmla="*/ 115721 w 993604"/>
                <a:gd name="connsiteY11" fmla="*/ 411181 h 760228"/>
                <a:gd name="connsiteX12" fmla="*/ 112492 w 993604"/>
                <a:gd name="connsiteY12" fmla="*/ 576897 h 760228"/>
                <a:gd name="connsiteX13" fmla="*/ 80166 w 993604"/>
                <a:gd name="connsiteY13" fmla="*/ 683353 h 760228"/>
                <a:gd name="connsiteX14" fmla="*/ 63902 w 993604"/>
                <a:gd name="connsiteY14" fmla="*/ 759437 h 760228"/>
                <a:gd name="connsiteX15" fmla="*/ 10152 w 993604"/>
                <a:gd name="connsiteY15" fmla="*/ 634306 h 760228"/>
                <a:gd name="connsiteX16" fmla="*/ 18010 w 993604"/>
                <a:gd name="connsiteY16" fmla="*/ 346316 h 760228"/>
                <a:gd name="connsiteX17" fmla="*/ 188032 w 993604"/>
                <a:gd name="connsiteY17" fmla="*/ 112994 h 760228"/>
                <a:gd name="connsiteX18" fmla="*/ 454340 w 993604"/>
                <a:gd name="connsiteY18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413345 w 993604"/>
                <a:gd name="connsiteY6" fmla="*/ 184082 h 760228"/>
                <a:gd name="connsiteX7" fmla="*/ 265799 w 993604"/>
                <a:gd name="connsiteY7" fmla="*/ 219769 h 760228"/>
                <a:gd name="connsiteX8" fmla="*/ 261897 w 993604"/>
                <a:gd name="connsiteY8" fmla="*/ 551144 h 760228"/>
                <a:gd name="connsiteX9" fmla="*/ 229844 w 993604"/>
                <a:gd name="connsiteY9" fmla="*/ 510449 h 760228"/>
                <a:gd name="connsiteX10" fmla="*/ 194309 w 993604"/>
                <a:gd name="connsiteY10" fmla="*/ 406060 h 760228"/>
                <a:gd name="connsiteX11" fmla="*/ 115721 w 993604"/>
                <a:gd name="connsiteY11" fmla="*/ 411181 h 760228"/>
                <a:gd name="connsiteX12" fmla="*/ 112492 w 993604"/>
                <a:gd name="connsiteY12" fmla="*/ 576897 h 760228"/>
                <a:gd name="connsiteX13" fmla="*/ 80166 w 993604"/>
                <a:gd name="connsiteY13" fmla="*/ 683353 h 760228"/>
                <a:gd name="connsiteX14" fmla="*/ 63902 w 993604"/>
                <a:gd name="connsiteY14" fmla="*/ 759437 h 760228"/>
                <a:gd name="connsiteX15" fmla="*/ 10152 w 993604"/>
                <a:gd name="connsiteY15" fmla="*/ 634306 h 760228"/>
                <a:gd name="connsiteX16" fmla="*/ 18010 w 993604"/>
                <a:gd name="connsiteY16" fmla="*/ 346316 h 760228"/>
                <a:gd name="connsiteX17" fmla="*/ 188032 w 993604"/>
                <a:gd name="connsiteY17" fmla="*/ 112994 h 760228"/>
                <a:gd name="connsiteX18" fmla="*/ 454340 w 993604"/>
                <a:gd name="connsiteY18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406315 w 993604"/>
                <a:gd name="connsiteY6" fmla="*/ 144243 h 760228"/>
                <a:gd name="connsiteX7" fmla="*/ 265799 w 993604"/>
                <a:gd name="connsiteY7" fmla="*/ 219769 h 760228"/>
                <a:gd name="connsiteX8" fmla="*/ 261897 w 993604"/>
                <a:gd name="connsiteY8" fmla="*/ 551144 h 760228"/>
                <a:gd name="connsiteX9" fmla="*/ 229844 w 993604"/>
                <a:gd name="connsiteY9" fmla="*/ 510449 h 760228"/>
                <a:gd name="connsiteX10" fmla="*/ 194309 w 993604"/>
                <a:gd name="connsiteY10" fmla="*/ 406060 h 760228"/>
                <a:gd name="connsiteX11" fmla="*/ 115721 w 993604"/>
                <a:gd name="connsiteY11" fmla="*/ 411181 h 760228"/>
                <a:gd name="connsiteX12" fmla="*/ 112492 w 993604"/>
                <a:gd name="connsiteY12" fmla="*/ 576897 h 760228"/>
                <a:gd name="connsiteX13" fmla="*/ 80166 w 993604"/>
                <a:gd name="connsiteY13" fmla="*/ 683353 h 760228"/>
                <a:gd name="connsiteX14" fmla="*/ 63902 w 993604"/>
                <a:gd name="connsiteY14" fmla="*/ 759437 h 760228"/>
                <a:gd name="connsiteX15" fmla="*/ 10152 w 993604"/>
                <a:gd name="connsiteY15" fmla="*/ 634306 h 760228"/>
                <a:gd name="connsiteX16" fmla="*/ 18010 w 993604"/>
                <a:gd name="connsiteY16" fmla="*/ 346316 h 760228"/>
                <a:gd name="connsiteX17" fmla="*/ 188032 w 993604"/>
                <a:gd name="connsiteY17" fmla="*/ 112994 h 760228"/>
                <a:gd name="connsiteX18" fmla="*/ 454340 w 993604"/>
                <a:gd name="connsiteY18" fmla="*/ 10281 h 760228"/>
                <a:gd name="connsiteX0" fmla="*/ 454340 w 993604"/>
                <a:gd name="connsiteY0" fmla="*/ 10281 h 760228"/>
                <a:gd name="connsiteX1" fmla="*/ 681841 w 993604"/>
                <a:gd name="connsiteY1" fmla="*/ 7497 h 760228"/>
                <a:gd name="connsiteX2" fmla="*/ 908601 w 993604"/>
                <a:gd name="connsiteY2" fmla="*/ 95030 h 760228"/>
                <a:gd name="connsiteX3" fmla="*/ 991264 w 993604"/>
                <a:gd name="connsiteY3" fmla="*/ 229528 h 760228"/>
                <a:gd name="connsiteX4" fmla="*/ 839856 w 993604"/>
                <a:gd name="connsiteY4" fmla="*/ 188769 h 760228"/>
                <a:gd name="connsiteX5" fmla="*/ 628947 w 993604"/>
                <a:gd name="connsiteY5" fmla="*/ 255168 h 760228"/>
                <a:gd name="connsiteX6" fmla="*/ 406315 w 993604"/>
                <a:gd name="connsiteY6" fmla="*/ 144243 h 760228"/>
                <a:gd name="connsiteX7" fmla="*/ 256425 w 993604"/>
                <a:gd name="connsiteY7" fmla="*/ 236174 h 760228"/>
                <a:gd name="connsiteX8" fmla="*/ 261897 w 993604"/>
                <a:gd name="connsiteY8" fmla="*/ 551144 h 760228"/>
                <a:gd name="connsiteX9" fmla="*/ 229844 w 993604"/>
                <a:gd name="connsiteY9" fmla="*/ 510449 h 760228"/>
                <a:gd name="connsiteX10" fmla="*/ 194309 w 993604"/>
                <a:gd name="connsiteY10" fmla="*/ 406060 h 760228"/>
                <a:gd name="connsiteX11" fmla="*/ 115721 w 993604"/>
                <a:gd name="connsiteY11" fmla="*/ 411181 h 760228"/>
                <a:gd name="connsiteX12" fmla="*/ 112492 w 993604"/>
                <a:gd name="connsiteY12" fmla="*/ 576897 h 760228"/>
                <a:gd name="connsiteX13" fmla="*/ 80166 w 993604"/>
                <a:gd name="connsiteY13" fmla="*/ 683353 h 760228"/>
                <a:gd name="connsiteX14" fmla="*/ 63902 w 993604"/>
                <a:gd name="connsiteY14" fmla="*/ 759437 h 760228"/>
                <a:gd name="connsiteX15" fmla="*/ 10152 w 993604"/>
                <a:gd name="connsiteY15" fmla="*/ 634306 h 760228"/>
                <a:gd name="connsiteX16" fmla="*/ 18010 w 993604"/>
                <a:gd name="connsiteY16" fmla="*/ 346316 h 760228"/>
                <a:gd name="connsiteX17" fmla="*/ 188032 w 993604"/>
                <a:gd name="connsiteY17" fmla="*/ 112994 h 760228"/>
                <a:gd name="connsiteX18" fmla="*/ 454340 w 993604"/>
                <a:gd name="connsiteY18" fmla="*/ 10281 h 760228"/>
                <a:gd name="connsiteX0" fmla="*/ 444190 w 983454"/>
                <a:gd name="connsiteY0" fmla="*/ 10281 h 760228"/>
                <a:gd name="connsiteX1" fmla="*/ 671691 w 983454"/>
                <a:gd name="connsiteY1" fmla="*/ 7497 h 760228"/>
                <a:gd name="connsiteX2" fmla="*/ 898451 w 983454"/>
                <a:gd name="connsiteY2" fmla="*/ 95030 h 760228"/>
                <a:gd name="connsiteX3" fmla="*/ 981114 w 983454"/>
                <a:gd name="connsiteY3" fmla="*/ 229528 h 760228"/>
                <a:gd name="connsiteX4" fmla="*/ 829706 w 983454"/>
                <a:gd name="connsiteY4" fmla="*/ 188769 h 760228"/>
                <a:gd name="connsiteX5" fmla="*/ 618797 w 983454"/>
                <a:gd name="connsiteY5" fmla="*/ 255168 h 760228"/>
                <a:gd name="connsiteX6" fmla="*/ 396165 w 983454"/>
                <a:gd name="connsiteY6" fmla="*/ 144243 h 760228"/>
                <a:gd name="connsiteX7" fmla="*/ 246275 w 983454"/>
                <a:gd name="connsiteY7" fmla="*/ 236174 h 760228"/>
                <a:gd name="connsiteX8" fmla="*/ 251747 w 983454"/>
                <a:gd name="connsiteY8" fmla="*/ 551144 h 760228"/>
                <a:gd name="connsiteX9" fmla="*/ 219694 w 983454"/>
                <a:gd name="connsiteY9" fmla="*/ 510449 h 760228"/>
                <a:gd name="connsiteX10" fmla="*/ 184159 w 983454"/>
                <a:gd name="connsiteY10" fmla="*/ 406060 h 760228"/>
                <a:gd name="connsiteX11" fmla="*/ 105571 w 983454"/>
                <a:gd name="connsiteY11" fmla="*/ 411181 h 760228"/>
                <a:gd name="connsiteX12" fmla="*/ 102342 w 983454"/>
                <a:gd name="connsiteY12" fmla="*/ 576897 h 760228"/>
                <a:gd name="connsiteX13" fmla="*/ 70016 w 983454"/>
                <a:gd name="connsiteY13" fmla="*/ 683353 h 760228"/>
                <a:gd name="connsiteX14" fmla="*/ 53752 w 983454"/>
                <a:gd name="connsiteY14" fmla="*/ 759437 h 760228"/>
                <a:gd name="connsiteX15" fmla="*/ 2 w 983454"/>
                <a:gd name="connsiteY15" fmla="*/ 634306 h 760228"/>
                <a:gd name="connsiteX16" fmla="*/ 52385 w 983454"/>
                <a:gd name="connsiteY16" fmla="*/ 297103 h 760228"/>
                <a:gd name="connsiteX17" fmla="*/ 177882 w 983454"/>
                <a:gd name="connsiteY17" fmla="*/ 112994 h 760228"/>
                <a:gd name="connsiteX18" fmla="*/ 444190 w 983454"/>
                <a:gd name="connsiteY18" fmla="*/ 10281 h 760228"/>
                <a:gd name="connsiteX0" fmla="*/ 444190 w 983454"/>
                <a:gd name="connsiteY0" fmla="*/ 10281 h 760228"/>
                <a:gd name="connsiteX1" fmla="*/ 671691 w 983454"/>
                <a:gd name="connsiteY1" fmla="*/ 7497 h 760228"/>
                <a:gd name="connsiteX2" fmla="*/ 898451 w 983454"/>
                <a:gd name="connsiteY2" fmla="*/ 95030 h 760228"/>
                <a:gd name="connsiteX3" fmla="*/ 981114 w 983454"/>
                <a:gd name="connsiteY3" fmla="*/ 229528 h 760228"/>
                <a:gd name="connsiteX4" fmla="*/ 829706 w 983454"/>
                <a:gd name="connsiteY4" fmla="*/ 188769 h 760228"/>
                <a:gd name="connsiteX5" fmla="*/ 618797 w 983454"/>
                <a:gd name="connsiteY5" fmla="*/ 255168 h 760228"/>
                <a:gd name="connsiteX6" fmla="*/ 396165 w 983454"/>
                <a:gd name="connsiteY6" fmla="*/ 144243 h 760228"/>
                <a:gd name="connsiteX7" fmla="*/ 246275 w 983454"/>
                <a:gd name="connsiteY7" fmla="*/ 236174 h 760228"/>
                <a:gd name="connsiteX8" fmla="*/ 251747 w 983454"/>
                <a:gd name="connsiteY8" fmla="*/ 551144 h 760228"/>
                <a:gd name="connsiteX9" fmla="*/ 219694 w 983454"/>
                <a:gd name="connsiteY9" fmla="*/ 510449 h 760228"/>
                <a:gd name="connsiteX10" fmla="*/ 184159 w 983454"/>
                <a:gd name="connsiteY10" fmla="*/ 406060 h 760228"/>
                <a:gd name="connsiteX11" fmla="*/ 105571 w 983454"/>
                <a:gd name="connsiteY11" fmla="*/ 411181 h 760228"/>
                <a:gd name="connsiteX12" fmla="*/ 102342 w 983454"/>
                <a:gd name="connsiteY12" fmla="*/ 576897 h 760228"/>
                <a:gd name="connsiteX13" fmla="*/ 70016 w 983454"/>
                <a:gd name="connsiteY13" fmla="*/ 683353 h 760228"/>
                <a:gd name="connsiteX14" fmla="*/ 53752 w 983454"/>
                <a:gd name="connsiteY14" fmla="*/ 759437 h 760228"/>
                <a:gd name="connsiteX15" fmla="*/ 2 w 983454"/>
                <a:gd name="connsiteY15" fmla="*/ 634306 h 760228"/>
                <a:gd name="connsiteX16" fmla="*/ 52385 w 983454"/>
                <a:gd name="connsiteY16" fmla="*/ 297103 h 760228"/>
                <a:gd name="connsiteX17" fmla="*/ 234125 w 983454"/>
                <a:gd name="connsiteY17" fmla="*/ 91902 h 760228"/>
                <a:gd name="connsiteX18" fmla="*/ 444190 w 983454"/>
                <a:gd name="connsiteY18" fmla="*/ 10281 h 760228"/>
                <a:gd name="connsiteX0" fmla="*/ 484029 w 983454"/>
                <a:gd name="connsiteY0" fmla="*/ 5799 h 765120"/>
                <a:gd name="connsiteX1" fmla="*/ 671691 w 983454"/>
                <a:gd name="connsiteY1" fmla="*/ 12389 h 765120"/>
                <a:gd name="connsiteX2" fmla="*/ 898451 w 983454"/>
                <a:gd name="connsiteY2" fmla="*/ 99922 h 765120"/>
                <a:gd name="connsiteX3" fmla="*/ 981114 w 983454"/>
                <a:gd name="connsiteY3" fmla="*/ 234420 h 765120"/>
                <a:gd name="connsiteX4" fmla="*/ 829706 w 983454"/>
                <a:gd name="connsiteY4" fmla="*/ 193661 h 765120"/>
                <a:gd name="connsiteX5" fmla="*/ 618797 w 983454"/>
                <a:gd name="connsiteY5" fmla="*/ 260060 h 765120"/>
                <a:gd name="connsiteX6" fmla="*/ 396165 w 983454"/>
                <a:gd name="connsiteY6" fmla="*/ 149135 h 765120"/>
                <a:gd name="connsiteX7" fmla="*/ 246275 w 983454"/>
                <a:gd name="connsiteY7" fmla="*/ 241066 h 765120"/>
                <a:gd name="connsiteX8" fmla="*/ 251747 w 983454"/>
                <a:gd name="connsiteY8" fmla="*/ 556036 h 765120"/>
                <a:gd name="connsiteX9" fmla="*/ 219694 w 983454"/>
                <a:gd name="connsiteY9" fmla="*/ 515341 h 765120"/>
                <a:gd name="connsiteX10" fmla="*/ 184159 w 983454"/>
                <a:gd name="connsiteY10" fmla="*/ 410952 h 765120"/>
                <a:gd name="connsiteX11" fmla="*/ 105571 w 983454"/>
                <a:gd name="connsiteY11" fmla="*/ 416073 h 765120"/>
                <a:gd name="connsiteX12" fmla="*/ 102342 w 983454"/>
                <a:gd name="connsiteY12" fmla="*/ 581789 h 765120"/>
                <a:gd name="connsiteX13" fmla="*/ 70016 w 983454"/>
                <a:gd name="connsiteY13" fmla="*/ 688245 h 765120"/>
                <a:gd name="connsiteX14" fmla="*/ 53752 w 983454"/>
                <a:gd name="connsiteY14" fmla="*/ 764329 h 765120"/>
                <a:gd name="connsiteX15" fmla="*/ 2 w 983454"/>
                <a:gd name="connsiteY15" fmla="*/ 639198 h 765120"/>
                <a:gd name="connsiteX16" fmla="*/ 52385 w 983454"/>
                <a:gd name="connsiteY16" fmla="*/ 301995 h 765120"/>
                <a:gd name="connsiteX17" fmla="*/ 234125 w 983454"/>
                <a:gd name="connsiteY17" fmla="*/ 96794 h 765120"/>
                <a:gd name="connsiteX18" fmla="*/ 484029 w 983454"/>
                <a:gd name="connsiteY18" fmla="*/ 5799 h 765120"/>
                <a:gd name="connsiteX0" fmla="*/ 484029 w 983454"/>
                <a:gd name="connsiteY0" fmla="*/ 6845 h 766166"/>
                <a:gd name="connsiteX1" fmla="*/ 697470 w 983454"/>
                <a:gd name="connsiteY1" fmla="*/ 11092 h 766166"/>
                <a:gd name="connsiteX2" fmla="*/ 898451 w 983454"/>
                <a:gd name="connsiteY2" fmla="*/ 100968 h 766166"/>
                <a:gd name="connsiteX3" fmla="*/ 981114 w 983454"/>
                <a:gd name="connsiteY3" fmla="*/ 235466 h 766166"/>
                <a:gd name="connsiteX4" fmla="*/ 829706 w 983454"/>
                <a:gd name="connsiteY4" fmla="*/ 194707 h 766166"/>
                <a:gd name="connsiteX5" fmla="*/ 618797 w 983454"/>
                <a:gd name="connsiteY5" fmla="*/ 261106 h 766166"/>
                <a:gd name="connsiteX6" fmla="*/ 396165 w 983454"/>
                <a:gd name="connsiteY6" fmla="*/ 150181 h 766166"/>
                <a:gd name="connsiteX7" fmla="*/ 246275 w 983454"/>
                <a:gd name="connsiteY7" fmla="*/ 242112 h 766166"/>
                <a:gd name="connsiteX8" fmla="*/ 251747 w 983454"/>
                <a:gd name="connsiteY8" fmla="*/ 557082 h 766166"/>
                <a:gd name="connsiteX9" fmla="*/ 219694 w 983454"/>
                <a:gd name="connsiteY9" fmla="*/ 516387 h 766166"/>
                <a:gd name="connsiteX10" fmla="*/ 184159 w 983454"/>
                <a:gd name="connsiteY10" fmla="*/ 411998 h 766166"/>
                <a:gd name="connsiteX11" fmla="*/ 105571 w 983454"/>
                <a:gd name="connsiteY11" fmla="*/ 417119 h 766166"/>
                <a:gd name="connsiteX12" fmla="*/ 102342 w 983454"/>
                <a:gd name="connsiteY12" fmla="*/ 582835 h 766166"/>
                <a:gd name="connsiteX13" fmla="*/ 70016 w 983454"/>
                <a:gd name="connsiteY13" fmla="*/ 689291 h 766166"/>
                <a:gd name="connsiteX14" fmla="*/ 53752 w 983454"/>
                <a:gd name="connsiteY14" fmla="*/ 765375 h 766166"/>
                <a:gd name="connsiteX15" fmla="*/ 2 w 983454"/>
                <a:gd name="connsiteY15" fmla="*/ 640244 h 766166"/>
                <a:gd name="connsiteX16" fmla="*/ 52385 w 983454"/>
                <a:gd name="connsiteY16" fmla="*/ 303041 h 766166"/>
                <a:gd name="connsiteX17" fmla="*/ 234125 w 983454"/>
                <a:gd name="connsiteY17" fmla="*/ 97840 h 766166"/>
                <a:gd name="connsiteX18" fmla="*/ 484029 w 983454"/>
                <a:gd name="connsiteY18" fmla="*/ 6845 h 766166"/>
                <a:gd name="connsiteX0" fmla="*/ 484029 w 982201"/>
                <a:gd name="connsiteY0" fmla="*/ 6148 h 765469"/>
                <a:gd name="connsiteX1" fmla="*/ 697470 w 982201"/>
                <a:gd name="connsiteY1" fmla="*/ 10395 h 765469"/>
                <a:gd name="connsiteX2" fmla="*/ 882048 w 982201"/>
                <a:gd name="connsiteY2" fmla="*/ 88553 h 765469"/>
                <a:gd name="connsiteX3" fmla="*/ 981114 w 982201"/>
                <a:gd name="connsiteY3" fmla="*/ 234769 h 765469"/>
                <a:gd name="connsiteX4" fmla="*/ 829706 w 982201"/>
                <a:gd name="connsiteY4" fmla="*/ 194010 h 765469"/>
                <a:gd name="connsiteX5" fmla="*/ 618797 w 982201"/>
                <a:gd name="connsiteY5" fmla="*/ 260409 h 765469"/>
                <a:gd name="connsiteX6" fmla="*/ 396165 w 982201"/>
                <a:gd name="connsiteY6" fmla="*/ 149484 h 765469"/>
                <a:gd name="connsiteX7" fmla="*/ 246275 w 982201"/>
                <a:gd name="connsiteY7" fmla="*/ 241415 h 765469"/>
                <a:gd name="connsiteX8" fmla="*/ 251747 w 982201"/>
                <a:gd name="connsiteY8" fmla="*/ 556385 h 765469"/>
                <a:gd name="connsiteX9" fmla="*/ 219694 w 982201"/>
                <a:gd name="connsiteY9" fmla="*/ 515690 h 765469"/>
                <a:gd name="connsiteX10" fmla="*/ 184159 w 982201"/>
                <a:gd name="connsiteY10" fmla="*/ 411301 h 765469"/>
                <a:gd name="connsiteX11" fmla="*/ 105571 w 982201"/>
                <a:gd name="connsiteY11" fmla="*/ 416422 h 765469"/>
                <a:gd name="connsiteX12" fmla="*/ 102342 w 982201"/>
                <a:gd name="connsiteY12" fmla="*/ 582138 h 765469"/>
                <a:gd name="connsiteX13" fmla="*/ 70016 w 982201"/>
                <a:gd name="connsiteY13" fmla="*/ 688594 h 765469"/>
                <a:gd name="connsiteX14" fmla="*/ 53752 w 982201"/>
                <a:gd name="connsiteY14" fmla="*/ 764678 h 765469"/>
                <a:gd name="connsiteX15" fmla="*/ 2 w 982201"/>
                <a:gd name="connsiteY15" fmla="*/ 639547 h 765469"/>
                <a:gd name="connsiteX16" fmla="*/ 52385 w 982201"/>
                <a:gd name="connsiteY16" fmla="*/ 302344 h 765469"/>
                <a:gd name="connsiteX17" fmla="*/ 234125 w 982201"/>
                <a:gd name="connsiteY17" fmla="*/ 97143 h 765469"/>
                <a:gd name="connsiteX18" fmla="*/ 484029 w 982201"/>
                <a:gd name="connsiteY18" fmla="*/ 6148 h 765469"/>
                <a:gd name="connsiteX0" fmla="*/ 484029 w 982201"/>
                <a:gd name="connsiteY0" fmla="*/ 6148 h 765469"/>
                <a:gd name="connsiteX1" fmla="*/ 697470 w 982201"/>
                <a:gd name="connsiteY1" fmla="*/ 10395 h 765469"/>
                <a:gd name="connsiteX2" fmla="*/ 882048 w 982201"/>
                <a:gd name="connsiteY2" fmla="*/ 88553 h 765469"/>
                <a:gd name="connsiteX3" fmla="*/ 981114 w 982201"/>
                <a:gd name="connsiteY3" fmla="*/ 234769 h 765469"/>
                <a:gd name="connsiteX4" fmla="*/ 829706 w 982201"/>
                <a:gd name="connsiteY4" fmla="*/ 194010 h 765469"/>
                <a:gd name="connsiteX5" fmla="*/ 646919 w 982201"/>
                <a:gd name="connsiteY5" fmla="*/ 229944 h 765469"/>
                <a:gd name="connsiteX6" fmla="*/ 396165 w 982201"/>
                <a:gd name="connsiteY6" fmla="*/ 149484 h 765469"/>
                <a:gd name="connsiteX7" fmla="*/ 246275 w 982201"/>
                <a:gd name="connsiteY7" fmla="*/ 241415 h 765469"/>
                <a:gd name="connsiteX8" fmla="*/ 251747 w 982201"/>
                <a:gd name="connsiteY8" fmla="*/ 556385 h 765469"/>
                <a:gd name="connsiteX9" fmla="*/ 219694 w 982201"/>
                <a:gd name="connsiteY9" fmla="*/ 515690 h 765469"/>
                <a:gd name="connsiteX10" fmla="*/ 184159 w 982201"/>
                <a:gd name="connsiteY10" fmla="*/ 411301 h 765469"/>
                <a:gd name="connsiteX11" fmla="*/ 105571 w 982201"/>
                <a:gd name="connsiteY11" fmla="*/ 416422 h 765469"/>
                <a:gd name="connsiteX12" fmla="*/ 102342 w 982201"/>
                <a:gd name="connsiteY12" fmla="*/ 582138 h 765469"/>
                <a:gd name="connsiteX13" fmla="*/ 70016 w 982201"/>
                <a:gd name="connsiteY13" fmla="*/ 688594 h 765469"/>
                <a:gd name="connsiteX14" fmla="*/ 53752 w 982201"/>
                <a:gd name="connsiteY14" fmla="*/ 764678 h 765469"/>
                <a:gd name="connsiteX15" fmla="*/ 2 w 982201"/>
                <a:gd name="connsiteY15" fmla="*/ 639547 h 765469"/>
                <a:gd name="connsiteX16" fmla="*/ 52385 w 982201"/>
                <a:gd name="connsiteY16" fmla="*/ 302344 h 765469"/>
                <a:gd name="connsiteX17" fmla="*/ 234125 w 982201"/>
                <a:gd name="connsiteY17" fmla="*/ 97143 h 765469"/>
                <a:gd name="connsiteX18" fmla="*/ 484029 w 982201"/>
                <a:gd name="connsiteY18" fmla="*/ 6148 h 765469"/>
                <a:gd name="connsiteX0" fmla="*/ 484029 w 991414"/>
                <a:gd name="connsiteY0" fmla="*/ 6148 h 765469"/>
                <a:gd name="connsiteX1" fmla="*/ 697470 w 991414"/>
                <a:gd name="connsiteY1" fmla="*/ 10395 h 765469"/>
                <a:gd name="connsiteX2" fmla="*/ 882048 w 991414"/>
                <a:gd name="connsiteY2" fmla="*/ 88553 h 765469"/>
                <a:gd name="connsiteX3" fmla="*/ 990488 w 991414"/>
                <a:gd name="connsiteY3" fmla="*/ 223051 h 765469"/>
                <a:gd name="connsiteX4" fmla="*/ 829706 w 991414"/>
                <a:gd name="connsiteY4" fmla="*/ 194010 h 765469"/>
                <a:gd name="connsiteX5" fmla="*/ 646919 w 991414"/>
                <a:gd name="connsiteY5" fmla="*/ 229944 h 765469"/>
                <a:gd name="connsiteX6" fmla="*/ 396165 w 991414"/>
                <a:gd name="connsiteY6" fmla="*/ 149484 h 765469"/>
                <a:gd name="connsiteX7" fmla="*/ 246275 w 991414"/>
                <a:gd name="connsiteY7" fmla="*/ 241415 h 765469"/>
                <a:gd name="connsiteX8" fmla="*/ 251747 w 991414"/>
                <a:gd name="connsiteY8" fmla="*/ 556385 h 765469"/>
                <a:gd name="connsiteX9" fmla="*/ 219694 w 991414"/>
                <a:gd name="connsiteY9" fmla="*/ 515690 h 765469"/>
                <a:gd name="connsiteX10" fmla="*/ 184159 w 991414"/>
                <a:gd name="connsiteY10" fmla="*/ 411301 h 765469"/>
                <a:gd name="connsiteX11" fmla="*/ 105571 w 991414"/>
                <a:gd name="connsiteY11" fmla="*/ 416422 h 765469"/>
                <a:gd name="connsiteX12" fmla="*/ 102342 w 991414"/>
                <a:gd name="connsiteY12" fmla="*/ 582138 h 765469"/>
                <a:gd name="connsiteX13" fmla="*/ 70016 w 991414"/>
                <a:gd name="connsiteY13" fmla="*/ 688594 h 765469"/>
                <a:gd name="connsiteX14" fmla="*/ 53752 w 991414"/>
                <a:gd name="connsiteY14" fmla="*/ 764678 h 765469"/>
                <a:gd name="connsiteX15" fmla="*/ 2 w 991414"/>
                <a:gd name="connsiteY15" fmla="*/ 639547 h 765469"/>
                <a:gd name="connsiteX16" fmla="*/ 52385 w 991414"/>
                <a:gd name="connsiteY16" fmla="*/ 302344 h 765469"/>
                <a:gd name="connsiteX17" fmla="*/ 234125 w 991414"/>
                <a:gd name="connsiteY17" fmla="*/ 97143 h 765469"/>
                <a:gd name="connsiteX18" fmla="*/ 484029 w 991414"/>
                <a:gd name="connsiteY18" fmla="*/ 6148 h 765469"/>
                <a:gd name="connsiteX0" fmla="*/ 484029 w 990981"/>
                <a:gd name="connsiteY0" fmla="*/ 6148 h 765469"/>
                <a:gd name="connsiteX1" fmla="*/ 697470 w 990981"/>
                <a:gd name="connsiteY1" fmla="*/ 10395 h 765469"/>
                <a:gd name="connsiteX2" fmla="*/ 882048 w 990981"/>
                <a:gd name="connsiteY2" fmla="*/ 88553 h 765469"/>
                <a:gd name="connsiteX3" fmla="*/ 990488 w 990981"/>
                <a:gd name="connsiteY3" fmla="*/ 223051 h 765469"/>
                <a:gd name="connsiteX4" fmla="*/ 845376 w 990981"/>
                <a:gd name="connsiteY4" fmla="*/ 166587 h 765469"/>
                <a:gd name="connsiteX5" fmla="*/ 646919 w 990981"/>
                <a:gd name="connsiteY5" fmla="*/ 229944 h 765469"/>
                <a:gd name="connsiteX6" fmla="*/ 396165 w 990981"/>
                <a:gd name="connsiteY6" fmla="*/ 149484 h 765469"/>
                <a:gd name="connsiteX7" fmla="*/ 246275 w 990981"/>
                <a:gd name="connsiteY7" fmla="*/ 241415 h 765469"/>
                <a:gd name="connsiteX8" fmla="*/ 251747 w 990981"/>
                <a:gd name="connsiteY8" fmla="*/ 556385 h 765469"/>
                <a:gd name="connsiteX9" fmla="*/ 219694 w 990981"/>
                <a:gd name="connsiteY9" fmla="*/ 515690 h 765469"/>
                <a:gd name="connsiteX10" fmla="*/ 184159 w 990981"/>
                <a:gd name="connsiteY10" fmla="*/ 411301 h 765469"/>
                <a:gd name="connsiteX11" fmla="*/ 105571 w 990981"/>
                <a:gd name="connsiteY11" fmla="*/ 416422 h 765469"/>
                <a:gd name="connsiteX12" fmla="*/ 102342 w 990981"/>
                <a:gd name="connsiteY12" fmla="*/ 582138 h 765469"/>
                <a:gd name="connsiteX13" fmla="*/ 70016 w 990981"/>
                <a:gd name="connsiteY13" fmla="*/ 688594 h 765469"/>
                <a:gd name="connsiteX14" fmla="*/ 53752 w 990981"/>
                <a:gd name="connsiteY14" fmla="*/ 764678 h 765469"/>
                <a:gd name="connsiteX15" fmla="*/ 2 w 990981"/>
                <a:gd name="connsiteY15" fmla="*/ 639547 h 765469"/>
                <a:gd name="connsiteX16" fmla="*/ 52385 w 990981"/>
                <a:gd name="connsiteY16" fmla="*/ 302344 h 765469"/>
                <a:gd name="connsiteX17" fmla="*/ 234125 w 990981"/>
                <a:gd name="connsiteY17" fmla="*/ 97143 h 765469"/>
                <a:gd name="connsiteX18" fmla="*/ 484029 w 990981"/>
                <a:gd name="connsiteY18" fmla="*/ 6148 h 76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90981" h="765469">
                  <a:moveTo>
                    <a:pt x="484029" y="6148"/>
                  </a:moveTo>
                  <a:cubicBezTo>
                    <a:pt x="547885" y="-2071"/>
                    <a:pt x="631134" y="-3339"/>
                    <a:pt x="697470" y="10395"/>
                  </a:cubicBezTo>
                  <a:cubicBezTo>
                    <a:pt x="763806" y="24129"/>
                    <a:pt x="819021" y="53371"/>
                    <a:pt x="882048" y="88553"/>
                  </a:cubicBezTo>
                  <a:cubicBezTo>
                    <a:pt x="945075" y="123735"/>
                    <a:pt x="996600" y="210045"/>
                    <a:pt x="990488" y="223051"/>
                  </a:cubicBezTo>
                  <a:cubicBezTo>
                    <a:pt x="984376" y="236057"/>
                    <a:pt x="906153" y="153721"/>
                    <a:pt x="845376" y="166587"/>
                  </a:cubicBezTo>
                  <a:cubicBezTo>
                    <a:pt x="784599" y="179453"/>
                    <a:pt x="719566" y="224476"/>
                    <a:pt x="646919" y="229944"/>
                  </a:cubicBezTo>
                  <a:cubicBezTo>
                    <a:pt x="574272" y="235412"/>
                    <a:pt x="454346" y="151869"/>
                    <a:pt x="396165" y="149484"/>
                  </a:cubicBezTo>
                  <a:cubicBezTo>
                    <a:pt x="337984" y="147099"/>
                    <a:pt x="270345" y="173598"/>
                    <a:pt x="246275" y="241415"/>
                  </a:cubicBezTo>
                  <a:cubicBezTo>
                    <a:pt x="222205" y="309232"/>
                    <a:pt x="279131" y="521162"/>
                    <a:pt x="251747" y="556385"/>
                  </a:cubicBezTo>
                  <a:lnTo>
                    <a:pt x="219694" y="515690"/>
                  </a:lnTo>
                  <a:lnTo>
                    <a:pt x="184159" y="411301"/>
                  </a:lnTo>
                  <a:cubicBezTo>
                    <a:pt x="160990" y="380256"/>
                    <a:pt x="119207" y="387949"/>
                    <a:pt x="105571" y="416422"/>
                  </a:cubicBezTo>
                  <a:cubicBezTo>
                    <a:pt x="91935" y="444895"/>
                    <a:pt x="73919" y="476060"/>
                    <a:pt x="102342" y="582138"/>
                  </a:cubicBezTo>
                  <a:lnTo>
                    <a:pt x="70016" y="688594"/>
                  </a:lnTo>
                  <a:cubicBezTo>
                    <a:pt x="67906" y="715632"/>
                    <a:pt x="65421" y="772852"/>
                    <a:pt x="53752" y="764678"/>
                  </a:cubicBezTo>
                  <a:cubicBezTo>
                    <a:pt x="42083" y="756504"/>
                    <a:pt x="230" y="716603"/>
                    <a:pt x="2" y="639547"/>
                  </a:cubicBezTo>
                  <a:cubicBezTo>
                    <a:pt x="-226" y="562491"/>
                    <a:pt x="13365" y="392745"/>
                    <a:pt x="52385" y="302344"/>
                  </a:cubicBezTo>
                  <a:cubicBezTo>
                    <a:pt x="91405" y="211943"/>
                    <a:pt x="110485" y="176680"/>
                    <a:pt x="234125" y="97143"/>
                  </a:cubicBezTo>
                  <a:cubicBezTo>
                    <a:pt x="357765" y="17606"/>
                    <a:pt x="332487" y="40384"/>
                    <a:pt x="484029" y="61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3275188" y="2032245"/>
              <a:ext cx="238055" cy="52752"/>
            </a:xfrm>
            <a:custGeom>
              <a:avLst/>
              <a:gdLst>
                <a:gd name="connsiteX0" fmla="*/ 258 w 792712"/>
                <a:gd name="connsiteY0" fmla="*/ 0 h 398917"/>
                <a:gd name="connsiteX1" fmla="*/ 792454 w 792712"/>
                <a:gd name="connsiteY1" fmla="*/ 0 h 398917"/>
                <a:gd name="connsiteX2" fmla="*/ 792712 w 792712"/>
                <a:gd name="connsiteY2" fmla="*/ 2561 h 398917"/>
                <a:gd name="connsiteX3" fmla="*/ 396356 w 792712"/>
                <a:gd name="connsiteY3" fmla="*/ 398917 h 398917"/>
                <a:gd name="connsiteX4" fmla="*/ 0 w 792712"/>
                <a:gd name="connsiteY4" fmla="*/ 2561 h 398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712" h="398917">
                  <a:moveTo>
                    <a:pt x="258" y="0"/>
                  </a:moveTo>
                  <a:lnTo>
                    <a:pt x="792454" y="0"/>
                  </a:lnTo>
                  <a:lnTo>
                    <a:pt x="792712" y="2561"/>
                  </a:lnTo>
                  <a:cubicBezTo>
                    <a:pt x="792712" y="221462"/>
                    <a:pt x="615257" y="398917"/>
                    <a:pt x="396356" y="398917"/>
                  </a:cubicBezTo>
                  <a:cubicBezTo>
                    <a:pt x="177455" y="398917"/>
                    <a:pt x="0" y="221462"/>
                    <a:pt x="0" y="2561"/>
                  </a:cubicBezTo>
                  <a:close/>
                </a:path>
              </a:pathLst>
            </a:custGeom>
            <a:solidFill>
              <a:srgbClr val="CC5D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2927818" y="1599093"/>
              <a:ext cx="815626" cy="618312"/>
            </a:xfrm>
            <a:custGeom>
              <a:avLst/>
              <a:gdLst>
                <a:gd name="connsiteX0" fmla="*/ 5438 w 958042"/>
                <a:gd name="connsiteY0" fmla="*/ 370320 h 529119"/>
                <a:gd name="connsiteX1" fmla="*/ 154663 w 958042"/>
                <a:gd name="connsiteY1" fmla="*/ 487795 h 529119"/>
                <a:gd name="connsiteX2" fmla="*/ 440413 w 958042"/>
                <a:gd name="connsiteY2" fmla="*/ 529070 h 529119"/>
                <a:gd name="connsiteX3" fmla="*/ 805538 w 958042"/>
                <a:gd name="connsiteY3" fmla="*/ 481445 h 529119"/>
                <a:gd name="connsiteX4" fmla="*/ 957938 w 958042"/>
                <a:gd name="connsiteY4" fmla="*/ 297295 h 529119"/>
                <a:gd name="connsiteX5" fmla="*/ 786488 w 958042"/>
                <a:gd name="connsiteY5" fmla="*/ 370320 h 529119"/>
                <a:gd name="connsiteX6" fmla="*/ 392788 w 958042"/>
                <a:gd name="connsiteY6" fmla="*/ 449695 h 529119"/>
                <a:gd name="connsiteX7" fmla="*/ 135613 w 958042"/>
                <a:gd name="connsiteY7" fmla="*/ 335395 h 529119"/>
                <a:gd name="connsiteX8" fmla="*/ 154663 w 958042"/>
                <a:gd name="connsiteY8" fmla="*/ 2020 h 529119"/>
                <a:gd name="connsiteX9" fmla="*/ 43538 w 958042"/>
                <a:gd name="connsiteY9" fmla="*/ 205220 h 529119"/>
                <a:gd name="connsiteX10" fmla="*/ 5438 w 958042"/>
                <a:gd name="connsiteY10" fmla="*/ 370320 h 529119"/>
                <a:gd name="connsiteX0" fmla="*/ 5438 w 958042"/>
                <a:gd name="connsiteY0" fmla="*/ 370320 h 529119"/>
                <a:gd name="connsiteX1" fmla="*/ 154663 w 958042"/>
                <a:gd name="connsiteY1" fmla="*/ 487795 h 529119"/>
                <a:gd name="connsiteX2" fmla="*/ 440413 w 958042"/>
                <a:gd name="connsiteY2" fmla="*/ 529070 h 529119"/>
                <a:gd name="connsiteX3" fmla="*/ 805538 w 958042"/>
                <a:gd name="connsiteY3" fmla="*/ 481445 h 529119"/>
                <a:gd name="connsiteX4" fmla="*/ 957938 w 958042"/>
                <a:gd name="connsiteY4" fmla="*/ 297295 h 529119"/>
                <a:gd name="connsiteX5" fmla="*/ 786488 w 958042"/>
                <a:gd name="connsiteY5" fmla="*/ 370320 h 529119"/>
                <a:gd name="connsiteX6" fmla="*/ 392788 w 958042"/>
                <a:gd name="connsiteY6" fmla="*/ 449695 h 529119"/>
                <a:gd name="connsiteX7" fmla="*/ 155156 w 958042"/>
                <a:gd name="connsiteY7" fmla="*/ 348755 h 529119"/>
                <a:gd name="connsiteX8" fmla="*/ 154663 w 958042"/>
                <a:gd name="connsiteY8" fmla="*/ 2020 h 529119"/>
                <a:gd name="connsiteX9" fmla="*/ 43538 w 958042"/>
                <a:gd name="connsiteY9" fmla="*/ 205220 h 529119"/>
                <a:gd name="connsiteX10" fmla="*/ 5438 w 958042"/>
                <a:gd name="connsiteY10" fmla="*/ 370320 h 529119"/>
                <a:gd name="connsiteX0" fmla="*/ 19591 w 923339"/>
                <a:gd name="connsiteY0" fmla="*/ 367592 h 529064"/>
                <a:gd name="connsiteX1" fmla="*/ 119960 w 923339"/>
                <a:gd name="connsiteY1" fmla="*/ 487739 h 529064"/>
                <a:gd name="connsiteX2" fmla="*/ 405710 w 923339"/>
                <a:gd name="connsiteY2" fmla="*/ 529014 h 529064"/>
                <a:gd name="connsiteX3" fmla="*/ 770835 w 923339"/>
                <a:gd name="connsiteY3" fmla="*/ 481389 h 529064"/>
                <a:gd name="connsiteX4" fmla="*/ 923235 w 923339"/>
                <a:gd name="connsiteY4" fmla="*/ 297239 h 529064"/>
                <a:gd name="connsiteX5" fmla="*/ 751785 w 923339"/>
                <a:gd name="connsiteY5" fmla="*/ 370264 h 529064"/>
                <a:gd name="connsiteX6" fmla="*/ 358085 w 923339"/>
                <a:gd name="connsiteY6" fmla="*/ 449639 h 529064"/>
                <a:gd name="connsiteX7" fmla="*/ 120453 w 923339"/>
                <a:gd name="connsiteY7" fmla="*/ 348699 h 529064"/>
                <a:gd name="connsiteX8" fmla="*/ 119960 w 923339"/>
                <a:gd name="connsiteY8" fmla="*/ 1964 h 529064"/>
                <a:gd name="connsiteX9" fmla="*/ 8835 w 923339"/>
                <a:gd name="connsiteY9" fmla="*/ 205164 h 529064"/>
                <a:gd name="connsiteX10" fmla="*/ 19591 w 923339"/>
                <a:gd name="connsiteY10" fmla="*/ 367592 h 529064"/>
                <a:gd name="connsiteX0" fmla="*/ 19591 w 923836"/>
                <a:gd name="connsiteY0" fmla="*/ 367592 h 529065"/>
                <a:gd name="connsiteX1" fmla="*/ 119960 w 923836"/>
                <a:gd name="connsiteY1" fmla="*/ 487739 h 529065"/>
                <a:gd name="connsiteX2" fmla="*/ 405710 w 923836"/>
                <a:gd name="connsiteY2" fmla="*/ 529014 h 529065"/>
                <a:gd name="connsiteX3" fmla="*/ 770835 w 923836"/>
                <a:gd name="connsiteY3" fmla="*/ 481389 h 529065"/>
                <a:gd name="connsiteX4" fmla="*/ 923235 w 923836"/>
                <a:gd name="connsiteY4" fmla="*/ 297239 h 529065"/>
                <a:gd name="connsiteX5" fmla="*/ 722472 w 923836"/>
                <a:gd name="connsiteY5" fmla="*/ 410346 h 529065"/>
                <a:gd name="connsiteX6" fmla="*/ 358085 w 923836"/>
                <a:gd name="connsiteY6" fmla="*/ 449639 h 529065"/>
                <a:gd name="connsiteX7" fmla="*/ 120453 w 923836"/>
                <a:gd name="connsiteY7" fmla="*/ 348699 h 529065"/>
                <a:gd name="connsiteX8" fmla="*/ 119960 w 923836"/>
                <a:gd name="connsiteY8" fmla="*/ 1964 h 529065"/>
                <a:gd name="connsiteX9" fmla="*/ 8835 w 923836"/>
                <a:gd name="connsiteY9" fmla="*/ 205164 h 529065"/>
                <a:gd name="connsiteX10" fmla="*/ 19591 w 923836"/>
                <a:gd name="connsiteY10" fmla="*/ 367592 h 529065"/>
                <a:gd name="connsiteX0" fmla="*/ 19591 w 880334"/>
                <a:gd name="connsiteY0" fmla="*/ 367592 h 529065"/>
                <a:gd name="connsiteX1" fmla="*/ 119960 w 880334"/>
                <a:gd name="connsiteY1" fmla="*/ 487739 h 529065"/>
                <a:gd name="connsiteX2" fmla="*/ 405710 w 880334"/>
                <a:gd name="connsiteY2" fmla="*/ 529014 h 529065"/>
                <a:gd name="connsiteX3" fmla="*/ 770835 w 880334"/>
                <a:gd name="connsiteY3" fmla="*/ 481389 h 529065"/>
                <a:gd name="connsiteX4" fmla="*/ 879264 w 880334"/>
                <a:gd name="connsiteY4" fmla="*/ 275194 h 529065"/>
                <a:gd name="connsiteX5" fmla="*/ 722472 w 880334"/>
                <a:gd name="connsiteY5" fmla="*/ 410346 h 529065"/>
                <a:gd name="connsiteX6" fmla="*/ 358085 w 880334"/>
                <a:gd name="connsiteY6" fmla="*/ 449639 h 529065"/>
                <a:gd name="connsiteX7" fmla="*/ 120453 w 880334"/>
                <a:gd name="connsiteY7" fmla="*/ 348699 h 529065"/>
                <a:gd name="connsiteX8" fmla="*/ 119960 w 880334"/>
                <a:gd name="connsiteY8" fmla="*/ 1964 h 529065"/>
                <a:gd name="connsiteX9" fmla="*/ 8835 w 880334"/>
                <a:gd name="connsiteY9" fmla="*/ 205164 h 529065"/>
                <a:gd name="connsiteX10" fmla="*/ 19591 w 880334"/>
                <a:gd name="connsiteY10" fmla="*/ 367592 h 529065"/>
                <a:gd name="connsiteX0" fmla="*/ 19591 w 880334"/>
                <a:gd name="connsiteY0" fmla="*/ 367592 h 529065"/>
                <a:gd name="connsiteX1" fmla="*/ 119960 w 880334"/>
                <a:gd name="connsiteY1" fmla="*/ 487739 h 529065"/>
                <a:gd name="connsiteX2" fmla="*/ 405710 w 880334"/>
                <a:gd name="connsiteY2" fmla="*/ 529014 h 529065"/>
                <a:gd name="connsiteX3" fmla="*/ 770835 w 880334"/>
                <a:gd name="connsiteY3" fmla="*/ 481389 h 529065"/>
                <a:gd name="connsiteX4" fmla="*/ 879264 w 880334"/>
                <a:gd name="connsiteY4" fmla="*/ 275194 h 529065"/>
                <a:gd name="connsiteX5" fmla="*/ 722472 w 880334"/>
                <a:gd name="connsiteY5" fmla="*/ 424375 h 529065"/>
                <a:gd name="connsiteX6" fmla="*/ 358085 w 880334"/>
                <a:gd name="connsiteY6" fmla="*/ 449639 h 529065"/>
                <a:gd name="connsiteX7" fmla="*/ 120453 w 880334"/>
                <a:gd name="connsiteY7" fmla="*/ 348699 h 529065"/>
                <a:gd name="connsiteX8" fmla="*/ 119960 w 880334"/>
                <a:gd name="connsiteY8" fmla="*/ 1964 h 529065"/>
                <a:gd name="connsiteX9" fmla="*/ 8835 w 880334"/>
                <a:gd name="connsiteY9" fmla="*/ 205164 h 529065"/>
                <a:gd name="connsiteX10" fmla="*/ 19591 w 880334"/>
                <a:gd name="connsiteY10" fmla="*/ 367592 h 529065"/>
                <a:gd name="connsiteX0" fmla="*/ 19591 w 880334"/>
                <a:gd name="connsiteY0" fmla="*/ 367592 h 529065"/>
                <a:gd name="connsiteX1" fmla="*/ 119960 w 880334"/>
                <a:gd name="connsiteY1" fmla="*/ 487739 h 529065"/>
                <a:gd name="connsiteX2" fmla="*/ 405710 w 880334"/>
                <a:gd name="connsiteY2" fmla="*/ 529014 h 529065"/>
                <a:gd name="connsiteX3" fmla="*/ 770835 w 880334"/>
                <a:gd name="connsiteY3" fmla="*/ 481389 h 529065"/>
                <a:gd name="connsiteX4" fmla="*/ 879264 w 880334"/>
                <a:gd name="connsiteY4" fmla="*/ 275194 h 529065"/>
                <a:gd name="connsiteX5" fmla="*/ 722472 w 880334"/>
                <a:gd name="connsiteY5" fmla="*/ 424375 h 529065"/>
                <a:gd name="connsiteX6" fmla="*/ 358085 w 880334"/>
                <a:gd name="connsiteY6" fmla="*/ 449639 h 529065"/>
                <a:gd name="connsiteX7" fmla="*/ 130224 w 880334"/>
                <a:gd name="connsiteY7" fmla="*/ 338679 h 529065"/>
                <a:gd name="connsiteX8" fmla="*/ 119960 w 880334"/>
                <a:gd name="connsiteY8" fmla="*/ 1964 h 529065"/>
                <a:gd name="connsiteX9" fmla="*/ 8835 w 880334"/>
                <a:gd name="connsiteY9" fmla="*/ 205164 h 529065"/>
                <a:gd name="connsiteX10" fmla="*/ 19591 w 880334"/>
                <a:gd name="connsiteY10" fmla="*/ 367592 h 529065"/>
                <a:gd name="connsiteX0" fmla="*/ 28184 w 876714"/>
                <a:gd name="connsiteY0" fmla="*/ 389675 h 529094"/>
                <a:gd name="connsiteX1" fmla="*/ 116340 w 876714"/>
                <a:gd name="connsiteY1" fmla="*/ 487778 h 529094"/>
                <a:gd name="connsiteX2" fmla="*/ 402090 w 876714"/>
                <a:gd name="connsiteY2" fmla="*/ 529053 h 529094"/>
                <a:gd name="connsiteX3" fmla="*/ 767215 w 876714"/>
                <a:gd name="connsiteY3" fmla="*/ 481428 h 529094"/>
                <a:gd name="connsiteX4" fmla="*/ 875644 w 876714"/>
                <a:gd name="connsiteY4" fmla="*/ 275233 h 529094"/>
                <a:gd name="connsiteX5" fmla="*/ 718852 w 876714"/>
                <a:gd name="connsiteY5" fmla="*/ 424414 h 529094"/>
                <a:gd name="connsiteX6" fmla="*/ 354465 w 876714"/>
                <a:gd name="connsiteY6" fmla="*/ 449678 h 529094"/>
                <a:gd name="connsiteX7" fmla="*/ 126604 w 876714"/>
                <a:gd name="connsiteY7" fmla="*/ 338718 h 529094"/>
                <a:gd name="connsiteX8" fmla="*/ 116340 w 876714"/>
                <a:gd name="connsiteY8" fmla="*/ 2003 h 529094"/>
                <a:gd name="connsiteX9" fmla="*/ 5215 w 876714"/>
                <a:gd name="connsiteY9" fmla="*/ 205203 h 529094"/>
                <a:gd name="connsiteX10" fmla="*/ 28184 w 876714"/>
                <a:gd name="connsiteY10" fmla="*/ 389675 h 529094"/>
                <a:gd name="connsiteX0" fmla="*/ 20062 w 868592"/>
                <a:gd name="connsiteY0" fmla="*/ 389632 h 529051"/>
                <a:gd name="connsiteX1" fmla="*/ 108218 w 868592"/>
                <a:gd name="connsiteY1" fmla="*/ 487735 h 529051"/>
                <a:gd name="connsiteX2" fmla="*/ 393968 w 868592"/>
                <a:gd name="connsiteY2" fmla="*/ 529010 h 529051"/>
                <a:gd name="connsiteX3" fmla="*/ 759093 w 868592"/>
                <a:gd name="connsiteY3" fmla="*/ 481385 h 529051"/>
                <a:gd name="connsiteX4" fmla="*/ 867522 w 868592"/>
                <a:gd name="connsiteY4" fmla="*/ 275190 h 529051"/>
                <a:gd name="connsiteX5" fmla="*/ 710730 w 868592"/>
                <a:gd name="connsiteY5" fmla="*/ 424371 h 529051"/>
                <a:gd name="connsiteX6" fmla="*/ 346343 w 868592"/>
                <a:gd name="connsiteY6" fmla="*/ 449635 h 529051"/>
                <a:gd name="connsiteX7" fmla="*/ 118482 w 868592"/>
                <a:gd name="connsiteY7" fmla="*/ 338675 h 529051"/>
                <a:gd name="connsiteX8" fmla="*/ 108218 w 868592"/>
                <a:gd name="connsiteY8" fmla="*/ 1960 h 529051"/>
                <a:gd name="connsiteX9" fmla="*/ 6865 w 868592"/>
                <a:gd name="connsiteY9" fmla="*/ 209169 h 529051"/>
                <a:gd name="connsiteX10" fmla="*/ 20062 w 868592"/>
                <a:gd name="connsiteY10" fmla="*/ 389632 h 529051"/>
                <a:gd name="connsiteX0" fmla="*/ 19975 w 868505"/>
                <a:gd name="connsiteY0" fmla="*/ 389632 h 529208"/>
                <a:gd name="connsiteX1" fmla="*/ 105689 w 868505"/>
                <a:gd name="connsiteY1" fmla="*/ 493747 h 529208"/>
                <a:gd name="connsiteX2" fmla="*/ 393881 w 868505"/>
                <a:gd name="connsiteY2" fmla="*/ 529010 h 529208"/>
                <a:gd name="connsiteX3" fmla="*/ 759006 w 868505"/>
                <a:gd name="connsiteY3" fmla="*/ 481385 h 529208"/>
                <a:gd name="connsiteX4" fmla="*/ 867435 w 868505"/>
                <a:gd name="connsiteY4" fmla="*/ 275190 h 529208"/>
                <a:gd name="connsiteX5" fmla="*/ 710643 w 868505"/>
                <a:gd name="connsiteY5" fmla="*/ 424371 h 529208"/>
                <a:gd name="connsiteX6" fmla="*/ 346256 w 868505"/>
                <a:gd name="connsiteY6" fmla="*/ 449635 h 529208"/>
                <a:gd name="connsiteX7" fmla="*/ 118395 w 868505"/>
                <a:gd name="connsiteY7" fmla="*/ 338675 h 529208"/>
                <a:gd name="connsiteX8" fmla="*/ 108131 w 868505"/>
                <a:gd name="connsiteY8" fmla="*/ 1960 h 529208"/>
                <a:gd name="connsiteX9" fmla="*/ 6778 w 868505"/>
                <a:gd name="connsiteY9" fmla="*/ 209169 h 529208"/>
                <a:gd name="connsiteX10" fmla="*/ 19975 w 868505"/>
                <a:gd name="connsiteY10" fmla="*/ 389632 h 529208"/>
                <a:gd name="connsiteX0" fmla="*/ 19975 w 868514"/>
                <a:gd name="connsiteY0" fmla="*/ 389632 h 535175"/>
                <a:gd name="connsiteX1" fmla="*/ 105689 w 868514"/>
                <a:gd name="connsiteY1" fmla="*/ 493747 h 535175"/>
                <a:gd name="connsiteX2" fmla="*/ 391438 w 868514"/>
                <a:gd name="connsiteY2" fmla="*/ 535023 h 535175"/>
                <a:gd name="connsiteX3" fmla="*/ 759006 w 868514"/>
                <a:gd name="connsiteY3" fmla="*/ 481385 h 535175"/>
                <a:gd name="connsiteX4" fmla="*/ 867435 w 868514"/>
                <a:gd name="connsiteY4" fmla="*/ 275190 h 535175"/>
                <a:gd name="connsiteX5" fmla="*/ 710643 w 868514"/>
                <a:gd name="connsiteY5" fmla="*/ 424371 h 535175"/>
                <a:gd name="connsiteX6" fmla="*/ 346256 w 868514"/>
                <a:gd name="connsiteY6" fmla="*/ 449635 h 535175"/>
                <a:gd name="connsiteX7" fmla="*/ 118395 w 868514"/>
                <a:gd name="connsiteY7" fmla="*/ 338675 h 535175"/>
                <a:gd name="connsiteX8" fmla="*/ 108131 w 868514"/>
                <a:gd name="connsiteY8" fmla="*/ 1960 h 535175"/>
                <a:gd name="connsiteX9" fmla="*/ 6778 w 868514"/>
                <a:gd name="connsiteY9" fmla="*/ 209169 h 535175"/>
                <a:gd name="connsiteX10" fmla="*/ 19975 w 868514"/>
                <a:gd name="connsiteY10" fmla="*/ 389632 h 535175"/>
                <a:gd name="connsiteX0" fmla="*/ 19975 w 866119"/>
                <a:gd name="connsiteY0" fmla="*/ 389632 h 535175"/>
                <a:gd name="connsiteX1" fmla="*/ 105689 w 866119"/>
                <a:gd name="connsiteY1" fmla="*/ 493747 h 535175"/>
                <a:gd name="connsiteX2" fmla="*/ 391438 w 866119"/>
                <a:gd name="connsiteY2" fmla="*/ 535023 h 535175"/>
                <a:gd name="connsiteX3" fmla="*/ 759006 w 866119"/>
                <a:gd name="connsiteY3" fmla="*/ 481385 h 535175"/>
                <a:gd name="connsiteX4" fmla="*/ 864992 w 866119"/>
                <a:gd name="connsiteY4" fmla="*/ 273186 h 535175"/>
                <a:gd name="connsiteX5" fmla="*/ 710643 w 866119"/>
                <a:gd name="connsiteY5" fmla="*/ 424371 h 535175"/>
                <a:gd name="connsiteX6" fmla="*/ 346256 w 866119"/>
                <a:gd name="connsiteY6" fmla="*/ 449635 h 535175"/>
                <a:gd name="connsiteX7" fmla="*/ 118395 w 866119"/>
                <a:gd name="connsiteY7" fmla="*/ 338675 h 535175"/>
                <a:gd name="connsiteX8" fmla="*/ 108131 w 866119"/>
                <a:gd name="connsiteY8" fmla="*/ 1960 h 535175"/>
                <a:gd name="connsiteX9" fmla="*/ 6778 w 866119"/>
                <a:gd name="connsiteY9" fmla="*/ 209169 h 535175"/>
                <a:gd name="connsiteX10" fmla="*/ 19975 w 866119"/>
                <a:gd name="connsiteY10" fmla="*/ 389632 h 535175"/>
                <a:gd name="connsiteX0" fmla="*/ 19251 w 865395"/>
                <a:gd name="connsiteY0" fmla="*/ 395590 h 541133"/>
                <a:gd name="connsiteX1" fmla="*/ 104965 w 865395"/>
                <a:gd name="connsiteY1" fmla="*/ 499705 h 541133"/>
                <a:gd name="connsiteX2" fmla="*/ 390714 w 865395"/>
                <a:gd name="connsiteY2" fmla="*/ 540981 h 541133"/>
                <a:gd name="connsiteX3" fmla="*/ 758282 w 865395"/>
                <a:gd name="connsiteY3" fmla="*/ 487343 h 541133"/>
                <a:gd name="connsiteX4" fmla="*/ 864268 w 865395"/>
                <a:gd name="connsiteY4" fmla="*/ 279144 h 541133"/>
                <a:gd name="connsiteX5" fmla="*/ 709919 w 865395"/>
                <a:gd name="connsiteY5" fmla="*/ 430329 h 541133"/>
                <a:gd name="connsiteX6" fmla="*/ 345532 w 865395"/>
                <a:gd name="connsiteY6" fmla="*/ 455593 h 541133"/>
                <a:gd name="connsiteX7" fmla="*/ 117671 w 865395"/>
                <a:gd name="connsiteY7" fmla="*/ 344633 h 541133"/>
                <a:gd name="connsiteX8" fmla="*/ 97636 w 865395"/>
                <a:gd name="connsiteY8" fmla="*/ 1906 h 541133"/>
                <a:gd name="connsiteX9" fmla="*/ 6054 w 865395"/>
                <a:gd name="connsiteY9" fmla="*/ 215127 h 541133"/>
                <a:gd name="connsiteX10" fmla="*/ 19251 w 865395"/>
                <a:gd name="connsiteY10" fmla="*/ 395590 h 541133"/>
                <a:gd name="connsiteX0" fmla="*/ 19251 w 865395"/>
                <a:gd name="connsiteY0" fmla="*/ 394300 h 539843"/>
                <a:gd name="connsiteX1" fmla="*/ 104965 w 865395"/>
                <a:gd name="connsiteY1" fmla="*/ 498415 h 539843"/>
                <a:gd name="connsiteX2" fmla="*/ 390714 w 865395"/>
                <a:gd name="connsiteY2" fmla="*/ 539691 h 539843"/>
                <a:gd name="connsiteX3" fmla="*/ 758282 w 865395"/>
                <a:gd name="connsiteY3" fmla="*/ 486053 h 539843"/>
                <a:gd name="connsiteX4" fmla="*/ 864268 w 865395"/>
                <a:gd name="connsiteY4" fmla="*/ 277854 h 539843"/>
                <a:gd name="connsiteX5" fmla="*/ 709919 w 865395"/>
                <a:gd name="connsiteY5" fmla="*/ 429039 h 539843"/>
                <a:gd name="connsiteX6" fmla="*/ 345532 w 865395"/>
                <a:gd name="connsiteY6" fmla="*/ 454303 h 539843"/>
                <a:gd name="connsiteX7" fmla="*/ 117671 w 865395"/>
                <a:gd name="connsiteY7" fmla="*/ 343343 h 539843"/>
                <a:gd name="connsiteX8" fmla="*/ 98044 w 865395"/>
                <a:gd name="connsiteY8" fmla="*/ 155580 h 539843"/>
                <a:gd name="connsiteX9" fmla="*/ 97636 w 865395"/>
                <a:gd name="connsiteY9" fmla="*/ 616 h 539843"/>
                <a:gd name="connsiteX10" fmla="*/ 6054 w 865395"/>
                <a:gd name="connsiteY10" fmla="*/ 213837 h 539843"/>
                <a:gd name="connsiteX11" fmla="*/ 19251 w 865395"/>
                <a:gd name="connsiteY11" fmla="*/ 394300 h 539843"/>
                <a:gd name="connsiteX0" fmla="*/ 19251 w 865395"/>
                <a:gd name="connsiteY0" fmla="*/ 394357 h 539900"/>
                <a:gd name="connsiteX1" fmla="*/ 104965 w 865395"/>
                <a:gd name="connsiteY1" fmla="*/ 498472 h 539900"/>
                <a:gd name="connsiteX2" fmla="*/ 390714 w 865395"/>
                <a:gd name="connsiteY2" fmla="*/ 539748 h 539900"/>
                <a:gd name="connsiteX3" fmla="*/ 758282 w 865395"/>
                <a:gd name="connsiteY3" fmla="*/ 486110 h 539900"/>
                <a:gd name="connsiteX4" fmla="*/ 864268 w 865395"/>
                <a:gd name="connsiteY4" fmla="*/ 277911 h 539900"/>
                <a:gd name="connsiteX5" fmla="*/ 709919 w 865395"/>
                <a:gd name="connsiteY5" fmla="*/ 429096 h 539900"/>
                <a:gd name="connsiteX6" fmla="*/ 345532 w 865395"/>
                <a:gd name="connsiteY6" fmla="*/ 454360 h 539900"/>
                <a:gd name="connsiteX7" fmla="*/ 117671 w 865395"/>
                <a:gd name="connsiteY7" fmla="*/ 343400 h 539900"/>
                <a:gd name="connsiteX8" fmla="*/ 107815 w 865395"/>
                <a:gd name="connsiteY8" fmla="*/ 145616 h 539900"/>
                <a:gd name="connsiteX9" fmla="*/ 97636 w 865395"/>
                <a:gd name="connsiteY9" fmla="*/ 673 h 539900"/>
                <a:gd name="connsiteX10" fmla="*/ 6054 w 865395"/>
                <a:gd name="connsiteY10" fmla="*/ 213894 h 539900"/>
                <a:gd name="connsiteX11" fmla="*/ 19251 w 865395"/>
                <a:gd name="connsiteY11" fmla="*/ 394357 h 539900"/>
                <a:gd name="connsiteX0" fmla="*/ 19251 w 865395"/>
                <a:gd name="connsiteY0" fmla="*/ 394357 h 539900"/>
                <a:gd name="connsiteX1" fmla="*/ 104965 w 865395"/>
                <a:gd name="connsiteY1" fmla="*/ 498472 h 539900"/>
                <a:gd name="connsiteX2" fmla="*/ 390714 w 865395"/>
                <a:gd name="connsiteY2" fmla="*/ 539748 h 539900"/>
                <a:gd name="connsiteX3" fmla="*/ 758282 w 865395"/>
                <a:gd name="connsiteY3" fmla="*/ 486110 h 539900"/>
                <a:gd name="connsiteX4" fmla="*/ 864268 w 865395"/>
                <a:gd name="connsiteY4" fmla="*/ 277911 h 539900"/>
                <a:gd name="connsiteX5" fmla="*/ 709919 w 865395"/>
                <a:gd name="connsiteY5" fmla="*/ 429096 h 539900"/>
                <a:gd name="connsiteX6" fmla="*/ 345532 w 865395"/>
                <a:gd name="connsiteY6" fmla="*/ 454360 h 539900"/>
                <a:gd name="connsiteX7" fmla="*/ 124186 w 865395"/>
                <a:gd name="connsiteY7" fmla="*/ 340728 h 539900"/>
                <a:gd name="connsiteX8" fmla="*/ 107815 w 865395"/>
                <a:gd name="connsiteY8" fmla="*/ 145616 h 539900"/>
                <a:gd name="connsiteX9" fmla="*/ 97636 w 865395"/>
                <a:gd name="connsiteY9" fmla="*/ 673 h 539900"/>
                <a:gd name="connsiteX10" fmla="*/ 6054 w 865395"/>
                <a:gd name="connsiteY10" fmla="*/ 213894 h 539900"/>
                <a:gd name="connsiteX11" fmla="*/ 19251 w 865395"/>
                <a:gd name="connsiteY11" fmla="*/ 394357 h 539900"/>
                <a:gd name="connsiteX0" fmla="*/ 20294 w 866438"/>
                <a:gd name="connsiteY0" fmla="*/ 394357 h 539900"/>
                <a:gd name="connsiteX1" fmla="*/ 132879 w 866438"/>
                <a:gd name="connsiteY1" fmla="*/ 498472 h 539900"/>
                <a:gd name="connsiteX2" fmla="*/ 391757 w 866438"/>
                <a:gd name="connsiteY2" fmla="*/ 539748 h 539900"/>
                <a:gd name="connsiteX3" fmla="*/ 759325 w 866438"/>
                <a:gd name="connsiteY3" fmla="*/ 486110 h 539900"/>
                <a:gd name="connsiteX4" fmla="*/ 865311 w 866438"/>
                <a:gd name="connsiteY4" fmla="*/ 277911 h 539900"/>
                <a:gd name="connsiteX5" fmla="*/ 710962 w 866438"/>
                <a:gd name="connsiteY5" fmla="*/ 429096 h 539900"/>
                <a:gd name="connsiteX6" fmla="*/ 346575 w 866438"/>
                <a:gd name="connsiteY6" fmla="*/ 454360 h 539900"/>
                <a:gd name="connsiteX7" fmla="*/ 125229 w 866438"/>
                <a:gd name="connsiteY7" fmla="*/ 340728 h 539900"/>
                <a:gd name="connsiteX8" fmla="*/ 108858 w 866438"/>
                <a:gd name="connsiteY8" fmla="*/ 145616 h 539900"/>
                <a:gd name="connsiteX9" fmla="*/ 98679 w 866438"/>
                <a:gd name="connsiteY9" fmla="*/ 673 h 539900"/>
                <a:gd name="connsiteX10" fmla="*/ 7097 w 866438"/>
                <a:gd name="connsiteY10" fmla="*/ 213894 h 539900"/>
                <a:gd name="connsiteX11" fmla="*/ 20294 w 866438"/>
                <a:gd name="connsiteY11" fmla="*/ 394357 h 539900"/>
                <a:gd name="connsiteX0" fmla="*/ 35178 w 861779"/>
                <a:gd name="connsiteY0" fmla="*/ 388345 h 539907"/>
                <a:gd name="connsiteX1" fmla="*/ 128220 w 861779"/>
                <a:gd name="connsiteY1" fmla="*/ 498472 h 539907"/>
                <a:gd name="connsiteX2" fmla="*/ 387098 w 861779"/>
                <a:gd name="connsiteY2" fmla="*/ 539748 h 539907"/>
                <a:gd name="connsiteX3" fmla="*/ 754666 w 861779"/>
                <a:gd name="connsiteY3" fmla="*/ 486110 h 539907"/>
                <a:gd name="connsiteX4" fmla="*/ 860652 w 861779"/>
                <a:gd name="connsiteY4" fmla="*/ 277911 h 539907"/>
                <a:gd name="connsiteX5" fmla="*/ 706303 w 861779"/>
                <a:gd name="connsiteY5" fmla="*/ 429096 h 539907"/>
                <a:gd name="connsiteX6" fmla="*/ 341916 w 861779"/>
                <a:gd name="connsiteY6" fmla="*/ 454360 h 539907"/>
                <a:gd name="connsiteX7" fmla="*/ 120570 w 861779"/>
                <a:gd name="connsiteY7" fmla="*/ 340728 h 539907"/>
                <a:gd name="connsiteX8" fmla="*/ 104199 w 861779"/>
                <a:gd name="connsiteY8" fmla="*/ 145616 h 539907"/>
                <a:gd name="connsiteX9" fmla="*/ 94020 w 861779"/>
                <a:gd name="connsiteY9" fmla="*/ 673 h 539907"/>
                <a:gd name="connsiteX10" fmla="*/ 2438 w 861779"/>
                <a:gd name="connsiteY10" fmla="*/ 213894 h 539907"/>
                <a:gd name="connsiteX11" fmla="*/ 35178 w 861779"/>
                <a:gd name="connsiteY11" fmla="*/ 388345 h 539907"/>
                <a:gd name="connsiteX0" fmla="*/ 35582 w 862183"/>
                <a:gd name="connsiteY0" fmla="*/ 388345 h 539852"/>
                <a:gd name="connsiteX1" fmla="*/ 157938 w 862183"/>
                <a:gd name="connsiteY1" fmla="*/ 496467 h 539852"/>
                <a:gd name="connsiteX2" fmla="*/ 387502 w 862183"/>
                <a:gd name="connsiteY2" fmla="*/ 539748 h 539852"/>
                <a:gd name="connsiteX3" fmla="*/ 755070 w 862183"/>
                <a:gd name="connsiteY3" fmla="*/ 486110 h 539852"/>
                <a:gd name="connsiteX4" fmla="*/ 861056 w 862183"/>
                <a:gd name="connsiteY4" fmla="*/ 277911 h 539852"/>
                <a:gd name="connsiteX5" fmla="*/ 706707 w 862183"/>
                <a:gd name="connsiteY5" fmla="*/ 429096 h 539852"/>
                <a:gd name="connsiteX6" fmla="*/ 342320 w 862183"/>
                <a:gd name="connsiteY6" fmla="*/ 454360 h 539852"/>
                <a:gd name="connsiteX7" fmla="*/ 120974 w 862183"/>
                <a:gd name="connsiteY7" fmla="*/ 340728 h 539852"/>
                <a:gd name="connsiteX8" fmla="*/ 104603 w 862183"/>
                <a:gd name="connsiteY8" fmla="*/ 145616 h 539852"/>
                <a:gd name="connsiteX9" fmla="*/ 94424 w 862183"/>
                <a:gd name="connsiteY9" fmla="*/ 673 h 539852"/>
                <a:gd name="connsiteX10" fmla="*/ 2842 w 862183"/>
                <a:gd name="connsiteY10" fmla="*/ 213894 h 539852"/>
                <a:gd name="connsiteX11" fmla="*/ 35582 w 862183"/>
                <a:gd name="connsiteY11" fmla="*/ 388345 h 539852"/>
                <a:gd name="connsiteX0" fmla="*/ 35436 w 862037"/>
                <a:gd name="connsiteY0" fmla="*/ 388345 h 539782"/>
                <a:gd name="connsiteX1" fmla="*/ 148021 w 862037"/>
                <a:gd name="connsiteY1" fmla="*/ 492458 h 539782"/>
                <a:gd name="connsiteX2" fmla="*/ 387356 w 862037"/>
                <a:gd name="connsiteY2" fmla="*/ 539748 h 539782"/>
                <a:gd name="connsiteX3" fmla="*/ 754924 w 862037"/>
                <a:gd name="connsiteY3" fmla="*/ 486110 h 539782"/>
                <a:gd name="connsiteX4" fmla="*/ 860910 w 862037"/>
                <a:gd name="connsiteY4" fmla="*/ 277911 h 539782"/>
                <a:gd name="connsiteX5" fmla="*/ 706561 w 862037"/>
                <a:gd name="connsiteY5" fmla="*/ 429096 h 539782"/>
                <a:gd name="connsiteX6" fmla="*/ 342174 w 862037"/>
                <a:gd name="connsiteY6" fmla="*/ 454360 h 539782"/>
                <a:gd name="connsiteX7" fmla="*/ 120828 w 862037"/>
                <a:gd name="connsiteY7" fmla="*/ 340728 h 539782"/>
                <a:gd name="connsiteX8" fmla="*/ 104457 w 862037"/>
                <a:gd name="connsiteY8" fmla="*/ 145616 h 539782"/>
                <a:gd name="connsiteX9" fmla="*/ 94278 w 862037"/>
                <a:gd name="connsiteY9" fmla="*/ 673 h 539782"/>
                <a:gd name="connsiteX10" fmla="*/ 2696 w 862037"/>
                <a:gd name="connsiteY10" fmla="*/ 213894 h 539782"/>
                <a:gd name="connsiteX11" fmla="*/ 35436 w 862037"/>
                <a:gd name="connsiteY11" fmla="*/ 388345 h 539782"/>
                <a:gd name="connsiteX0" fmla="*/ 35436 w 862037"/>
                <a:gd name="connsiteY0" fmla="*/ 388345 h 539782"/>
                <a:gd name="connsiteX1" fmla="*/ 148021 w 862037"/>
                <a:gd name="connsiteY1" fmla="*/ 492458 h 539782"/>
                <a:gd name="connsiteX2" fmla="*/ 387356 w 862037"/>
                <a:gd name="connsiteY2" fmla="*/ 539748 h 539782"/>
                <a:gd name="connsiteX3" fmla="*/ 754924 w 862037"/>
                <a:gd name="connsiteY3" fmla="*/ 486110 h 539782"/>
                <a:gd name="connsiteX4" fmla="*/ 860910 w 862037"/>
                <a:gd name="connsiteY4" fmla="*/ 277911 h 539782"/>
                <a:gd name="connsiteX5" fmla="*/ 706561 w 862037"/>
                <a:gd name="connsiteY5" fmla="*/ 429096 h 539782"/>
                <a:gd name="connsiteX6" fmla="*/ 342174 w 862037"/>
                <a:gd name="connsiteY6" fmla="*/ 454360 h 539782"/>
                <a:gd name="connsiteX7" fmla="*/ 120828 w 862037"/>
                <a:gd name="connsiteY7" fmla="*/ 340728 h 539782"/>
                <a:gd name="connsiteX8" fmla="*/ 92242 w 862037"/>
                <a:gd name="connsiteY8" fmla="*/ 145616 h 539782"/>
                <a:gd name="connsiteX9" fmla="*/ 94278 w 862037"/>
                <a:gd name="connsiteY9" fmla="*/ 673 h 539782"/>
                <a:gd name="connsiteX10" fmla="*/ 2696 w 862037"/>
                <a:gd name="connsiteY10" fmla="*/ 213894 h 539782"/>
                <a:gd name="connsiteX11" fmla="*/ 35436 w 862037"/>
                <a:gd name="connsiteY11" fmla="*/ 388345 h 539782"/>
                <a:gd name="connsiteX0" fmla="*/ 35436 w 862037"/>
                <a:gd name="connsiteY0" fmla="*/ 388310 h 539747"/>
                <a:gd name="connsiteX1" fmla="*/ 148021 w 862037"/>
                <a:gd name="connsiteY1" fmla="*/ 492423 h 539747"/>
                <a:gd name="connsiteX2" fmla="*/ 387356 w 862037"/>
                <a:gd name="connsiteY2" fmla="*/ 539713 h 539747"/>
                <a:gd name="connsiteX3" fmla="*/ 754924 w 862037"/>
                <a:gd name="connsiteY3" fmla="*/ 486075 h 539747"/>
                <a:gd name="connsiteX4" fmla="*/ 860910 w 862037"/>
                <a:gd name="connsiteY4" fmla="*/ 277876 h 539747"/>
                <a:gd name="connsiteX5" fmla="*/ 706561 w 862037"/>
                <a:gd name="connsiteY5" fmla="*/ 429061 h 539747"/>
                <a:gd name="connsiteX6" fmla="*/ 342174 w 862037"/>
                <a:gd name="connsiteY6" fmla="*/ 454325 h 539747"/>
                <a:gd name="connsiteX7" fmla="*/ 120828 w 862037"/>
                <a:gd name="connsiteY7" fmla="*/ 340693 h 539747"/>
                <a:gd name="connsiteX8" fmla="*/ 92242 w 862037"/>
                <a:gd name="connsiteY8" fmla="*/ 151594 h 539747"/>
                <a:gd name="connsiteX9" fmla="*/ 94278 w 862037"/>
                <a:gd name="connsiteY9" fmla="*/ 638 h 539747"/>
                <a:gd name="connsiteX10" fmla="*/ 2696 w 862037"/>
                <a:gd name="connsiteY10" fmla="*/ 213859 h 539747"/>
                <a:gd name="connsiteX11" fmla="*/ 35436 w 862037"/>
                <a:gd name="connsiteY11" fmla="*/ 388310 h 539747"/>
                <a:gd name="connsiteX0" fmla="*/ 35436 w 862037"/>
                <a:gd name="connsiteY0" fmla="*/ 388310 h 539747"/>
                <a:gd name="connsiteX1" fmla="*/ 148021 w 862037"/>
                <a:gd name="connsiteY1" fmla="*/ 492423 h 539747"/>
                <a:gd name="connsiteX2" fmla="*/ 387356 w 862037"/>
                <a:gd name="connsiteY2" fmla="*/ 539713 h 539747"/>
                <a:gd name="connsiteX3" fmla="*/ 754924 w 862037"/>
                <a:gd name="connsiteY3" fmla="*/ 486075 h 539747"/>
                <a:gd name="connsiteX4" fmla="*/ 860910 w 862037"/>
                <a:gd name="connsiteY4" fmla="*/ 277876 h 539747"/>
                <a:gd name="connsiteX5" fmla="*/ 706561 w 862037"/>
                <a:gd name="connsiteY5" fmla="*/ 429061 h 539747"/>
                <a:gd name="connsiteX6" fmla="*/ 342174 w 862037"/>
                <a:gd name="connsiteY6" fmla="*/ 454325 h 539747"/>
                <a:gd name="connsiteX7" fmla="*/ 137928 w 862037"/>
                <a:gd name="connsiteY7" fmla="*/ 340693 h 539747"/>
                <a:gd name="connsiteX8" fmla="*/ 92242 w 862037"/>
                <a:gd name="connsiteY8" fmla="*/ 151594 h 539747"/>
                <a:gd name="connsiteX9" fmla="*/ 94278 w 862037"/>
                <a:gd name="connsiteY9" fmla="*/ 638 h 539747"/>
                <a:gd name="connsiteX10" fmla="*/ 2696 w 862037"/>
                <a:gd name="connsiteY10" fmla="*/ 213859 h 539747"/>
                <a:gd name="connsiteX11" fmla="*/ 35436 w 862037"/>
                <a:gd name="connsiteY11" fmla="*/ 388310 h 539747"/>
                <a:gd name="connsiteX0" fmla="*/ 35436 w 862037"/>
                <a:gd name="connsiteY0" fmla="*/ 388310 h 539747"/>
                <a:gd name="connsiteX1" fmla="*/ 148021 w 862037"/>
                <a:gd name="connsiteY1" fmla="*/ 492423 h 539747"/>
                <a:gd name="connsiteX2" fmla="*/ 387356 w 862037"/>
                <a:gd name="connsiteY2" fmla="*/ 539713 h 539747"/>
                <a:gd name="connsiteX3" fmla="*/ 754924 w 862037"/>
                <a:gd name="connsiteY3" fmla="*/ 486075 h 539747"/>
                <a:gd name="connsiteX4" fmla="*/ 860910 w 862037"/>
                <a:gd name="connsiteY4" fmla="*/ 277876 h 539747"/>
                <a:gd name="connsiteX5" fmla="*/ 706561 w 862037"/>
                <a:gd name="connsiteY5" fmla="*/ 429061 h 539747"/>
                <a:gd name="connsiteX6" fmla="*/ 342174 w 862037"/>
                <a:gd name="connsiteY6" fmla="*/ 454325 h 539747"/>
                <a:gd name="connsiteX7" fmla="*/ 137928 w 862037"/>
                <a:gd name="connsiteY7" fmla="*/ 340693 h 539747"/>
                <a:gd name="connsiteX8" fmla="*/ 99570 w 862037"/>
                <a:gd name="connsiteY8" fmla="*/ 151594 h 539747"/>
                <a:gd name="connsiteX9" fmla="*/ 94278 w 862037"/>
                <a:gd name="connsiteY9" fmla="*/ 638 h 539747"/>
                <a:gd name="connsiteX10" fmla="*/ 2696 w 862037"/>
                <a:gd name="connsiteY10" fmla="*/ 213859 h 539747"/>
                <a:gd name="connsiteX11" fmla="*/ 35436 w 862037"/>
                <a:gd name="connsiteY11" fmla="*/ 388310 h 539747"/>
                <a:gd name="connsiteX0" fmla="*/ 34842 w 861443"/>
                <a:gd name="connsiteY0" fmla="*/ 384326 h 535763"/>
                <a:gd name="connsiteX1" fmla="*/ 147427 w 861443"/>
                <a:gd name="connsiteY1" fmla="*/ 488439 h 535763"/>
                <a:gd name="connsiteX2" fmla="*/ 386762 w 861443"/>
                <a:gd name="connsiteY2" fmla="*/ 535729 h 535763"/>
                <a:gd name="connsiteX3" fmla="*/ 754330 w 861443"/>
                <a:gd name="connsiteY3" fmla="*/ 482091 h 535763"/>
                <a:gd name="connsiteX4" fmla="*/ 860316 w 861443"/>
                <a:gd name="connsiteY4" fmla="*/ 273892 h 535763"/>
                <a:gd name="connsiteX5" fmla="*/ 705967 w 861443"/>
                <a:gd name="connsiteY5" fmla="*/ 425077 h 535763"/>
                <a:gd name="connsiteX6" fmla="*/ 341580 w 861443"/>
                <a:gd name="connsiteY6" fmla="*/ 450341 h 535763"/>
                <a:gd name="connsiteX7" fmla="*/ 137334 w 861443"/>
                <a:gd name="connsiteY7" fmla="*/ 336709 h 535763"/>
                <a:gd name="connsiteX8" fmla="*/ 98976 w 861443"/>
                <a:gd name="connsiteY8" fmla="*/ 147610 h 535763"/>
                <a:gd name="connsiteX9" fmla="*/ 83913 w 861443"/>
                <a:gd name="connsiteY9" fmla="*/ 662 h 535763"/>
                <a:gd name="connsiteX10" fmla="*/ 2102 w 861443"/>
                <a:gd name="connsiteY10" fmla="*/ 209875 h 535763"/>
                <a:gd name="connsiteX11" fmla="*/ 34842 w 861443"/>
                <a:gd name="connsiteY11" fmla="*/ 384326 h 535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61443" h="535763">
                  <a:moveTo>
                    <a:pt x="34842" y="384326"/>
                  </a:moveTo>
                  <a:cubicBezTo>
                    <a:pt x="59063" y="430753"/>
                    <a:pt x="88774" y="463205"/>
                    <a:pt x="147427" y="488439"/>
                  </a:cubicBezTo>
                  <a:cubicBezTo>
                    <a:pt x="206080" y="513673"/>
                    <a:pt x="285612" y="536787"/>
                    <a:pt x="386762" y="535729"/>
                  </a:cubicBezTo>
                  <a:cubicBezTo>
                    <a:pt x="487912" y="534671"/>
                    <a:pt x="675405" y="525730"/>
                    <a:pt x="754330" y="482091"/>
                  </a:cubicBezTo>
                  <a:cubicBezTo>
                    <a:pt x="833255" y="438452"/>
                    <a:pt x="868376" y="283394"/>
                    <a:pt x="860316" y="273892"/>
                  </a:cubicBezTo>
                  <a:cubicBezTo>
                    <a:pt x="852256" y="264390"/>
                    <a:pt x="792423" y="395669"/>
                    <a:pt x="705967" y="425077"/>
                  </a:cubicBezTo>
                  <a:cubicBezTo>
                    <a:pt x="619511" y="454485"/>
                    <a:pt x="436352" y="465069"/>
                    <a:pt x="341580" y="450341"/>
                  </a:cubicBezTo>
                  <a:cubicBezTo>
                    <a:pt x="246808" y="435613"/>
                    <a:pt x="177768" y="387164"/>
                    <a:pt x="137334" y="336709"/>
                  </a:cubicBezTo>
                  <a:cubicBezTo>
                    <a:pt x="96900" y="286254"/>
                    <a:pt x="102315" y="204731"/>
                    <a:pt x="98976" y="147610"/>
                  </a:cubicBezTo>
                  <a:cubicBezTo>
                    <a:pt x="95637" y="90489"/>
                    <a:pt x="99245" y="-9047"/>
                    <a:pt x="83913" y="662"/>
                  </a:cubicBezTo>
                  <a:cubicBezTo>
                    <a:pt x="68581" y="10371"/>
                    <a:pt x="10280" y="145931"/>
                    <a:pt x="2102" y="209875"/>
                  </a:cubicBezTo>
                  <a:cubicBezTo>
                    <a:pt x="-6076" y="273819"/>
                    <a:pt x="10621" y="337899"/>
                    <a:pt x="34842" y="38432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 rot="10800000" flipH="1">
              <a:off x="3115320" y="1942143"/>
              <a:ext cx="521612" cy="214308"/>
            </a:xfrm>
            <a:custGeom>
              <a:avLst/>
              <a:gdLst>
                <a:gd name="connsiteX0" fmla="*/ 267533 w 537033"/>
                <a:gd name="connsiteY0" fmla="*/ 194124 h 194124"/>
                <a:gd name="connsiteX1" fmla="*/ 268517 w 537033"/>
                <a:gd name="connsiteY1" fmla="*/ 194051 h 194124"/>
                <a:gd name="connsiteX2" fmla="*/ 269500 w 537033"/>
                <a:gd name="connsiteY2" fmla="*/ 194124 h 194124"/>
                <a:gd name="connsiteX3" fmla="*/ 269500 w 537033"/>
                <a:gd name="connsiteY3" fmla="*/ 193977 h 194124"/>
                <a:gd name="connsiteX4" fmla="*/ 309367 w 537033"/>
                <a:gd name="connsiteY4" fmla="*/ 191003 h 194124"/>
                <a:gd name="connsiteX5" fmla="*/ 450730 w 537033"/>
                <a:gd name="connsiteY5" fmla="*/ 158505 h 194124"/>
                <a:gd name="connsiteX6" fmla="*/ 536125 w 537033"/>
                <a:gd name="connsiteY6" fmla="*/ 373 h 194124"/>
                <a:gd name="connsiteX7" fmla="*/ 411763 w 537033"/>
                <a:gd name="connsiteY7" fmla="*/ 115202 h 194124"/>
                <a:gd name="connsiteX8" fmla="*/ 347240 w 537033"/>
                <a:gd name="connsiteY8" fmla="*/ 129196 h 194124"/>
                <a:gd name="connsiteX9" fmla="*/ 268517 w 537033"/>
                <a:gd name="connsiteY9" fmla="*/ 137261 h 194124"/>
                <a:gd name="connsiteX10" fmla="*/ 189793 w 537033"/>
                <a:gd name="connsiteY10" fmla="*/ 129196 h 194124"/>
                <a:gd name="connsiteX11" fmla="*/ 125270 w 537033"/>
                <a:gd name="connsiteY11" fmla="*/ 115202 h 194124"/>
                <a:gd name="connsiteX12" fmla="*/ 908 w 537033"/>
                <a:gd name="connsiteY12" fmla="*/ 373 h 194124"/>
                <a:gd name="connsiteX13" fmla="*/ 86303 w 537033"/>
                <a:gd name="connsiteY13" fmla="*/ 158505 h 194124"/>
                <a:gd name="connsiteX14" fmla="*/ 227666 w 537033"/>
                <a:gd name="connsiteY14" fmla="*/ 191003 h 194124"/>
                <a:gd name="connsiteX15" fmla="*/ 267533 w 537033"/>
                <a:gd name="connsiteY15" fmla="*/ 193977 h 19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7033" h="194124">
                  <a:moveTo>
                    <a:pt x="267533" y="194124"/>
                  </a:moveTo>
                  <a:lnTo>
                    <a:pt x="268517" y="194051"/>
                  </a:lnTo>
                  <a:lnTo>
                    <a:pt x="269500" y="194124"/>
                  </a:lnTo>
                  <a:lnTo>
                    <a:pt x="269500" y="193977"/>
                  </a:lnTo>
                  <a:lnTo>
                    <a:pt x="309367" y="191003"/>
                  </a:lnTo>
                  <a:cubicBezTo>
                    <a:pt x="365270" y="185062"/>
                    <a:pt x="418934" y="175078"/>
                    <a:pt x="450730" y="158505"/>
                  </a:cubicBezTo>
                  <a:cubicBezTo>
                    <a:pt x="514321" y="125360"/>
                    <a:pt x="542618" y="7591"/>
                    <a:pt x="536125" y="373"/>
                  </a:cubicBezTo>
                  <a:cubicBezTo>
                    <a:pt x="529631" y="-6844"/>
                    <a:pt x="481422" y="92866"/>
                    <a:pt x="411763" y="115202"/>
                  </a:cubicBezTo>
                  <a:cubicBezTo>
                    <a:pt x="394348" y="120786"/>
                    <a:pt x="372063" y="125476"/>
                    <a:pt x="347240" y="129196"/>
                  </a:cubicBezTo>
                  <a:lnTo>
                    <a:pt x="268517" y="137261"/>
                  </a:lnTo>
                  <a:lnTo>
                    <a:pt x="189793" y="129196"/>
                  </a:lnTo>
                  <a:cubicBezTo>
                    <a:pt x="164970" y="125476"/>
                    <a:pt x="142685" y="120786"/>
                    <a:pt x="125270" y="115202"/>
                  </a:cubicBezTo>
                  <a:cubicBezTo>
                    <a:pt x="55611" y="92866"/>
                    <a:pt x="7402" y="-6844"/>
                    <a:pt x="908" y="373"/>
                  </a:cubicBezTo>
                  <a:cubicBezTo>
                    <a:pt x="-5585" y="7591"/>
                    <a:pt x="22712" y="125360"/>
                    <a:pt x="86303" y="158505"/>
                  </a:cubicBezTo>
                  <a:cubicBezTo>
                    <a:pt x="118099" y="175078"/>
                    <a:pt x="171763" y="185062"/>
                    <a:pt x="227666" y="191003"/>
                  </a:cubicBezTo>
                  <a:lnTo>
                    <a:pt x="267533" y="19397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7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달 26"/>
            <p:cNvSpPr/>
            <p:nvPr/>
          </p:nvSpPr>
          <p:spPr>
            <a:xfrm rot="5400000">
              <a:off x="3379145" y="1606276"/>
              <a:ext cx="25356" cy="99424"/>
            </a:xfrm>
            <a:prstGeom prst="moon">
              <a:avLst>
                <a:gd name="adj" fmla="val 635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3125034" y="1554332"/>
              <a:ext cx="235360" cy="235360"/>
              <a:chOff x="3710960" y="4156086"/>
              <a:chExt cx="384593" cy="38459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3721672" y="4166798"/>
                <a:ext cx="363167" cy="36316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도넛 48"/>
              <p:cNvSpPr/>
              <p:nvPr/>
            </p:nvSpPr>
            <p:spPr>
              <a:xfrm>
                <a:off x="3710960" y="4156086"/>
                <a:ext cx="384593" cy="384593"/>
              </a:xfrm>
              <a:prstGeom prst="donut">
                <a:avLst>
                  <a:gd name="adj" fmla="val 529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3425997" y="1554332"/>
              <a:ext cx="235360" cy="235360"/>
              <a:chOff x="4202749" y="4156086"/>
              <a:chExt cx="384593" cy="384593"/>
            </a:xfrm>
          </p:grpSpPr>
          <p:sp>
            <p:nvSpPr>
              <p:cNvPr id="46" name="타원 45"/>
              <p:cNvSpPr/>
              <p:nvPr/>
            </p:nvSpPr>
            <p:spPr>
              <a:xfrm>
                <a:off x="4213461" y="4166798"/>
                <a:ext cx="363167" cy="36316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7" name="도넛 46"/>
              <p:cNvSpPr/>
              <p:nvPr/>
            </p:nvSpPr>
            <p:spPr>
              <a:xfrm>
                <a:off x="4202749" y="4156086"/>
                <a:ext cx="384593" cy="384593"/>
              </a:xfrm>
              <a:prstGeom prst="donut">
                <a:avLst>
                  <a:gd name="adj" fmla="val 529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>
              <a:off x="4823077" y="3447573"/>
              <a:ext cx="262500" cy="508814"/>
              <a:chOff x="4120020" y="565503"/>
              <a:chExt cx="2939320" cy="5697411"/>
            </a:xfrm>
          </p:grpSpPr>
          <p:sp>
            <p:nvSpPr>
              <p:cNvPr id="34" name="양쪽 모서리가 잘린 사각형 33"/>
              <p:cNvSpPr/>
              <p:nvPr/>
            </p:nvSpPr>
            <p:spPr>
              <a:xfrm>
                <a:off x="6123103" y="565503"/>
                <a:ext cx="426122" cy="271086"/>
              </a:xfrm>
              <a:prstGeom prst="snip2SameRect">
                <a:avLst>
                  <a:gd name="adj1" fmla="val 7051"/>
                  <a:gd name="adj2" fmla="val 0"/>
                </a:avLst>
              </a:prstGeom>
              <a:solidFill>
                <a:srgbClr val="9B9B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양쪽 모서리가 잘린 사각형 34"/>
              <p:cNvSpPr/>
              <p:nvPr/>
            </p:nvSpPr>
            <p:spPr>
              <a:xfrm rot="16200000">
                <a:off x="4131741" y="1190030"/>
                <a:ext cx="247652" cy="271085"/>
              </a:xfrm>
              <a:prstGeom prst="snip2SameRect">
                <a:avLst>
                  <a:gd name="adj1" fmla="val 7051"/>
                  <a:gd name="adj2" fmla="val 0"/>
                </a:avLst>
              </a:prstGeom>
              <a:solidFill>
                <a:srgbClr val="9B9B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양쪽 모서리가 잘린 사각형 35"/>
              <p:cNvSpPr/>
              <p:nvPr/>
            </p:nvSpPr>
            <p:spPr>
              <a:xfrm rot="16200000">
                <a:off x="4167456" y="1740096"/>
                <a:ext cx="176213" cy="271085"/>
              </a:xfrm>
              <a:prstGeom prst="snip2SameRect">
                <a:avLst>
                  <a:gd name="adj1" fmla="val 7051"/>
                  <a:gd name="adj2" fmla="val 0"/>
                </a:avLst>
              </a:prstGeom>
              <a:solidFill>
                <a:srgbClr val="9B9B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7" name="양쪽 모서리가 잘린 사각형 36"/>
              <p:cNvSpPr/>
              <p:nvPr/>
            </p:nvSpPr>
            <p:spPr>
              <a:xfrm rot="16200000">
                <a:off x="4167456" y="2254446"/>
                <a:ext cx="176213" cy="271085"/>
              </a:xfrm>
              <a:prstGeom prst="snip2SameRect">
                <a:avLst>
                  <a:gd name="adj1" fmla="val 7051"/>
                  <a:gd name="adj2" fmla="val 0"/>
                </a:avLst>
              </a:prstGeom>
              <a:solidFill>
                <a:srgbClr val="9B9B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45348" y="595119"/>
                <a:ext cx="2913992" cy="5667795"/>
              </a:xfrm>
              <a:prstGeom prst="roundRect">
                <a:avLst/>
              </a:prstGeom>
              <a:solidFill>
                <a:srgbClr val="EC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4202823" y="647707"/>
                <a:ext cx="2799042" cy="5562626"/>
              </a:xfrm>
              <a:prstGeom prst="roundRect">
                <a:avLst>
                  <a:gd name="adj" fmla="val 15306"/>
                </a:avLst>
              </a:prstGeom>
              <a:solidFill>
                <a:srgbClr val="EC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370225" y="1376789"/>
                <a:ext cx="2464239" cy="390711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5323548" y="1055682"/>
                <a:ext cx="557596" cy="116931"/>
              </a:xfrm>
              <a:prstGeom prst="roundRect">
                <a:avLst>
                  <a:gd name="adj" fmla="val 50000"/>
                </a:avLst>
              </a:prstGeom>
              <a:solidFill>
                <a:srgbClr val="9B9B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5540196" y="814442"/>
                <a:ext cx="128625" cy="128625"/>
              </a:xfrm>
              <a:prstGeom prst="ellipse">
                <a:avLst/>
              </a:prstGeom>
              <a:solidFill>
                <a:srgbClr val="9B9B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5339935" y="5471052"/>
                <a:ext cx="524821" cy="52217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4" name="도넛 43"/>
              <p:cNvSpPr/>
              <p:nvPr/>
            </p:nvSpPr>
            <p:spPr>
              <a:xfrm>
                <a:off x="5326123" y="5460529"/>
                <a:ext cx="552452" cy="552452"/>
              </a:xfrm>
              <a:prstGeom prst="donut">
                <a:avLst>
                  <a:gd name="adj" fmla="val 389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4987630" y="1083891"/>
                <a:ext cx="87849" cy="87849"/>
              </a:xfrm>
              <a:prstGeom prst="ellipse">
                <a:avLst/>
              </a:prstGeom>
              <a:solidFill>
                <a:srgbClr val="9B9B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1" name="자유형 30"/>
            <p:cNvSpPr/>
            <p:nvPr/>
          </p:nvSpPr>
          <p:spPr>
            <a:xfrm rot="1114073" flipH="1">
              <a:off x="4551212" y="3423968"/>
              <a:ext cx="340833" cy="350274"/>
            </a:xfrm>
            <a:custGeom>
              <a:avLst/>
              <a:gdLst>
                <a:gd name="connsiteX0" fmla="*/ 42 w 1877168"/>
                <a:gd name="connsiteY0" fmla="*/ 1826511 h 1981844"/>
                <a:gd name="connsiteX1" fmla="*/ 74414 w 1877168"/>
                <a:gd name="connsiteY1" fmla="*/ 1602245 h 1981844"/>
                <a:gd name="connsiteX2" fmla="*/ 338661 w 1877168"/>
                <a:gd name="connsiteY2" fmla="*/ 1262385 h 1981844"/>
                <a:gd name="connsiteX3" fmla="*/ 366597 w 1877168"/>
                <a:gd name="connsiteY3" fmla="*/ 1012618 h 1981844"/>
                <a:gd name="connsiteX4" fmla="*/ 330202 w 1877168"/>
                <a:gd name="connsiteY4" fmla="*/ 958255 h 1981844"/>
                <a:gd name="connsiteX5" fmla="*/ 286513 w 1877168"/>
                <a:gd name="connsiteY5" fmla="*/ 914691 h 1981844"/>
                <a:gd name="connsiteX6" fmla="*/ 823923 w 1877168"/>
                <a:gd name="connsiteY6" fmla="*/ 332960 h 1981844"/>
                <a:gd name="connsiteX7" fmla="*/ 817893 w 1877168"/>
                <a:gd name="connsiteY7" fmla="*/ 91781 h 1981844"/>
                <a:gd name="connsiteX8" fmla="*/ 1104639 w 1877168"/>
                <a:gd name="connsiteY8" fmla="*/ 79250 h 1981844"/>
                <a:gd name="connsiteX9" fmla="*/ 1277579 w 1877168"/>
                <a:gd name="connsiteY9" fmla="*/ 12340 h 1981844"/>
                <a:gd name="connsiteX10" fmla="*/ 1428797 w 1877168"/>
                <a:gd name="connsiteY10" fmla="*/ 5576 h 1981844"/>
                <a:gd name="connsiteX11" fmla="*/ 1618828 w 1877168"/>
                <a:gd name="connsiteY11" fmla="*/ 73469 h 1981844"/>
                <a:gd name="connsiteX12" fmla="*/ 1872319 w 1877168"/>
                <a:gd name="connsiteY12" fmla="*/ 78318 h 1981844"/>
                <a:gd name="connsiteX13" fmla="*/ 1877168 w 1877168"/>
                <a:gd name="connsiteY13" fmla="*/ 825125 h 1981844"/>
                <a:gd name="connsiteX14" fmla="*/ 1379361 w 1877168"/>
                <a:gd name="connsiteY14" fmla="*/ 825055 h 1981844"/>
                <a:gd name="connsiteX15" fmla="*/ 1343737 w 1877168"/>
                <a:gd name="connsiteY15" fmla="*/ 931810 h 1981844"/>
                <a:gd name="connsiteX16" fmla="*/ 1174008 w 1877168"/>
                <a:gd name="connsiteY16" fmla="*/ 1159732 h 1981844"/>
                <a:gd name="connsiteX17" fmla="*/ 946086 w 1877168"/>
                <a:gd name="connsiteY17" fmla="*/ 1295515 h 1981844"/>
                <a:gd name="connsiteX18" fmla="*/ 679371 w 1877168"/>
                <a:gd name="connsiteY18" fmla="*/ 1324610 h 1981844"/>
                <a:gd name="connsiteX19" fmla="*/ 148375 w 1877168"/>
                <a:gd name="connsiteY19" fmla="*/ 1967972 h 1981844"/>
                <a:gd name="connsiteX20" fmla="*/ 65105 w 1877168"/>
                <a:gd name="connsiteY20" fmla="*/ 1972798 h 1981844"/>
                <a:gd name="connsiteX21" fmla="*/ 42 w 1877168"/>
                <a:gd name="connsiteY21" fmla="*/ 1826511 h 1981844"/>
                <a:gd name="connsiteX0" fmla="*/ 42 w 1877168"/>
                <a:gd name="connsiteY0" fmla="*/ 1826511 h 1981844"/>
                <a:gd name="connsiteX1" fmla="*/ 74414 w 1877168"/>
                <a:gd name="connsiteY1" fmla="*/ 1602245 h 1981844"/>
                <a:gd name="connsiteX2" fmla="*/ 338661 w 1877168"/>
                <a:gd name="connsiteY2" fmla="*/ 1262385 h 1981844"/>
                <a:gd name="connsiteX3" fmla="*/ 366597 w 1877168"/>
                <a:gd name="connsiteY3" fmla="*/ 1012618 h 1981844"/>
                <a:gd name="connsiteX4" fmla="*/ 330202 w 1877168"/>
                <a:gd name="connsiteY4" fmla="*/ 958255 h 1981844"/>
                <a:gd name="connsiteX5" fmla="*/ 286513 w 1877168"/>
                <a:gd name="connsiteY5" fmla="*/ 914691 h 1981844"/>
                <a:gd name="connsiteX6" fmla="*/ 823923 w 1877168"/>
                <a:gd name="connsiteY6" fmla="*/ 332960 h 1981844"/>
                <a:gd name="connsiteX7" fmla="*/ 817893 w 1877168"/>
                <a:gd name="connsiteY7" fmla="*/ 91781 h 1981844"/>
                <a:gd name="connsiteX8" fmla="*/ 1104639 w 1877168"/>
                <a:gd name="connsiteY8" fmla="*/ 79250 h 1981844"/>
                <a:gd name="connsiteX9" fmla="*/ 1277579 w 1877168"/>
                <a:gd name="connsiteY9" fmla="*/ 12340 h 1981844"/>
                <a:gd name="connsiteX10" fmla="*/ 1428797 w 1877168"/>
                <a:gd name="connsiteY10" fmla="*/ 5576 h 1981844"/>
                <a:gd name="connsiteX11" fmla="*/ 1618828 w 1877168"/>
                <a:gd name="connsiteY11" fmla="*/ 73469 h 1981844"/>
                <a:gd name="connsiteX12" fmla="*/ 1872319 w 1877168"/>
                <a:gd name="connsiteY12" fmla="*/ 78318 h 1981844"/>
                <a:gd name="connsiteX13" fmla="*/ 1877168 w 1877168"/>
                <a:gd name="connsiteY13" fmla="*/ 825125 h 1981844"/>
                <a:gd name="connsiteX14" fmla="*/ 1379361 w 1877168"/>
                <a:gd name="connsiteY14" fmla="*/ 825055 h 1981844"/>
                <a:gd name="connsiteX15" fmla="*/ 1343737 w 1877168"/>
                <a:gd name="connsiteY15" fmla="*/ 931810 h 1981844"/>
                <a:gd name="connsiteX16" fmla="*/ 1174008 w 1877168"/>
                <a:gd name="connsiteY16" fmla="*/ 1159732 h 1981844"/>
                <a:gd name="connsiteX17" fmla="*/ 1041336 w 1877168"/>
                <a:gd name="connsiteY17" fmla="*/ 1219315 h 1981844"/>
                <a:gd name="connsiteX18" fmla="*/ 679371 w 1877168"/>
                <a:gd name="connsiteY18" fmla="*/ 1324610 h 1981844"/>
                <a:gd name="connsiteX19" fmla="*/ 148375 w 1877168"/>
                <a:gd name="connsiteY19" fmla="*/ 1967972 h 1981844"/>
                <a:gd name="connsiteX20" fmla="*/ 65105 w 1877168"/>
                <a:gd name="connsiteY20" fmla="*/ 1972798 h 1981844"/>
                <a:gd name="connsiteX21" fmla="*/ 42 w 1877168"/>
                <a:gd name="connsiteY21" fmla="*/ 1826511 h 1981844"/>
                <a:gd name="connsiteX0" fmla="*/ 42 w 1877168"/>
                <a:gd name="connsiteY0" fmla="*/ 1826511 h 1981844"/>
                <a:gd name="connsiteX1" fmla="*/ 74414 w 1877168"/>
                <a:gd name="connsiteY1" fmla="*/ 1602245 h 1981844"/>
                <a:gd name="connsiteX2" fmla="*/ 338661 w 1877168"/>
                <a:gd name="connsiteY2" fmla="*/ 1262385 h 1981844"/>
                <a:gd name="connsiteX3" fmla="*/ 366597 w 1877168"/>
                <a:gd name="connsiteY3" fmla="*/ 1012618 h 1981844"/>
                <a:gd name="connsiteX4" fmla="*/ 330202 w 1877168"/>
                <a:gd name="connsiteY4" fmla="*/ 958255 h 1981844"/>
                <a:gd name="connsiteX5" fmla="*/ 286513 w 1877168"/>
                <a:gd name="connsiteY5" fmla="*/ 914691 h 1981844"/>
                <a:gd name="connsiteX6" fmla="*/ 823923 w 1877168"/>
                <a:gd name="connsiteY6" fmla="*/ 332960 h 1981844"/>
                <a:gd name="connsiteX7" fmla="*/ 817893 w 1877168"/>
                <a:gd name="connsiteY7" fmla="*/ 91781 h 1981844"/>
                <a:gd name="connsiteX8" fmla="*/ 1104639 w 1877168"/>
                <a:gd name="connsiteY8" fmla="*/ 79250 h 1981844"/>
                <a:gd name="connsiteX9" fmla="*/ 1277579 w 1877168"/>
                <a:gd name="connsiteY9" fmla="*/ 12340 h 1981844"/>
                <a:gd name="connsiteX10" fmla="*/ 1428797 w 1877168"/>
                <a:gd name="connsiteY10" fmla="*/ 5576 h 1981844"/>
                <a:gd name="connsiteX11" fmla="*/ 1618828 w 1877168"/>
                <a:gd name="connsiteY11" fmla="*/ 73469 h 1981844"/>
                <a:gd name="connsiteX12" fmla="*/ 1872319 w 1877168"/>
                <a:gd name="connsiteY12" fmla="*/ 78318 h 1981844"/>
                <a:gd name="connsiteX13" fmla="*/ 1877168 w 1877168"/>
                <a:gd name="connsiteY13" fmla="*/ 825125 h 1981844"/>
                <a:gd name="connsiteX14" fmla="*/ 1379361 w 1877168"/>
                <a:gd name="connsiteY14" fmla="*/ 825055 h 1981844"/>
                <a:gd name="connsiteX15" fmla="*/ 1343737 w 1877168"/>
                <a:gd name="connsiteY15" fmla="*/ 931810 h 1981844"/>
                <a:gd name="connsiteX16" fmla="*/ 1202583 w 1877168"/>
                <a:gd name="connsiteY16" fmla="*/ 1074007 h 1981844"/>
                <a:gd name="connsiteX17" fmla="*/ 1041336 w 1877168"/>
                <a:gd name="connsiteY17" fmla="*/ 1219315 h 1981844"/>
                <a:gd name="connsiteX18" fmla="*/ 679371 w 1877168"/>
                <a:gd name="connsiteY18" fmla="*/ 1324610 h 1981844"/>
                <a:gd name="connsiteX19" fmla="*/ 148375 w 1877168"/>
                <a:gd name="connsiteY19" fmla="*/ 1967972 h 1981844"/>
                <a:gd name="connsiteX20" fmla="*/ 65105 w 1877168"/>
                <a:gd name="connsiteY20" fmla="*/ 1972798 h 1981844"/>
                <a:gd name="connsiteX21" fmla="*/ 42 w 1877168"/>
                <a:gd name="connsiteY21" fmla="*/ 1826511 h 1981844"/>
                <a:gd name="connsiteX0" fmla="*/ 42 w 1877168"/>
                <a:gd name="connsiteY0" fmla="*/ 1826511 h 1981844"/>
                <a:gd name="connsiteX1" fmla="*/ 74414 w 1877168"/>
                <a:gd name="connsiteY1" fmla="*/ 1602245 h 1981844"/>
                <a:gd name="connsiteX2" fmla="*/ 338661 w 1877168"/>
                <a:gd name="connsiteY2" fmla="*/ 1262385 h 1981844"/>
                <a:gd name="connsiteX3" fmla="*/ 366597 w 1877168"/>
                <a:gd name="connsiteY3" fmla="*/ 1012618 h 1981844"/>
                <a:gd name="connsiteX4" fmla="*/ 330202 w 1877168"/>
                <a:gd name="connsiteY4" fmla="*/ 958255 h 1981844"/>
                <a:gd name="connsiteX5" fmla="*/ 286513 w 1877168"/>
                <a:gd name="connsiteY5" fmla="*/ 914691 h 1981844"/>
                <a:gd name="connsiteX6" fmla="*/ 823923 w 1877168"/>
                <a:gd name="connsiteY6" fmla="*/ 332960 h 1981844"/>
                <a:gd name="connsiteX7" fmla="*/ 817893 w 1877168"/>
                <a:gd name="connsiteY7" fmla="*/ 91781 h 1981844"/>
                <a:gd name="connsiteX8" fmla="*/ 1104639 w 1877168"/>
                <a:gd name="connsiteY8" fmla="*/ 79250 h 1981844"/>
                <a:gd name="connsiteX9" fmla="*/ 1277579 w 1877168"/>
                <a:gd name="connsiteY9" fmla="*/ 12340 h 1981844"/>
                <a:gd name="connsiteX10" fmla="*/ 1428797 w 1877168"/>
                <a:gd name="connsiteY10" fmla="*/ 5576 h 1981844"/>
                <a:gd name="connsiteX11" fmla="*/ 1618828 w 1877168"/>
                <a:gd name="connsiteY11" fmla="*/ 73469 h 1981844"/>
                <a:gd name="connsiteX12" fmla="*/ 1872319 w 1877168"/>
                <a:gd name="connsiteY12" fmla="*/ 78318 h 1981844"/>
                <a:gd name="connsiteX13" fmla="*/ 1877168 w 1877168"/>
                <a:gd name="connsiteY13" fmla="*/ 825125 h 1981844"/>
                <a:gd name="connsiteX14" fmla="*/ 1379361 w 1877168"/>
                <a:gd name="connsiteY14" fmla="*/ 825055 h 1981844"/>
                <a:gd name="connsiteX15" fmla="*/ 1329450 w 1877168"/>
                <a:gd name="connsiteY15" fmla="*/ 888948 h 1981844"/>
                <a:gd name="connsiteX16" fmla="*/ 1202583 w 1877168"/>
                <a:gd name="connsiteY16" fmla="*/ 1074007 h 1981844"/>
                <a:gd name="connsiteX17" fmla="*/ 1041336 w 1877168"/>
                <a:gd name="connsiteY17" fmla="*/ 1219315 h 1981844"/>
                <a:gd name="connsiteX18" fmla="*/ 679371 w 1877168"/>
                <a:gd name="connsiteY18" fmla="*/ 1324610 h 1981844"/>
                <a:gd name="connsiteX19" fmla="*/ 148375 w 1877168"/>
                <a:gd name="connsiteY19" fmla="*/ 1967972 h 1981844"/>
                <a:gd name="connsiteX20" fmla="*/ 65105 w 1877168"/>
                <a:gd name="connsiteY20" fmla="*/ 1972798 h 1981844"/>
                <a:gd name="connsiteX21" fmla="*/ 42 w 1877168"/>
                <a:gd name="connsiteY21" fmla="*/ 1826511 h 1981844"/>
                <a:gd name="connsiteX0" fmla="*/ 42 w 1877168"/>
                <a:gd name="connsiteY0" fmla="*/ 1826511 h 1981844"/>
                <a:gd name="connsiteX1" fmla="*/ 74414 w 1877168"/>
                <a:gd name="connsiteY1" fmla="*/ 1602245 h 1981844"/>
                <a:gd name="connsiteX2" fmla="*/ 338661 w 1877168"/>
                <a:gd name="connsiteY2" fmla="*/ 1262385 h 1981844"/>
                <a:gd name="connsiteX3" fmla="*/ 366597 w 1877168"/>
                <a:gd name="connsiteY3" fmla="*/ 1012618 h 1981844"/>
                <a:gd name="connsiteX4" fmla="*/ 330202 w 1877168"/>
                <a:gd name="connsiteY4" fmla="*/ 958255 h 1981844"/>
                <a:gd name="connsiteX5" fmla="*/ 286513 w 1877168"/>
                <a:gd name="connsiteY5" fmla="*/ 914691 h 1981844"/>
                <a:gd name="connsiteX6" fmla="*/ 823923 w 1877168"/>
                <a:gd name="connsiteY6" fmla="*/ 332960 h 1981844"/>
                <a:gd name="connsiteX7" fmla="*/ 817893 w 1877168"/>
                <a:gd name="connsiteY7" fmla="*/ 91781 h 1981844"/>
                <a:gd name="connsiteX8" fmla="*/ 1104639 w 1877168"/>
                <a:gd name="connsiteY8" fmla="*/ 79250 h 1981844"/>
                <a:gd name="connsiteX9" fmla="*/ 1277579 w 1877168"/>
                <a:gd name="connsiteY9" fmla="*/ 12340 h 1981844"/>
                <a:gd name="connsiteX10" fmla="*/ 1428797 w 1877168"/>
                <a:gd name="connsiteY10" fmla="*/ 5576 h 1981844"/>
                <a:gd name="connsiteX11" fmla="*/ 1618828 w 1877168"/>
                <a:gd name="connsiteY11" fmla="*/ 73469 h 1981844"/>
                <a:gd name="connsiteX12" fmla="*/ 1872319 w 1877168"/>
                <a:gd name="connsiteY12" fmla="*/ 78318 h 1981844"/>
                <a:gd name="connsiteX13" fmla="*/ 1877168 w 1877168"/>
                <a:gd name="connsiteY13" fmla="*/ 825125 h 1981844"/>
                <a:gd name="connsiteX14" fmla="*/ 1379361 w 1877168"/>
                <a:gd name="connsiteY14" fmla="*/ 825055 h 1981844"/>
                <a:gd name="connsiteX15" fmla="*/ 1329450 w 1877168"/>
                <a:gd name="connsiteY15" fmla="*/ 888948 h 1981844"/>
                <a:gd name="connsiteX16" fmla="*/ 1202583 w 1877168"/>
                <a:gd name="connsiteY16" fmla="*/ 1074007 h 1981844"/>
                <a:gd name="connsiteX17" fmla="*/ 1036574 w 1877168"/>
                <a:gd name="connsiteY17" fmla="*/ 1176453 h 1981844"/>
                <a:gd name="connsiteX18" fmla="*/ 679371 w 1877168"/>
                <a:gd name="connsiteY18" fmla="*/ 1324610 h 1981844"/>
                <a:gd name="connsiteX19" fmla="*/ 148375 w 1877168"/>
                <a:gd name="connsiteY19" fmla="*/ 1967972 h 1981844"/>
                <a:gd name="connsiteX20" fmla="*/ 65105 w 1877168"/>
                <a:gd name="connsiteY20" fmla="*/ 1972798 h 1981844"/>
                <a:gd name="connsiteX21" fmla="*/ 42 w 1877168"/>
                <a:gd name="connsiteY21" fmla="*/ 1826511 h 1981844"/>
                <a:gd name="connsiteX0" fmla="*/ 42 w 1877168"/>
                <a:gd name="connsiteY0" fmla="*/ 1826511 h 1981844"/>
                <a:gd name="connsiteX1" fmla="*/ 74414 w 1877168"/>
                <a:gd name="connsiteY1" fmla="*/ 1602245 h 1981844"/>
                <a:gd name="connsiteX2" fmla="*/ 338661 w 1877168"/>
                <a:gd name="connsiteY2" fmla="*/ 1262385 h 1981844"/>
                <a:gd name="connsiteX3" fmla="*/ 366597 w 1877168"/>
                <a:gd name="connsiteY3" fmla="*/ 1012618 h 1981844"/>
                <a:gd name="connsiteX4" fmla="*/ 330202 w 1877168"/>
                <a:gd name="connsiteY4" fmla="*/ 958255 h 1981844"/>
                <a:gd name="connsiteX5" fmla="*/ 286513 w 1877168"/>
                <a:gd name="connsiteY5" fmla="*/ 914691 h 1981844"/>
                <a:gd name="connsiteX6" fmla="*/ 823923 w 1877168"/>
                <a:gd name="connsiteY6" fmla="*/ 332960 h 1981844"/>
                <a:gd name="connsiteX7" fmla="*/ 817893 w 1877168"/>
                <a:gd name="connsiteY7" fmla="*/ 91781 h 1981844"/>
                <a:gd name="connsiteX8" fmla="*/ 1104639 w 1877168"/>
                <a:gd name="connsiteY8" fmla="*/ 79250 h 1981844"/>
                <a:gd name="connsiteX9" fmla="*/ 1277579 w 1877168"/>
                <a:gd name="connsiteY9" fmla="*/ 12340 h 1981844"/>
                <a:gd name="connsiteX10" fmla="*/ 1428797 w 1877168"/>
                <a:gd name="connsiteY10" fmla="*/ 5576 h 1981844"/>
                <a:gd name="connsiteX11" fmla="*/ 1618828 w 1877168"/>
                <a:gd name="connsiteY11" fmla="*/ 73469 h 1981844"/>
                <a:gd name="connsiteX12" fmla="*/ 1872319 w 1877168"/>
                <a:gd name="connsiteY12" fmla="*/ 78318 h 1981844"/>
                <a:gd name="connsiteX13" fmla="*/ 1877168 w 1877168"/>
                <a:gd name="connsiteY13" fmla="*/ 825125 h 1981844"/>
                <a:gd name="connsiteX14" fmla="*/ 1379361 w 1877168"/>
                <a:gd name="connsiteY14" fmla="*/ 825055 h 1981844"/>
                <a:gd name="connsiteX15" fmla="*/ 1329450 w 1877168"/>
                <a:gd name="connsiteY15" fmla="*/ 888948 h 1981844"/>
                <a:gd name="connsiteX16" fmla="*/ 1202583 w 1877168"/>
                <a:gd name="connsiteY16" fmla="*/ 1074007 h 1981844"/>
                <a:gd name="connsiteX17" fmla="*/ 1036574 w 1877168"/>
                <a:gd name="connsiteY17" fmla="*/ 1190741 h 1981844"/>
                <a:gd name="connsiteX18" fmla="*/ 679371 w 1877168"/>
                <a:gd name="connsiteY18" fmla="*/ 1324610 h 1981844"/>
                <a:gd name="connsiteX19" fmla="*/ 148375 w 1877168"/>
                <a:gd name="connsiteY19" fmla="*/ 1967972 h 1981844"/>
                <a:gd name="connsiteX20" fmla="*/ 65105 w 1877168"/>
                <a:gd name="connsiteY20" fmla="*/ 1972798 h 1981844"/>
                <a:gd name="connsiteX21" fmla="*/ 42 w 1877168"/>
                <a:gd name="connsiteY21" fmla="*/ 1826511 h 1981844"/>
                <a:gd name="connsiteX0" fmla="*/ 42 w 1877168"/>
                <a:gd name="connsiteY0" fmla="*/ 1826511 h 1981844"/>
                <a:gd name="connsiteX1" fmla="*/ 74414 w 1877168"/>
                <a:gd name="connsiteY1" fmla="*/ 1602245 h 1981844"/>
                <a:gd name="connsiteX2" fmla="*/ 338661 w 1877168"/>
                <a:gd name="connsiteY2" fmla="*/ 1262385 h 1981844"/>
                <a:gd name="connsiteX3" fmla="*/ 366597 w 1877168"/>
                <a:gd name="connsiteY3" fmla="*/ 1012618 h 1981844"/>
                <a:gd name="connsiteX4" fmla="*/ 330202 w 1877168"/>
                <a:gd name="connsiteY4" fmla="*/ 958255 h 1981844"/>
                <a:gd name="connsiteX5" fmla="*/ 286513 w 1877168"/>
                <a:gd name="connsiteY5" fmla="*/ 914691 h 1981844"/>
                <a:gd name="connsiteX6" fmla="*/ 823923 w 1877168"/>
                <a:gd name="connsiteY6" fmla="*/ 332960 h 1981844"/>
                <a:gd name="connsiteX7" fmla="*/ 817893 w 1877168"/>
                <a:gd name="connsiteY7" fmla="*/ 91781 h 1981844"/>
                <a:gd name="connsiteX8" fmla="*/ 1104639 w 1877168"/>
                <a:gd name="connsiteY8" fmla="*/ 79250 h 1981844"/>
                <a:gd name="connsiteX9" fmla="*/ 1277579 w 1877168"/>
                <a:gd name="connsiteY9" fmla="*/ 12340 h 1981844"/>
                <a:gd name="connsiteX10" fmla="*/ 1428797 w 1877168"/>
                <a:gd name="connsiteY10" fmla="*/ 5576 h 1981844"/>
                <a:gd name="connsiteX11" fmla="*/ 1618828 w 1877168"/>
                <a:gd name="connsiteY11" fmla="*/ 73469 h 1981844"/>
                <a:gd name="connsiteX12" fmla="*/ 1872319 w 1877168"/>
                <a:gd name="connsiteY12" fmla="*/ 78318 h 1981844"/>
                <a:gd name="connsiteX13" fmla="*/ 1877168 w 1877168"/>
                <a:gd name="connsiteY13" fmla="*/ 825125 h 1981844"/>
                <a:gd name="connsiteX14" fmla="*/ 1379361 w 1877168"/>
                <a:gd name="connsiteY14" fmla="*/ 825055 h 1981844"/>
                <a:gd name="connsiteX15" fmla="*/ 1202583 w 1877168"/>
                <a:gd name="connsiteY15" fmla="*/ 1074007 h 1981844"/>
                <a:gd name="connsiteX16" fmla="*/ 1036574 w 1877168"/>
                <a:gd name="connsiteY16" fmla="*/ 1190741 h 1981844"/>
                <a:gd name="connsiteX17" fmla="*/ 679371 w 1877168"/>
                <a:gd name="connsiteY17" fmla="*/ 1324610 h 1981844"/>
                <a:gd name="connsiteX18" fmla="*/ 148375 w 1877168"/>
                <a:gd name="connsiteY18" fmla="*/ 1967972 h 1981844"/>
                <a:gd name="connsiteX19" fmla="*/ 65105 w 1877168"/>
                <a:gd name="connsiteY19" fmla="*/ 1972798 h 1981844"/>
                <a:gd name="connsiteX20" fmla="*/ 42 w 1877168"/>
                <a:gd name="connsiteY20" fmla="*/ 1826511 h 1981844"/>
                <a:gd name="connsiteX0" fmla="*/ 42 w 1877168"/>
                <a:gd name="connsiteY0" fmla="*/ 1826511 h 1981844"/>
                <a:gd name="connsiteX1" fmla="*/ 74414 w 1877168"/>
                <a:gd name="connsiteY1" fmla="*/ 1602245 h 1981844"/>
                <a:gd name="connsiteX2" fmla="*/ 338661 w 1877168"/>
                <a:gd name="connsiteY2" fmla="*/ 1262385 h 1981844"/>
                <a:gd name="connsiteX3" fmla="*/ 366597 w 1877168"/>
                <a:gd name="connsiteY3" fmla="*/ 1012618 h 1981844"/>
                <a:gd name="connsiteX4" fmla="*/ 330202 w 1877168"/>
                <a:gd name="connsiteY4" fmla="*/ 958255 h 1981844"/>
                <a:gd name="connsiteX5" fmla="*/ 286513 w 1877168"/>
                <a:gd name="connsiteY5" fmla="*/ 914691 h 1981844"/>
                <a:gd name="connsiteX6" fmla="*/ 823923 w 1877168"/>
                <a:gd name="connsiteY6" fmla="*/ 332960 h 1981844"/>
                <a:gd name="connsiteX7" fmla="*/ 817893 w 1877168"/>
                <a:gd name="connsiteY7" fmla="*/ 91781 h 1981844"/>
                <a:gd name="connsiteX8" fmla="*/ 1104639 w 1877168"/>
                <a:gd name="connsiteY8" fmla="*/ 79250 h 1981844"/>
                <a:gd name="connsiteX9" fmla="*/ 1277579 w 1877168"/>
                <a:gd name="connsiteY9" fmla="*/ 12340 h 1981844"/>
                <a:gd name="connsiteX10" fmla="*/ 1428797 w 1877168"/>
                <a:gd name="connsiteY10" fmla="*/ 5576 h 1981844"/>
                <a:gd name="connsiteX11" fmla="*/ 1618828 w 1877168"/>
                <a:gd name="connsiteY11" fmla="*/ 73469 h 1981844"/>
                <a:gd name="connsiteX12" fmla="*/ 1872319 w 1877168"/>
                <a:gd name="connsiteY12" fmla="*/ 78318 h 1981844"/>
                <a:gd name="connsiteX13" fmla="*/ 1877168 w 1877168"/>
                <a:gd name="connsiteY13" fmla="*/ 825125 h 1981844"/>
                <a:gd name="connsiteX14" fmla="*/ 1379361 w 1877168"/>
                <a:gd name="connsiteY14" fmla="*/ 825055 h 1981844"/>
                <a:gd name="connsiteX15" fmla="*/ 1189883 w 1877168"/>
                <a:gd name="connsiteY15" fmla="*/ 1064482 h 1981844"/>
                <a:gd name="connsiteX16" fmla="*/ 1036574 w 1877168"/>
                <a:gd name="connsiteY16" fmla="*/ 1190741 h 1981844"/>
                <a:gd name="connsiteX17" fmla="*/ 679371 w 1877168"/>
                <a:gd name="connsiteY17" fmla="*/ 1324610 h 1981844"/>
                <a:gd name="connsiteX18" fmla="*/ 148375 w 1877168"/>
                <a:gd name="connsiteY18" fmla="*/ 1967972 h 1981844"/>
                <a:gd name="connsiteX19" fmla="*/ 65105 w 1877168"/>
                <a:gd name="connsiteY19" fmla="*/ 1972798 h 1981844"/>
                <a:gd name="connsiteX20" fmla="*/ 42 w 1877168"/>
                <a:gd name="connsiteY20" fmla="*/ 1826511 h 1981844"/>
                <a:gd name="connsiteX0" fmla="*/ 80 w 1877206"/>
                <a:gd name="connsiteY0" fmla="*/ 1826511 h 1972845"/>
                <a:gd name="connsiteX1" fmla="*/ 74452 w 1877206"/>
                <a:gd name="connsiteY1" fmla="*/ 1602245 h 1972845"/>
                <a:gd name="connsiteX2" fmla="*/ 338699 w 1877206"/>
                <a:gd name="connsiteY2" fmla="*/ 1262385 h 1972845"/>
                <a:gd name="connsiteX3" fmla="*/ 366635 w 1877206"/>
                <a:gd name="connsiteY3" fmla="*/ 1012618 h 1972845"/>
                <a:gd name="connsiteX4" fmla="*/ 330240 w 1877206"/>
                <a:gd name="connsiteY4" fmla="*/ 958255 h 1972845"/>
                <a:gd name="connsiteX5" fmla="*/ 286551 w 1877206"/>
                <a:gd name="connsiteY5" fmla="*/ 914691 h 1972845"/>
                <a:gd name="connsiteX6" fmla="*/ 823961 w 1877206"/>
                <a:gd name="connsiteY6" fmla="*/ 332960 h 1972845"/>
                <a:gd name="connsiteX7" fmla="*/ 817931 w 1877206"/>
                <a:gd name="connsiteY7" fmla="*/ 91781 h 1972845"/>
                <a:gd name="connsiteX8" fmla="*/ 1104677 w 1877206"/>
                <a:gd name="connsiteY8" fmla="*/ 79250 h 1972845"/>
                <a:gd name="connsiteX9" fmla="*/ 1277617 w 1877206"/>
                <a:gd name="connsiteY9" fmla="*/ 12340 h 1972845"/>
                <a:gd name="connsiteX10" fmla="*/ 1428835 w 1877206"/>
                <a:gd name="connsiteY10" fmla="*/ 5576 h 1972845"/>
                <a:gd name="connsiteX11" fmla="*/ 1618866 w 1877206"/>
                <a:gd name="connsiteY11" fmla="*/ 73469 h 1972845"/>
                <a:gd name="connsiteX12" fmla="*/ 1872357 w 1877206"/>
                <a:gd name="connsiteY12" fmla="*/ 78318 h 1972845"/>
                <a:gd name="connsiteX13" fmla="*/ 1877206 w 1877206"/>
                <a:gd name="connsiteY13" fmla="*/ 825125 h 1972845"/>
                <a:gd name="connsiteX14" fmla="*/ 1379399 w 1877206"/>
                <a:gd name="connsiteY14" fmla="*/ 825055 h 1972845"/>
                <a:gd name="connsiteX15" fmla="*/ 1189921 w 1877206"/>
                <a:gd name="connsiteY15" fmla="*/ 1064482 h 1972845"/>
                <a:gd name="connsiteX16" fmla="*/ 1036612 w 1877206"/>
                <a:gd name="connsiteY16" fmla="*/ 1190741 h 1972845"/>
                <a:gd name="connsiteX17" fmla="*/ 679409 w 1877206"/>
                <a:gd name="connsiteY17" fmla="*/ 1324610 h 1972845"/>
                <a:gd name="connsiteX18" fmla="*/ 275413 w 1877206"/>
                <a:gd name="connsiteY18" fmla="*/ 1844147 h 1972845"/>
                <a:gd name="connsiteX19" fmla="*/ 65143 w 1877206"/>
                <a:gd name="connsiteY19" fmla="*/ 1972798 h 1972845"/>
                <a:gd name="connsiteX20" fmla="*/ 80 w 1877206"/>
                <a:gd name="connsiteY20" fmla="*/ 1826511 h 1972845"/>
                <a:gd name="connsiteX0" fmla="*/ 91 w 1877217"/>
                <a:gd name="connsiteY0" fmla="*/ 1826511 h 1972889"/>
                <a:gd name="connsiteX1" fmla="*/ 74463 w 1877217"/>
                <a:gd name="connsiteY1" fmla="*/ 1602245 h 1972889"/>
                <a:gd name="connsiteX2" fmla="*/ 338710 w 1877217"/>
                <a:gd name="connsiteY2" fmla="*/ 1262385 h 1972889"/>
                <a:gd name="connsiteX3" fmla="*/ 366646 w 1877217"/>
                <a:gd name="connsiteY3" fmla="*/ 1012618 h 1972889"/>
                <a:gd name="connsiteX4" fmla="*/ 330251 w 1877217"/>
                <a:gd name="connsiteY4" fmla="*/ 958255 h 1972889"/>
                <a:gd name="connsiteX5" fmla="*/ 286562 w 1877217"/>
                <a:gd name="connsiteY5" fmla="*/ 914691 h 1972889"/>
                <a:gd name="connsiteX6" fmla="*/ 823972 w 1877217"/>
                <a:gd name="connsiteY6" fmla="*/ 332960 h 1972889"/>
                <a:gd name="connsiteX7" fmla="*/ 817942 w 1877217"/>
                <a:gd name="connsiteY7" fmla="*/ 91781 h 1972889"/>
                <a:gd name="connsiteX8" fmla="*/ 1104688 w 1877217"/>
                <a:gd name="connsiteY8" fmla="*/ 79250 h 1972889"/>
                <a:gd name="connsiteX9" fmla="*/ 1277628 w 1877217"/>
                <a:gd name="connsiteY9" fmla="*/ 12340 h 1972889"/>
                <a:gd name="connsiteX10" fmla="*/ 1428846 w 1877217"/>
                <a:gd name="connsiteY10" fmla="*/ 5576 h 1972889"/>
                <a:gd name="connsiteX11" fmla="*/ 1618877 w 1877217"/>
                <a:gd name="connsiteY11" fmla="*/ 73469 h 1972889"/>
                <a:gd name="connsiteX12" fmla="*/ 1872368 w 1877217"/>
                <a:gd name="connsiteY12" fmla="*/ 78318 h 1972889"/>
                <a:gd name="connsiteX13" fmla="*/ 1877217 w 1877217"/>
                <a:gd name="connsiteY13" fmla="*/ 825125 h 1972889"/>
                <a:gd name="connsiteX14" fmla="*/ 1379410 w 1877217"/>
                <a:gd name="connsiteY14" fmla="*/ 825055 h 1972889"/>
                <a:gd name="connsiteX15" fmla="*/ 1189932 w 1877217"/>
                <a:gd name="connsiteY15" fmla="*/ 1064482 h 1972889"/>
                <a:gd name="connsiteX16" fmla="*/ 1036623 w 1877217"/>
                <a:gd name="connsiteY16" fmla="*/ 1190741 h 1972889"/>
                <a:gd name="connsiteX17" fmla="*/ 679420 w 1877217"/>
                <a:gd name="connsiteY17" fmla="*/ 1324610 h 1972889"/>
                <a:gd name="connsiteX18" fmla="*/ 291302 w 1877217"/>
                <a:gd name="connsiteY18" fmla="*/ 1850497 h 1972889"/>
                <a:gd name="connsiteX19" fmla="*/ 65154 w 1877217"/>
                <a:gd name="connsiteY19" fmla="*/ 1972798 h 1972889"/>
                <a:gd name="connsiteX20" fmla="*/ 91 w 1877217"/>
                <a:gd name="connsiteY20" fmla="*/ 1826511 h 1972889"/>
                <a:gd name="connsiteX0" fmla="*/ 80 w 1877206"/>
                <a:gd name="connsiteY0" fmla="*/ 1826511 h 1877886"/>
                <a:gd name="connsiteX1" fmla="*/ 74452 w 1877206"/>
                <a:gd name="connsiteY1" fmla="*/ 1602245 h 1877886"/>
                <a:gd name="connsiteX2" fmla="*/ 338699 w 1877206"/>
                <a:gd name="connsiteY2" fmla="*/ 1262385 h 1877886"/>
                <a:gd name="connsiteX3" fmla="*/ 366635 w 1877206"/>
                <a:gd name="connsiteY3" fmla="*/ 1012618 h 1877886"/>
                <a:gd name="connsiteX4" fmla="*/ 330240 w 1877206"/>
                <a:gd name="connsiteY4" fmla="*/ 958255 h 1877886"/>
                <a:gd name="connsiteX5" fmla="*/ 286551 w 1877206"/>
                <a:gd name="connsiteY5" fmla="*/ 914691 h 1877886"/>
                <a:gd name="connsiteX6" fmla="*/ 823961 w 1877206"/>
                <a:gd name="connsiteY6" fmla="*/ 332960 h 1877886"/>
                <a:gd name="connsiteX7" fmla="*/ 817931 w 1877206"/>
                <a:gd name="connsiteY7" fmla="*/ 91781 h 1877886"/>
                <a:gd name="connsiteX8" fmla="*/ 1104677 w 1877206"/>
                <a:gd name="connsiteY8" fmla="*/ 79250 h 1877886"/>
                <a:gd name="connsiteX9" fmla="*/ 1277617 w 1877206"/>
                <a:gd name="connsiteY9" fmla="*/ 12340 h 1877886"/>
                <a:gd name="connsiteX10" fmla="*/ 1428835 w 1877206"/>
                <a:gd name="connsiteY10" fmla="*/ 5576 h 1877886"/>
                <a:gd name="connsiteX11" fmla="*/ 1618866 w 1877206"/>
                <a:gd name="connsiteY11" fmla="*/ 73469 h 1877886"/>
                <a:gd name="connsiteX12" fmla="*/ 1872357 w 1877206"/>
                <a:gd name="connsiteY12" fmla="*/ 78318 h 1877886"/>
                <a:gd name="connsiteX13" fmla="*/ 1877206 w 1877206"/>
                <a:gd name="connsiteY13" fmla="*/ 825125 h 1877886"/>
                <a:gd name="connsiteX14" fmla="*/ 1379399 w 1877206"/>
                <a:gd name="connsiteY14" fmla="*/ 825055 h 1877886"/>
                <a:gd name="connsiteX15" fmla="*/ 1189921 w 1877206"/>
                <a:gd name="connsiteY15" fmla="*/ 1064482 h 1877886"/>
                <a:gd name="connsiteX16" fmla="*/ 1036612 w 1877206"/>
                <a:gd name="connsiteY16" fmla="*/ 1190741 h 1877886"/>
                <a:gd name="connsiteX17" fmla="*/ 679409 w 1877206"/>
                <a:gd name="connsiteY17" fmla="*/ 1324610 h 1877886"/>
                <a:gd name="connsiteX18" fmla="*/ 291291 w 1877206"/>
                <a:gd name="connsiteY18" fmla="*/ 1850497 h 1877886"/>
                <a:gd name="connsiteX19" fmla="*/ 68318 w 1877206"/>
                <a:gd name="connsiteY19" fmla="*/ 1877548 h 1877886"/>
                <a:gd name="connsiteX20" fmla="*/ 80 w 1877206"/>
                <a:gd name="connsiteY20" fmla="*/ 1826511 h 1877886"/>
                <a:gd name="connsiteX0" fmla="*/ 24 w 1877150"/>
                <a:gd name="connsiteY0" fmla="*/ 1826511 h 1928486"/>
                <a:gd name="connsiteX1" fmla="*/ 74396 w 1877150"/>
                <a:gd name="connsiteY1" fmla="*/ 1602245 h 1928486"/>
                <a:gd name="connsiteX2" fmla="*/ 338643 w 1877150"/>
                <a:gd name="connsiteY2" fmla="*/ 1262385 h 1928486"/>
                <a:gd name="connsiteX3" fmla="*/ 366579 w 1877150"/>
                <a:gd name="connsiteY3" fmla="*/ 1012618 h 1928486"/>
                <a:gd name="connsiteX4" fmla="*/ 330184 w 1877150"/>
                <a:gd name="connsiteY4" fmla="*/ 958255 h 1928486"/>
                <a:gd name="connsiteX5" fmla="*/ 286495 w 1877150"/>
                <a:gd name="connsiteY5" fmla="*/ 914691 h 1928486"/>
                <a:gd name="connsiteX6" fmla="*/ 823905 w 1877150"/>
                <a:gd name="connsiteY6" fmla="*/ 332960 h 1928486"/>
                <a:gd name="connsiteX7" fmla="*/ 817875 w 1877150"/>
                <a:gd name="connsiteY7" fmla="*/ 91781 h 1928486"/>
                <a:gd name="connsiteX8" fmla="*/ 1104621 w 1877150"/>
                <a:gd name="connsiteY8" fmla="*/ 79250 h 1928486"/>
                <a:gd name="connsiteX9" fmla="*/ 1277561 w 1877150"/>
                <a:gd name="connsiteY9" fmla="*/ 12340 h 1928486"/>
                <a:gd name="connsiteX10" fmla="*/ 1428779 w 1877150"/>
                <a:gd name="connsiteY10" fmla="*/ 5576 h 1928486"/>
                <a:gd name="connsiteX11" fmla="*/ 1618810 w 1877150"/>
                <a:gd name="connsiteY11" fmla="*/ 73469 h 1928486"/>
                <a:gd name="connsiteX12" fmla="*/ 1872301 w 1877150"/>
                <a:gd name="connsiteY12" fmla="*/ 78318 h 1928486"/>
                <a:gd name="connsiteX13" fmla="*/ 1877150 w 1877150"/>
                <a:gd name="connsiteY13" fmla="*/ 825125 h 1928486"/>
                <a:gd name="connsiteX14" fmla="*/ 1379343 w 1877150"/>
                <a:gd name="connsiteY14" fmla="*/ 825055 h 1928486"/>
                <a:gd name="connsiteX15" fmla="*/ 1189865 w 1877150"/>
                <a:gd name="connsiteY15" fmla="*/ 1064482 h 1928486"/>
                <a:gd name="connsiteX16" fmla="*/ 1036556 w 1877150"/>
                <a:gd name="connsiteY16" fmla="*/ 1190741 h 1928486"/>
                <a:gd name="connsiteX17" fmla="*/ 679353 w 1877150"/>
                <a:gd name="connsiteY17" fmla="*/ 1324610 h 1928486"/>
                <a:gd name="connsiteX18" fmla="*/ 291235 w 1877150"/>
                <a:gd name="connsiteY18" fmla="*/ 1850497 h 1928486"/>
                <a:gd name="connsiteX19" fmla="*/ 122237 w 1877150"/>
                <a:gd name="connsiteY19" fmla="*/ 1928348 h 1928486"/>
                <a:gd name="connsiteX20" fmla="*/ 24 w 1877150"/>
                <a:gd name="connsiteY20" fmla="*/ 1826511 h 1928486"/>
                <a:gd name="connsiteX0" fmla="*/ 24 w 1877150"/>
                <a:gd name="connsiteY0" fmla="*/ 1826511 h 1928419"/>
                <a:gd name="connsiteX1" fmla="*/ 74396 w 1877150"/>
                <a:gd name="connsiteY1" fmla="*/ 1602245 h 1928419"/>
                <a:gd name="connsiteX2" fmla="*/ 338643 w 1877150"/>
                <a:gd name="connsiteY2" fmla="*/ 1262385 h 1928419"/>
                <a:gd name="connsiteX3" fmla="*/ 366579 w 1877150"/>
                <a:gd name="connsiteY3" fmla="*/ 1012618 h 1928419"/>
                <a:gd name="connsiteX4" fmla="*/ 330184 w 1877150"/>
                <a:gd name="connsiteY4" fmla="*/ 958255 h 1928419"/>
                <a:gd name="connsiteX5" fmla="*/ 286495 w 1877150"/>
                <a:gd name="connsiteY5" fmla="*/ 914691 h 1928419"/>
                <a:gd name="connsiteX6" fmla="*/ 823905 w 1877150"/>
                <a:gd name="connsiteY6" fmla="*/ 332960 h 1928419"/>
                <a:gd name="connsiteX7" fmla="*/ 817875 w 1877150"/>
                <a:gd name="connsiteY7" fmla="*/ 91781 h 1928419"/>
                <a:gd name="connsiteX8" fmla="*/ 1104621 w 1877150"/>
                <a:gd name="connsiteY8" fmla="*/ 79250 h 1928419"/>
                <a:gd name="connsiteX9" fmla="*/ 1277561 w 1877150"/>
                <a:gd name="connsiteY9" fmla="*/ 12340 h 1928419"/>
                <a:gd name="connsiteX10" fmla="*/ 1428779 w 1877150"/>
                <a:gd name="connsiteY10" fmla="*/ 5576 h 1928419"/>
                <a:gd name="connsiteX11" fmla="*/ 1618810 w 1877150"/>
                <a:gd name="connsiteY11" fmla="*/ 73469 h 1928419"/>
                <a:gd name="connsiteX12" fmla="*/ 1872301 w 1877150"/>
                <a:gd name="connsiteY12" fmla="*/ 78318 h 1928419"/>
                <a:gd name="connsiteX13" fmla="*/ 1877150 w 1877150"/>
                <a:gd name="connsiteY13" fmla="*/ 825125 h 1928419"/>
                <a:gd name="connsiteX14" fmla="*/ 1379343 w 1877150"/>
                <a:gd name="connsiteY14" fmla="*/ 825055 h 1928419"/>
                <a:gd name="connsiteX15" fmla="*/ 1189865 w 1877150"/>
                <a:gd name="connsiteY15" fmla="*/ 1064482 h 1928419"/>
                <a:gd name="connsiteX16" fmla="*/ 1036556 w 1877150"/>
                <a:gd name="connsiteY16" fmla="*/ 1190741 h 1928419"/>
                <a:gd name="connsiteX17" fmla="*/ 679353 w 1877150"/>
                <a:gd name="connsiteY17" fmla="*/ 1324610 h 1928419"/>
                <a:gd name="connsiteX18" fmla="*/ 291235 w 1877150"/>
                <a:gd name="connsiteY18" fmla="*/ 1844147 h 1928419"/>
                <a:gd name="connsiteX19" fmla="*/ 122237 w 1877150"/>
                <a:gd name="connsiteY19" fmla="*/ 1928348 h 1928419"/>
                <a:gd name="connsiteX20" fmla="*/ 24 w 1877150"/>
                <a:gd name="connsiteY20" fmla="*/ 1826511 h 1928419"/>
                <a:gd name="connsiteX0" fmla="*/ 24 w 1877150"/>
                <a:gd name="connsiteY0" fmla="*/ 1826511 h 1928419"/>
                <a:gd name="connsiteX1" fmla="*/ 74396 w 1877150"/>
                <a:gd name="connsiteY1" fmla="*/ 1602245 h 1928419"/>
                <a:gd name="connsiteX2" fmla="*/ 338643 w 1877150"/>
                <a:gd name="connsiteY2" fmla="*/ 1262385 h 1928419"/>
                <a:gd name="connsiteX3" fmla="*/ 366579 w 1877150"/>
                <a:gd name="connsiteY3" fmla="*/ 1012618 h 1928419"/>
                <a:gd name="connsiteX4" fmla="*/ 330184 w 1877150"/>
                <a:gd name="connsiteY4" fmla="*/ 958255 h 1928419"/>
                <a:gd name="connsiteX5" fmla="*/ 286495 w 1877150"/>
                <a:gd name="connsiteY5" fmla="*/ 914691 h 1928419"/>
                <a:gd name="connsiteX6" fmla="*/ 823905 w 1877150"/>
                <a:gd name="connsiteY6" fmla="*/ 332960 h 1928419"/>
                <a:gd name="connsiteX7" fmla="*/ 817875 w 1877150"/>
                <a:gd name="connsiteY7" fmla="*/ 91781 h 1928419"/>
                <a:gd name="connsiteX8" fmla="*/ 1104621 w 1877150"/>
                <a:gd name="connsiteY8" fmla="*/ 79250 h 1928419"/>
                <a:gd name="connsiteX9" fmla="*/ 1277561 w 1877150"/>
                <a:gd name="connsiteY9" fmla="*/ 12340 h 1928419"/>
                <a:gd name="connsiteX10" fmla="*/ 1428779 w 1877150"/>
                <a:gd name="connsiteY10" fmla="*/ 5576 h 1928419"/>
                <a:gd name="connsiteX11" fmla="*/ 1618810 w 1877150"/>
                <a:gd name="connsiteY11" fmla="*/ 73469 h 1928419"/>
                <a:gd name="connsiteX12" fmla="*/ 1872301 w 1877150"/>
                <a:gd name="connsiteY12" fmla="*/ 78318 h 1928419"/>
                <a:gd name="connsiteX13" fmla="*/ 1877150 w 1877150"/>
                <a:gd name="connsiteY13" fmla="*/ 825125 h 1928419"/>
                <a:gd name="connsiteX14" fmla="*/ 1379343 w 1877150"/>
                <a:gd name="connsiteY14" fmla="*/ 825055 h 1928419"/>
                <a:gd name="connsiteX15" fmla="*/ 1189865 w 1877150"/>
                <a:gd name="connsiteY15" fmla="*/ 1064482 h 1928419"/>
                <a:gd name="connsiteX16" fmla="*/ 1036556 w 1877150"/>
                <a:gd name="connsiteY16" fmla="*/ 1190741 h 1928419"/>
                <a:gd name="connsiteX17" fmla="*/ 679353 w 1877150"/>
                <a:gd name="connsiteY17" fmla="*/ 1324610 h 1928419"/>
                <a:gd name="connsiteX18" fmla="*/ 291235 w 1877150"/>
                <a:gd name="connsiteY18" fmla="*/ 1844147 h 1928419"/>
                <a:gd name="connsiteX19" fmla="*/ 122237 w 1877150"/>
                <a:gd name="connsiteY19" fmla="*/ 1928348 h 1928419"/>
                <a:gd name="connsiteX20" fmla="*/ 24 w 1877150"/>
                <a:gd name="connsiteY20" fmla="*/ 1826511 h 1928419"/>
                <a:gd name="connsiteX0" fmla="*/ 24 w 1877150"/>
                <a:gd name="connsiteY0" fmla="*/ 1826511 h 1928507"/>
                <a:gd name="connsiteX1" fmla="*/ 74396 w 1877150"/>
                <a:gd name="connsiteY1" fmla="*/ 1602245 h 1928507"/>
                <a:gd name="connsiteX2" fmla="*/ 338643 w 1877150"/>
                <a:gd name="connsiteY2" fmla="*/ 1262385 h 1928507"/>
                <a:gd name="connsiteX3" fmla="*/ 366579 w 1877150"/>
                <a:gd name="connsiteY3" fmla="*/ 1012618 h 1928507"/>
                <a:gd name="connsiteX4" fmla="*/ 330184 w 1877150"/>
                <a:gd name="connsiteY4" fmla="*/ 958255 h 1928507"/>
                <a:gd name="connsiteX5" fmla="*/ 286495 w 1877150"/>
                <a:gd name="connsiteY5" fmla="*/ 914691 h 1928507"/>
                <a:gd name="connsiteX6" fmla="*/ 823905 w 1877150"/>
                <a:gd name="connsiteY6" fmla="*/ 332960 h 1928507"/>
                <a:gd name="connsiteX7" fmla="*/ 817875 w 1877150"/>
                <a:gd name="connsiteY7" fmla="*/ 91781 h 1928507"/>
                <a:gd name="connsiteX8" fmla="*/ 1104621 w 1877150"/>
                <a:gd name="connsiteY8" fmla="*/ 79250 h 1928507"/>
                <a:gd name="connsiteX9" fmla="*/ 1277561 w 1877150"/>
                <a:gd name="connsiteY9" fmla="*/ 12340 h 1928507"/>
                <a:gd name="connsiteX10" fmla="*/ 1428779 w 1877150"/>
                <a:gd name="connsiteY10" fmla="*/ 5576 h 1928507"/>
                <a:gd name="connsiteX11" fmla="*/ 1618810 w 1877150"/>
                <a:gd name="connsiteY11" fmla="*/ 73469 h 1928507"/>
                <a:gd name="connsiteX12" fmla="*/ 1872301 w 1877150"/>
                <a:gd name="connsiteY12" fmla="*/ 78318 h 1928507"/>
                <a:gd name="connsiteX13" fmla="*/ 1877150 w 1877150"/>
                <a:gd name="connsiteY13" fmla="*/ 825125 h 1928507"/>
                <a:gd name="connsiteX14" fmla="*/ 1379343 w 1877150"/>
                <a:gd name="connsiteY14" fmla="*/ 825055 h 1928507"/>
                <a:gd name="connsiteX15" fmla="*/ 1189865 w 1877150"/>
                <a:gd name="connsiteY15" fmla="*/ 1064482 h 1928507"/>
                <a:gd name="connsiteX16" fmla="*/ 1036556 w 1877150"/>
                <a:gd name="connsiteY16" fmla="*/ 1190741 h 1928507"/>
                <a:gd name="connsiteX17" fmla="*/ 679353 w 1877150"/>
                <a:gd name="connsiteY17" fmla="*/ 1324610 h 1928507"/>
                <a:gd name="connsiteX18" fmla="*/ 291235 w 1877150"/>
                <a:gd name="connsiteY18" fmla="*/ 1844147 h 1928507"/>
                <a:gd name="connsiteX19" fmla="*/ 122237 w 1877150"/>
                <a:gd name="connsiteY19" fmla="*/ 1928348 h 1928507"/>
                <a:gd name="connsiteX20" fmla="*/ 24 w 1877150"/>
                <a:gd name="connsiteY20" fmla="*/ 1826511 h 1928507"/>
                <a:gd name="connsiteX0" fmla="*/ 24 w 1877147"/>
                <a:gd name="connsiteY0" fmla="*/ 1801111 h 1929144"/>
                <a:gd name="connsiteX1" fmla="*/ 74393 w 1877147"/>
                <a:gd name="connsiteY1" fmla="*/ 1602245 h 1929144"/>
                <a:gd name="connsiteX2" fmla="*/ 338640 w 1877147"/>
                <a:gd name="connsiteY2" fmla="*/ 1262385 h 1929144"/>
                <a:gd name="connsiteX3" fmla="*/ 366576 w 1877147"/>
                <a:gd name="connsiteY3" fmla="*/ 1012618 h 1929144"/>
                <a:gd name="connsiteX4" fmla="*/ 330181 w 1877147"/>
                <a:gd name="connsiteY4" fmla="*/ 958255 h 1929144"/>
                <a:gd name="connsiteX5" fmla="*/ 286492 w 1877147"/>
                <a:gd name="connsiteY5" fmla="*/ 914691 h 1929144"/>
                <a:gd name="connsiteX6" fmla="*/ 823902 w 1877147"/>
                <a:gd name="connsiteY6" fmla="*/ 332960 h 1929144"/>
                <a:gd name="connsiteX7" fmla="*/ 817872 w 1877147"/>
                <a:gd name="connsiteY7" fmla="*/ 91781 h 1929144"/>
                <a:gd name="connsiteX8" fmla="*/ 1104618 w 1877147"/>
                <a:gd name="connsiteY8" fmla="*/ 79250 h 1929144"/>
                <a:gd name="connsiteX9" fmla="*/ 1277558 w 1877147"/>
                <a:gd name="connsiteY9" fmla="*/ 12340 h 1929144"/>
                <a:gd name="connsiteX10" fmla="*/ 1428776 w 1877147"/>
                <a:gd name="connsiteY10" fmla="*/ 5576 h 1929144"/>
                <a:gd name="connsiteX11" fmla="*/ 1618807 w 1877147"/>
                <a:gd name="connsiteY11" fmla="*/ 73469 h 1929144"/>
                <a:gd name="connsiteX12" fmla="*/ 1872298 w 1877147"/>
                <a:gd name="connsiteY12" fmla="*/ 78318 h 1929144"/>
                <a:gd name="connsiteX13" fmla="*/ 1877147 w 1877147"/>
                <a:gd name="connsiteY13" fmla="*/ 825125 h 1929144"/>
                <a:gd name="connsiteX14" fmla="*/ 1379340 w 1877147"/>
                <a:gd name="connsiteY14" fmla="*/ 825055 h 1929144"/>
                <a:gd name="connsiteX15" fmla="*/ 1189862 w 1877147"/>
                <a:gd name="connsiteY15" fmla="*/ 1064482 h 1929144"/>
                <a:gd name="connsiteX16" fmla="*/ 1036553 w 1877147"/>
                <a:gd name="connsiteY16" fmla="*/ 1190741 h 1929144"/>
                <a:gd name="connsiteX17" fmla="*/ 679350 w 1877147"/>
                <a:gd name="connsiteY17" fmla="*/ 1324610 h 1929144"/>
                <a:gd name="connsiteX18" fmla="*/ 291232 w 1877147"/>
                <a:gd name="connsiteY18" fmla="*/ 1844147 h 1929144"/>
                <a:gd name="connsiteX19" fmla="*/ 122234 w 1877147"/>
                <a:gd name="connsiteY19" fmla="*/ 1928348 h 1929144"/>
                <a:gd name="connsiteX20" fmla="*/ 24 w 1877147"/>
                <a:gd name="connsiteY20" fmla="*/ 1801111 h 1929144"/>
                <a:gd name="connsiteX0" fmla="*/ 24 w 1877147"/>
                <a:gd name="connsiteY0" fmla="*/ 1801111 h 1929144"/>
                <a:gd name="connsiteX1" fmla="*/ 64871 w 1877147"/>
                <a:gd name="connsiteY1" fmla="*/ 1589545 h 1929144"/>
                <a:gd name="connsiteX2" fmla="*/ 338640 w 1877147"/>
                <a:gd name="connsiteY2" fmla="*/ 1262385 h 1929144"/>
                <a:gd name="connsiteX3" fmla="*/ 366576 w 1877147"/>
                <a:gd name="connsiteY3" fmla="*/ 1012618 h 1929144"/>
                <a:gd name="connsiteX4" fmla="*/ 330181 w 1877147"/>
                <a:gd name="connsiteY4" fmla="*/ 958255 h 1929144"/>
                <a:gd name="connsiteX5" fmla="*/ 286492 w 1877147"/>
                <a:gd name="connsiteY5" fmla="*/ 914691 h 1929144"/>
                <a:gd name="connsiteX6" fmla="*/ 823902 w 1877147"/>
                <a:gd name="connsiteY6" fmla="*/ 332960 h 1929144"/>
                <a:gd name="connsiteX7" fmla="*/ 817872 w 1877147"/>
                <a:gd name="connsiteY7" fmla="*/ 91781 h 1929144"/>
                <a:gd name="connsiteX8" fmla="*/ 1104618 w 1877147"/>
                <a:gd name="connsiteY8" fmla="*/ 79250 h 1929144"/>
                <a:gd name="connsiteX9" fmla="*/ 1277558 w 1877147"/>
                <a:gd name="connsiteY9" fmla="*/ 12340 h 1929144"/>
                <a:gd name="connsiteX10" fmla="*/ 1428776 w 1877147"/>
                <a:gd name="connsiteY10" fmla="*/ 5576 h 1929144"/>
                <a:gd name="connsiteX11" fmla="*/ 1618807 w 1877147"/>
                <a:gd name="connsiteY11" fmla="*/ 73469 h 1929144"/>
                <a:gd name="connsiteX12" fmla="*/ 1872298 w 1877147"/>
                <a:gd name="connsiteY12" fmla="*/ 78318 h 1929144"/>
                <a:gd name="connsiteX13" fmla="*/ 1877147 w 1877147"/>
                <a:gd name="connsiteY13" fmla="*/ 825125 h 1929144"/>
                <a:gd name="connsiteX14" fmla="*/ 1379340 w 1877147"/>
                <a:gd name="connsiteY14" fmla="*/ 825055 h 1929144"/>
                <a:gd name="connsiteX15" fmla="*/ 1189862 w 1877147"/>
                <a:gd name="connsiteY15" fmla="*/ 1064482 h 1929144"/>
                <a:gd name="connsiteX16" fmla="*/ 1036553 w 1877147"/>
                <a:gd name="connsiteY16" fmla="*/ 1190741 h 1929144"/>
                <a:gd name="connsiteX17" fmla="*/ 679350 w 1877147"/>
                <a:gd name="connsiteY17" fmla="*/ 1324610 h 1929144"/>
                <a:gd name="connsiteX18" fmla="*/ 291232 w 1877147"/>
                <a:gd name="connsiteY18" fmla="*/ 1844147 h 1929144"/>
                <a:gd name="connsiteX19" fmla="*/ 122234 w 1877147"/>
                <a:gd name="connsiteY19" fmla="*/ 1928348 h 1929144"/>
                <a:gd name="connsiteX20" fmla="*/ 24 w 1877147"/>
                <a:gd name="connsiteY20" fmla="*/ 1801111 h 192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77147" h="1929144">
                  <a:moveTo>
                    <a:pt x="24" y="1801111"/>
                  </a:moveTo>
                  <a:cubicBezTo>
                    <a:pt x="1575" y="1739353"/>
                    <a:pt x="8435" y="1679333"/>
                    <a:pt x="64871" y="1589545"/>
                  </a:cubicBezTo>
                  <a:cubicBezTo>
                    <a:pt x="121307" y="1499757"/>
                    <a:pt x="288356" y="1358539"/>
                    <a:pt x="338640" y="1262385"/>
                  </a:cubicBezTo>
                  <a:cubicBezTo>
                    <a:pt x="388924" y="1166231"/>
                    <a:pt x="397085" y="1087380"/>
                    <a:pt x="366576" y="1012618"/>
                  </a:cubicBezTo>
                  <a:cubicBezTo>
                    <a:pt x="359706" y="996049"/>
                    <a:pt x="346713" y="977410"/>
                    <a:pt x="330181" y="958255"/>
                  </a:cubicBezTo>
                  <a:lnTo>
                    <a:pt x="286492" y="914691"/>
                  </a:lnTo>
                  <a:lnTo>
                    <a:pt x="823902" y="332960"/>
                  </a:lnTo>
                  <a:lnTo>
                    <a:pt x="817872" y="91781"/>
                  </a:lnTo>
                  <a:lnTo>
                    <a:pt x="1104618" y="79250"/>
                  </a:lnTo>
                  <a:cubicBezTo>
                    <a:pt x="1162265" y="56947"/>
                    <a:pt x="1223532" y="24618"/>
                    <a:pt x="1277558" y="12340"/>
                  </a:cubicBezTo>
                  <a:cubicBezTo>
                    <a:pt x="1331584" y="62"/>
                    <a:pt x="1371901" y="-4613"/>
                    <a:pt x="1428776" y="5576"/>
                  </a:cubicBezTo>
                  <a:cubicBezTo>
                    <a:pt x="1485651" y="15765"/>
                    <a:pt x="1550108" y="61346"/>
                    <a:pt x="1618807" y="73469"/>
                  </a:cubicBezTo>
                  <a:lnTo>
                    <a:pt x="1872298" y="78318"/>
                  </a:lnTo>
                  <a:cubicBezTo>
                    <a:pt x="1873915" y="327254"/>
                    <a:pt x="1875530" y="576188"/>
                    <a:pt x="1877147" y="825125"/>
                  </a:cubicBezTo>
                  <a:lnTo>
                    <a:pt x="1379340" y="825055"/>
                  </a:lnTo>
                  <a:cubicBezTo>
                    <a:pt x="1266909" y="866535"/>
                    <a:pt x="1246993" y="1003534"/>
                    <a:pt x="1189862" y="1064482"/>
                  </a:cubicBezTo>
                  <a:cubicBezTo>
                    <a:pt x="1141049" y="1114781"/>
                    <a:pt x="1112526" y="1145480"/>
                    <a:pt x="1036553" y="1190741"/>
                  </a:cubicBezTo>
                  <a:cubicBezTo>
                    <a:pt x="957761" y="1253025"/>
                    <a:pt x="803570" y="1215709"/>
                    <a:pt x="679350" y="1324610"/>
                  </a:cubicBezTo>
                  <a:cubicBezTo>
                    <a:pt x="555130" y="1433511"/>
                    <a:pt x="387971" y="1757292"/>
                    <a:pt x="291232" y="1844147"/>
                  </a:cubicBezTo>
                  <a:cubicBezTo>
                    <a:pt x="238078" y="1893185"/>
                    <a:pt x="170769" y="1935521"/>
                    <a:pt x="122234" y="1928348"/>
                  </a:cubicBezTo>
                  <a:cubicBezTo>
                    <a:pt x="73699" y="1921175"/>
                    <a:pt x="-1528" y="1862870"/>
                    <a:pt x="24" y="180111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 flipV="1">
              <a:off x="2305547" y="2340192"/>
              <a:ext cx="2359954" cy="1684311"/>
            </a:xfrm>
            <a:custGeom>
              <a:avLst/>
              <a:gdLst>
                <a:gd name="connsiteX0" fmla="*/ 1207238 w 3466299"/>
                <a:gd name="connsiteY0" fmla="*/ 2676749 h 2677555"/>
                <a:gd name="connsiteX1" fmla="*/ 1714688 w 3466299"/>
                <a:gd name="connsiteY1" fmla="*/ 2673590 h 2677555"/>
                <a:gd name="connsiteX2" fmla="*/ 2252312 w 3466299"/>
                <a:gd name="connsiteY2" fmla="*/ 2631052 h 2677555"/>
                <a:gd name="connsiteX3" fmla="*/ 2388034 w 3466299"/>
                <a:gd name="connsiteY3" fmla="*/ 2585790 h 2677555"/>
                <a:gd name="connsiteX4" fmla="*/ 2453959 w 3466299"/>
                <a:gd name="connsiteY4" fmla="*/ 2516156 h 2677555"/>
                <a:gd name="connsiteX5" fmla="*/ 2552580 w 3466299"/>
                <a:gd name="connsiteY5" fmla="*/ 2291540 h 2677555"/>
                <a:gd name="connsiteX6" fmla="*/ 2911909 w 3466299"/>
                <a:gd name="connsiteY6" fmla="*/ 1559965 h 2677555"/>
                <a:gd name="connsiteX7" fmla="*/ 3407910 w 3466299"/>
                <a:gd name="connsiteY7" fmla="*/ 989189 h 2677555"/>
                <a:gd name="connsiteX8" fmla="*/ 3466299 w 3466299"/>
                <a:gd name="connsiteY8" fmla="*/ 951194 h 2677555"/>
                <a:gd name="connsiteX9" fmla="*/ 3466299 w 3466299"/>
                <a:gd name="connsiteY9" fmla="*/ 655561 h 2677555"/>
                <a:gd name="connsiteX10" fmla="*/ 3440428 w 3466299"/>
                <a:gd name="connsiteY10" fmla="*/ 665746 h 2677555"/>
                <a:gd name="connsiteX11" fmla="*/ 2909667 w 3466299"/>
                <a:gd name="connsiteY11" fmla="*/ 1061617 h 2677555"/>
                <a:gd name="connsiteX12" fmla="*/ 2532755 w 3466299"/>
                <a:gd name="connsiteY12" fmla="*/ 1586083 h 2677555"/>
                <a:gd name="connsiteX13" fmla="*/ 2467877 w 3466299"/>
                <a:gd name="connsiteY13" fmla="*/ 1701623 h 2677555"/>
                <a:gd name="connsiteX14" fmla="*/ 2432270 w 3466299"/>
                <a:gd name="connsiteY14" fmla="*/ 0 h 2677555"/>
                <a:gd name="connsiteX15" fmla="*/ 492552 w 3466299"/>
                <a:gd name="connsiteY15" fmla="*/ 0 h 2677555"/>
                <a:gd name="connsiteX16" fmla="*/ 424497 w 3466299"/>
                <a:gd name="connsiteY16" fmla="*/ 2032196 h 2677555"/>
                <a:gd name="connsiteX17" fmla="*/ 285753 w 3466299"/>
                <a:gd name="connsiteY17" fmla="*/ 34261 h 2677555"/>
                <a:gd name="connsiteX18" fmla="*/ 286726 w 3466299"/>
                <a:gd name="connsiteY18" fmla="*/ 0 h 2677555"/>
                <a:gd name="connsiteX19" fmla="*/ 18872 w 3466299"/>
                <a:gd name="connsiteY19" fmla="*/ 0 h 2677555"/>
                <a:gd name="connsiteX20" fmla="*/ 8586 w 3466299"/>
                <a:gd name="connsiteY20" fmla="*/ 310454 h 2677555"/>
                <a:gd name="connsiteX21" fmla="*/ 38340 w 3466299"/>
                <a:gd name="connsiteY21" fmla="*/ 2028476 h 2677555"/>
                <a:gd name="connsiteX22" fmla="*/ 45973 w 3466299"/>
                <a:gd name="connsiteY22" fmla="*/ 2102198 h 2677555"/>
                <a:gd name="connsiteX23" fmla="*/ 49852 w 3466299"/>
                <a:gd name="connsiteY23" fmla="*/ 2104170 h 2677555"/>
                <a:gd name="connsiteX24" fmla="*/ 223351 w 3466299"/>
                <a:gd name="connsiteY24" fmla="*/ 2452542 h 2677555"/>
                <a:gd name="connsiteX25" fmla="*/ 401455 w 3466299"/>
                <a:gd name="connsiteY25" fmla="*/ 2597120 h 2677555"/>
                <a:gd name="connsiteX26" fmla="*/ 466548 w 3466299"/>
                <a:gd name="connsiteY26" fmla="*/ 2625463 h 2677555"/>
                <a:gd name="connsiteX27" fmla="*/ 1207238 w 3466299"/>
                <a:gd name="connsiteY27" fmla="*/ 2676749 h 2677555"/>
                <a:gd name="connsiteX0" fmla="*/ 1207238 w 3466299"/>
                <a:gd name="connsiteY0" fmla="*/ 2676749 h 2677555"/>
                <a:gd name="connsiteX1" fmla="*/ 1714688 w 3466299"/>
                <a:gd name="connsiteY1" fmla="*/ 2673590 h 2677555"/>
                <a:gd name="connsiteX2" fmla="*/ 2252312 w 3466299"/>
                <a:gd name="connsiteY2" fmla="*/ 2631052 h 2677555"/>
                <a:gd name="connsiteX3" fmla="*/ 2388034 w 3466299"/>
                <a:gd name="connsiteY3" fmla="*/ 2585790 h 2677555"/>
                <a:gd name="connsiteX4" fmla="*/ 2453959 w 3466299"/>
                <a:gd name="connsiteY4" fmla="*/ 2516156 h 2677555"/>
                <a:gd name="connsiteX5" fmla="*/ 2552580 w 3466299"/>
                <a:gd name="connsiteY5" fmla="*/ 2291540 h 2677555"/>
                <a:gd name="connsiteX6" fmla="*/ 2911909 w 3466299"/>
                <a:gd name="connsiteY6" fmla="*/ 1559965 h 2677555"/>
                <a:gd name="connsiteX7" fmla="*/ 3407910 w 3466299"/>
                <a:gd name="connsiteY7" fmla="*/ 989189 h 2677555"/>
                <a:gd name="connsiteX8" fmla="*/ 3466299 w 3466299"/>
                <a:gd name="connsiteY8" fmla="*/ 951194 h 2677555"/>
                <a:gd name="connsiteX9" fmla="*/ 3466299 w 3466299"/>
                <a:gd name="connsiteY9" fmla="*/ 655561 h 2677555"/>
                <a:gd name="connsiteX10" fmla="*/ 3440428 w 3466299"/>
                <a:gd name="connsiteY10" fmla="*/ 665746 h 2677555"/>
                <a:gd name="connsiteX11" fmla="*/ 2909667 w 3466299"/>
                <a:gd name="connsiteY11" fmla="*/ 1061617 h 2677555"/>
                <a:gd name="connsiteX12" fmla="*/ 2532755 w 3466299"/>
                <a:gd name="connsiteY12" fmla="*/ 1586083 h 2677555"/>
                <a:gd name="connsiteX13" fmla="*/ 2467877 w 3466299"/>
                <a:gd name="connsiteY13" fmla="*/ 1701623 h 2677555"/>
                <a:gd name="connsiteX14" fmla="*/ 2432270 w 3466299"/>
                <a:gd name="connsiteY14" fmla="*/ 0 h 2677555"/>
                <a:gd name="connsiteX15" fmla="*/ 1443927 w 3466299"/>
                <a:gd name="connsiteY15" fmla="*/ 6403 h 2677555"/>
                <a:gd name="connsiteX16" fmla="*/ 492552 w 3466299"/>
                <a:gd name="connsiteY16" fmla="*/ 0 h 2677555"/>
                <a:gd name="connsiteX17" fmla="*/ 424497 w 3466299"/>
                <a:gd name="connsiteY17" fmla="*/ 2032196 h 2677555"/>
                <a:gd name="connsiteX18" fmla="*/ 285753 w 3466299"/>
                <a:gd name="connsiteY18" fmla="*/ 34261 h 2677555"/>
                <a:gd name="connsiteX19" fmla="*/ 286726 w 3466299"/>
                <a:gd name="connsiteY19" fmla="*/ 0 h 2677555"/>
                <a:gd name="connsiteX20" fmla="*/ 18872 w 3466299"/>
                <a:gd name="connsiteY20" fmla="*/ 0 h 2677555"/>
                <a:gd name="connsiteX21" fmla="*/ 8586 w 3466299"/>
                <a:gd name="connsiteY21" fmla="*/ 310454 h 2677555"/>
                <a:gd name="connsiteX22" fmla="*/ 38340 w 3466299"/>
                <a:gd name="connsiteY22" fmla="*/ 2028476 h 2677555"/>
                <a:gd name="connsiteX23" fmla="*/ 45973 w 3466299"/>
                <a:gd name="connsiteY23" fmla="*/ 2102198 h 2677555"/>
                <a:gd name="connsiteX24" fmla="*/ 49852 w 3466299"/>
                <a:gd name="connsiteY24" fmla="*/ 2104170 h 2677555"/>
                <a:gd name="connsiteX25" fmla="*/ 223351 w 3466299"/>
                <a:gd name="connsiteY25" fmla="*/ 2452542 h 2677555"/>
                <a:gd name="connsiteX26" fmla="*/ 401455 w 3466299"/>
                <a:gd name="connsiteY26" fmla="*/ 2597120 h 2677555"/>
                <a:gd name="connsiteX27" fmla="*/ 466548 w 3466299"/>
                <a:gd name="connsiteY27" fmla="*/ 2625463 h 2677555"/>
                <a:gd name="connsiteX28" fmla="*/ 1207238 w 3466299"/>
                <a:gd name="connsiteY28" fmla="*/ 2676749 h 2677555"/>
                <a:gd name="connsiteX0" fmla="*/ 1207238 w 3466299"/>
                <a:gd name="connsiteY0" fmla="*/ 2708439 h 2709245"/>
                <a:gd name="connsiteX1" fmla="*/ 1714688 w 3466299"/>
                <a:gd name="connsiteY1" fmla="*/ 2705280 h 2709245"/>
                <a:gd name="connsiteX2" fmla="*/ 2252312 w 3466299"/>
                <a:gd name="connsiteY2" fmla="*/ 2662742 h 2709245"/>
                <a:gd name="connsiteX3" fmla="*/ 2388034 w 3466299"/>
                <a:gd name="connsiteY3" fmla="*/ 2617480 h 2709245"/>
                <a:gd name="connsiteX4" fmla="*/ 2453959 w 3466299"/>
                <a:gd name="connsiteY4" fmla="*/ 2547846 h 2709245"/>
                <a:gd name="connsiteX5" fmla="*/ 2552580 w 3466299"/>
                <a:gd name="connsiteY5" fmla="*/ 2323230 h 2709245"/>
                <a:gd name="connsiteX6" fmla="*/ 2911909 w 3466299"/>
                <a:gd name="connsiteY6" fmla="*/ 1591655 h 2709245"/>
                <a:gd name="connsiteX7" fmla="*/ 3407910 w 3466299"/>
                <a:gd name="connsiteY7" fmla="*/ 1020879 h 2709245"/>
                <a:gd name="connsiteX8" fmla="*/ 3466299 w 3466299"/>
                <a:gd name="connsiteY8" fmla="*/ 982884 h 2709245"/>
                <a:gd name="connsiteX9" fmla="*/ 3466299 w 3466299"/>
                <a:gd name="connsiteY9" fmla="*/ 687251 h 2709245"/>
                <a:gd name="connsiteX10" fmla="*/ 3440428 w 3466299"/>
                <a:gd name="connsiteY10" fmla="*/ 697436 h 2709245"/>
                <a:gd name="connsiteX11" fmla="*/ 2909667 w 3466299"/>
                <a:gd name="connsiteY11" fmla="*/ 1093307 h 2709245"/>
                <a:gd name="connsiteX12" fmla="*/ 2532755 w 3466299"/>
                <a:gd name="connsiteY12" fmla="*/ 1617773 h 2709245"/>
                <a:gd name="connsiteX13" fmla="*/ 2467877 w 3466299"/>
                <a:gd name="connsiteY13" fmla="*/ 1733313 h 2709245"/>
                <a:gd name="connsiteX14" fmla="*/ 2432270 w 3466299"/>
                <a:gd name="connsiteY14" fmla="*/ 31690 h 2709245"/>
                <a:gd name="connsiteX15" fmla="*/ 1443927 w 3466299"/>
                <a:gd name="connsiteY15" fmla="*/ 0 h 2709245"/>
                <a:gd name="connsiteX16" fmla="*/ 492552 w 3466299"/>
                <a:gd name="connsiteY16" fmla="*/ 31690 h 2709245"/>
                <a:gd name="connsiteX17" fmla="*/ 424497 w 3466299"/>
                <a:gd name="connsiteY17" fmla="*/ 2063886 h 2709245"/>
                <a:gd name="connsiteX18" fmla="*/ 285753 w 3466299"/>
                <a:gd name="connsiteY18" fmla="*/ 65951 h 2709245"/>
                <a:gd name="connsiteX19" fmla="*/ 286726 w 3466299"/>
                <a:gd name="connsiteY19" fmla="*/ 31690 h 2709245"/>
                <a:gd name="connsiteX20" fmla="*/ 18872 w 3466299"/>
                <a:gd name="connsiteY20" fmla="*/ 31690 h 2709245"/>
                <a:gd name="connsiteX21" fmla="*/ 8586 w 3466299"/>
                <a:gd name="connsiteY21" fmla="*/ 342144 h 2709245"/>
                <a:gd name="connsiteX22" fmla="*/ 38340 w 3466299"/>
                <a:gd name="connsiteY22" fmla="*/ 2060166 h 2709245"/>
                <a:gd name="connsiteX23" fmla="*/ 45973 w 3466299"/>
                <a:gd name="connsiteY23" fmla="*/ 2133888 h 2709245"/>
                <a:gd name="connsiteX24" fmla="*/ 49852 w 3466299"/>
                <a:gd name="connsiteY24" fmla="*/ 2135860 h 2709245"/>
                <a:gd name="connsiteX25" fmla="*/ 223351 w 3466299"/>
                <a:gd name="connsiteY25" fmla="*/ 2484232 h 2709245"/>
                <a:gd name="connsiteX26" fmla="*/ 401455 w 3466299"/>
                <a:gd name="connsiteY26" fmla="*/ 2628810 h 2709245"/>
                <a:gd name="connsiteX27" fmla="*/ 466548 w 3466299"/>
                <a:gd name="connsiteY27" fmla="*/ 2657153 h 2709245"/>
                <a:gd name="connsiteX28" fmla="*/ 1207238 w 3466299"/>
                <a:gd name="connsiteY28" fmla="*/ 2708439 h 2709245"/>
                <a:gd name="connsiteX0" fmla="*/ 1207238 w 3466299"/>
                <a:gd name="connsiteY0" fmla="*/ 2724763 h 2725569"/>
                <a:gd name="connsiteX1" fmla="*/ 1714688 w 3466299"/>
                <a:gd name="connsiteY1" fmla="*/ 2721604 h 2725569"/>
                <a:gd name="connsiteX2" fmla="*/ 2252312 w 3466299"/>
                <a:gd name="connsiteY2" fmla="*/ 2679066 h 2725569"/>
                <a:gd name="connsiteX3" fmla="*/ 2388034 w 3466299"/>
                <a:gd name="connsiteY3" fmla="*/ 2633804 h 2725569"/>
                <a:gd name="connsiteX4" fmla="*/ 2453959 w 3466299"/>
                <a:gd name="connsiteY4" fmla="*/ 2564170 h 2725569"/>
                <a:gd name="connsiteX5" fmla="*/ 2552580 w 3466299"/>
                <a:gd name="connsiteY5" fmla="*/ 2339554 h 2725569"/>
                <a:gd name="connsiteX6" fmla="*/ 2911909 w 3466299"/>
                <a:gd name="connsiteY6" fmla="*/ 1607979 h 2725569"/>
                <a:gd name="connsiteX7" fmla="*/ 3407910 w 3466299"/>
                <a:gd name="connsiteY7" fmla="*/ 1037203 h 2725569"/>
                <a:gd name="connsiteX8" fmla="*/ 3466299 w 3466299"/>
                <a:gd name="connsiteY8" fmla="*/ 999208 h 2725569"/>
                <a:gd name="connsiteX9" fmla="*/ 3466299 w 3466299"/>
                <a:gd name="connsiteY9" fmla="*/ 703575 h 2725569"/>
                <a:gd name="connsiteX10" fmla="*/ 3440428 w 3466299"/>
                <a:gd name="connsiteY10" fmla="*/ 713760 h 2725569"/>
                <a:gd name="connsiteX11" fmla="*/ 2909667 w 3466299"/>
                <a:gd name="connsiteY11" fmla="*/ 1109631 h 2725569"/>
                <a:gd name="connsiteX12" fmla="*/ 2532755 w 3466299"/>
                <a:gd name="connsiteY12" fmla="*/ 1634097 h 2725569"/>
                <a:gd name="connsiteX13" fmla="*/ 2467877 w 3466299"/>
                <a:gd name="connsiteY13" fmla="*/ 1749637 h 2725569"/>
                <a:gd name="connsiteX14" fmla="*/ 2432270 w 3466299"/>
                <a:gd name="connsiteY14" fmla="*/ 48014 h 2725569"/>
                <a:gd name="connsiteX15" fmla="*/ 1448866 w 3466299"/>
                <a:gd name="connsiteY15" fmla="*/ 0 h 2725569"/>
                <a:gd name="connsiteX16" fmla="*/ 492552 w 3466299"/>
                <a:gd name="connsiteY16" fmla="*/ 48014 h 2725569"/>
                <a:gd name="connsiteX17" fmla="*/ 424497 w 3466299"/>
                <a:gd name="connsiteY17" fmla="*/ 2080210 h 2725569"/>
                <a:gd name="connsiteX18" fmla="*/ 285753 w 3466299"/>
                <a:gd name="connsiteY18" fmla="*/ 82275 h 2725569"/>
                <a:gd name="connsiteX19" fmla="*/ 286726 w 3466299"/>
                <a:gd name="connsiteY19" fmla="*/ 48014 h 2725569"/>
                <a:gd name="connsiteX20" fmla="*/ 18872 w 3466299"/>
                <a:gd name="connsiteY20" fmla="*/ 48014 h 2725569"/>
                <a:gd name="connsiteX21" fmla="*/ 8586 w 3466299"/>
                <a:gd name="connsiteY21" fmla="*/ 358468 h 2725569"/>
                <a:gd name="connsiteX22" fmla="*/ 38340 w 3466299"/>
                <a:gd name="connsiteY22" fmla="*/ 2076490 h 2725569"/>
                <a:gd name="connsiteX23" fmla="*/ 45973 w 3466299"/>
                <a:gd name="connsiteY23" fmla="*/ 2150212 h 2725569"/>
                <a:gd name="connsiteX24" fmla="*/ 49852 w 3466299"/>
                <a:gd name="connsiteY24" fmla="*/ 2152184 h 2725569"/>
                <a:gd name="connsiteX25" fmla="*/ 223351 w 3466299"/>
                <a:gd name="connsiteY25" fmla="*/ 2500556 h 2725569"/>
                <a:gd name="connsiteX26" fmla="*/ 401455 w 3466299"/>
                <a:gd name="connsiteY26" fmla="*/ 2645134 h 2725569"/>
                <a:gd name="connsiteX27" fmla="*/ 466548 w 3466299"/>
                <a:gd name="connsiteY27" fmla="*/ 2673477 h 2725569"/>
                <a:gd name="connsiteX28" fmla="*/ 1207238 w 3466299"/>
                <a:gd name="connsiteY28" fmla="*/ 2724763 h 272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66299" h="2725569">
                  <a:moveTo>
                    <a:pt x="1207238" y="2724763"/>
                  </a:moveTo>
                  <a:lnTo>
                    <a:pt x="1714688" y="2721604"/>
                  </a:lnTo>
                  <a:cubicBezTo>
                    <a:pt x="1891500" y="2711881"/>
                    <a:pt x="2140088" y="2693699"/>
                    <a:pt x="2252312" y="2679066"/>
                  </a:cubicBezTo>
                  <a:cubicBezTo>
                    <a:pt x="2364536" y="2664432"/>
                    <a:pt x="2354426" y="2652953"/>
                    <a:pt x="2388034" y="2633804"/>
                  </a:cubicBezTo>
                  <a:cubicBezTo>
                    <a:pt x="2421642" y="2614654"/>
                    <a:pt x="2446802" y="2587332"/>
                    <a:pt x="2453959" y="2564170"/>
                  </a:cubicBezTo>
                  <a:cubicBezTo>
                    <a:pt x="2477171" y="2513290"/>
                    <a:pt x="2481520" y="2491548"/>
                    <a:pt x="2552580" y="2339554"/>
                  </a:cubicBezTo>
                  <a:cubicBezTo>
                    <a:pt x="2623640" y="2187560"/>
                    <a:pt x="2758871" y="1831859"/>
                    <a:pt x="2911909" y="1607979"/>
                  </a:cubicBezTo>
                  <a:cubicBezTo>
                    <a:pt x="3045817" y="1412084"/>
                    <a:pt x="3252869" y="1154207"/>
                    <a:pt x="3407910" y="1037203"/>
                  </a:cubicBezTo>
                  <a:lnTo>
                    <a:pt x="3466299" y="999208"/>
                  </a:lnTo>
                  <a:lnTo>
                    <a:pt x="3466299" y="703575"/>
                  </a:lnTo>
                  <a:lnTo>
                    <a:pt x="3440428" y="713760"/>
                  </a:lnTo>
                  <a:cubicBezTo>
                    <a:pt x="3324839" y="771395"/>
                    <a:pt x="3047690" y="973189"/>
                    <a:pt x="2909667" y="1109631"/>
                  </a:cubicBezTo>
                  <a:cubicBezTo>
                    <a:pt x="2751926" y="1265565"/>
                    <a:pt x="2606563" y="1508476"/>
                    <a:pt x="2532755" y="1634097"/>
                  </a:cubicBezTo>
                  <a:lnTo>
                    <a:pt x="2467877" y="1749637"/>
                  </a:lnTo>
                  <a:lnTo>
                    <a:pt x="2432270" y="48014"/>
                  </a:lnTo>
                  <a:lnTo>
                    <a:pt x="1448866" y="0"/>
                  </a:lnTo>
                  <a:lnTo>
                    <a:pt x="492552" y="48014"/>
                  </a:lnTo>
                  <a:lnTo>
                    <a:pt x="424497" y="2080210"/>
                  </a:lnTo>
                  <a:cubicBezTo>
                    <a:pt x="306604" y="1977927"/>
                    <a:pt x="254136" y="1387622"/>
                    <a:pt x="285753" y="82275"/>
                  </a:cubicBezTo>
                  <a:cubicBezTo>
                    <a:pt x="286078" y="70854"/>
                    <a:pt x="286401" y="59435"/>
                    <a:pt x="286726" y="48014"/>
                  </a:cubicBezTo>
                  <a:lnTo>
                    <a:pt x="18872" y="48014"/>
                  </a:lnTo>
                  <a:lnTo>
                    <a:pt x="8586" y="358468"/>
                  </a:lnTo>
                  <a:cubicBezTo>
                    <a:pt x="-10089" y="1058044"/>
                    <a:pt x="2535" y="1661750"/>
                    <a:pt x="38340" y="2076490"/>
                  </a:cubicBezTo>
                  <a:lnTo>
                    <a:pt x="45973" y="2150212"/>
                  </a:lnTo>
                  <a:lnTo>
                    <a:pt x="49852" y="2152184"/>
                  </a:lnTo>
                  <a:cubicBezTo>
                    <a:pt x="58410" y="2260650"/>
                    <a:pt x="123364" y="2391071"/>
                    <a:pt x="223351" y="2500556"/>
                  </a:cubicBezTo>
                  <a:cubicBezTo>
                    <a:pt x="278455" y="2560892"/>
                    <a:pt x="340037" y="2610339"/>
                    <a:pt x="401455" y="2645134"/>
                  </a:cubicBezTo>
                  <a:lnTo>
                    <a:pt x="466548" y="2673477"/>
                  </a:lnTo>
                  <a:cubicBezTo>
                    <a:pt x="488246" y="2682925"/>
                    <a:pt x="870623" y="2732447"/>
                    <a:pt x="1207238" y="272476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3052704" y="2242607"/>
              <a:ext cx="490691" cy="148507"/>
            </a:xfrm>
            <a:custGeom>
              <a:avLst/>
              <a:gdLst>
                <a:gd name="connsiteX0" fmla="*/ 504825 w 504825"/>
                <a:gd name="connsiteY0" fmla="*/ 0 h 88694"/>
                <a:gd name="connsiteX1" fmla="*/ 504825 w 504825"/>
                <a:gd name="connsiteY1" fmla="*/ 66215 h 88694"/>
                <a:gd name="connsiteX2" fmla="*/ 398086 w 504825"/>
                <a:gd name="connsiteY2" fmla="*/ 81522 h 88694"/>
                <a:gd name="connsiteX3" fmla="*/ 231029 w 504825"/>
                <a:gd name="connsiteY3" fmla="*/ 88694 h 88694"/>
                <a:gd name="connsiteX4" fmla="*/ 63973 w 504825"/>
                <a:gd name="connsiteY4" fmla="*/ 81522 h 88694"/>
                <a:gd name="connsiteX5" fmla="*/ 0 w 504825"/>
                <a:gd name="connsiteY5" fmla="*/ 72348 h 88694"/>
                <a:gd name="connsiteX6" fmla="*/ 0 w 504825"/>
                <a:gd name="connsiteY6" fmla="*/ 6133 h 88694"/>
                <a:gd name="connsiteX7" fmla="*/ 63973 w 504825"/>
                <a:gd name="connsiteY7" fmla="*/ 15307 h 88694"/>
                <a:gd name="connsiteX8" fmla="*/ 231029 w 504825"/>
                <a:gd name="connsiteY8" fmla="*/ 22479 h 88694"/>
                <a:gd name="connsiteX9" fmla="*/ 398086 w 504825"/>
                <a:gd name="connsiteY9" fmla="*/ 15307 h 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825" h="88694">
                  <a:moveTo>
                    <a:pt x="504825" y="0"/>
                  </a:moveTo>
                  <a:lnTo>
                    <a:pt x="504825" y="66215"/>
                  </a:lnTo>
                  <a:lnTo>
                    <a:pt x="398086" y="81522"/>
                  </a:lnTo>
                  <a:cubicBezTo>
                    <a:pt x="346739" y="86140"/>
                    <a:pt x="290287" y="88694"/>
                    <a:pt x="231029" y="88694"/>
                  </a:cubicBezTo>
                  <a:cubicBezTo>
                    <a:pt x="171772" y="88694"/>
                    <a:pt x="115319" y="86140"/>
                    <a:pt x="63973" y="81522"/>
                  </a:cubicBezTo>
                  <a:lnTo>
                    <a:pt x="0" y="72348"/>
                  </a:lnTo>
                  <a:lnTo>
                    <a:pt x="0" y="6133"/>
                  </a:lnTo>
                  <a:lnTo>
                    <a:pt x="63973" y="15307"/>
                  </a:lnTo>
                  <a:cubicBezTo>
                    <a:pt x="115319" y="19925"/>
                    <a:pt x="171772" y="22479"/>
                    <a:pt x="231029" y="22479"/>
                  </a:cubicBezTo>
                  <a:cubicBezTo>
                    <a:pt x="290287" y="22479"/>
                    <a:pt x="346739" y="19925"/>
                    <a:pt x="398086" y="1530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21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소개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04884" y="1922471"/>
            <a:ext cx="4790768" cy="1798399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 cap="flat">
            <a:solidFill>
              <a:schemeClr val="tx1">
                <a:lumMod val="95000"/>
                <a:lumOff val="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81901"/>
              </p:ext>
            </p:extLst>
          </p:nvPr>
        </p:nvGraphicFramePr>
        <p:xfrm>
          <a:off x="2379407" y="2014196"/>
          <a:ext cx="4441723" cy="1614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426">
                  <a:extLst>
                    <a:ext uri="{9D8B030D-6E8A-4147-A177-3AD203B41FA5}">
                      <a16:colId xmlns:a16="http://schemas.microsoft.com/office/drawing/2014/main" val="2777286834"/>
                    </a:ext>
                  </a:extLst>
                </a:gridCol>
                <a:gridCol w="3001297">
                  <a:extLst>
                    <a:ext uri="{9D8B030D-6E8A-4147-A177-3AD203B41FA5}">
                      <a16:colId xmlns:a16="http://schemas.microsoft.com/office/drawing/2014/main" val="3370839401"/>
                    </a:ext>
                  </a:extLst>
                </a:gridCol>
              </a:tblGrid>
              <a:tr h="322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게임 명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Mirage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5279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장르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121056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 기간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36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0906466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제작 기반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RPG</a:t>
                      </a:r>
                      <a:r>
                        <a:rPr lang="en-US" altLang="ko-KR" sz="14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MAKER MV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8192518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플레이 타임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35 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59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42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2275587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4819" y="2608500"/>
            <a:ext cx="372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 링크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https://www.ykideaschool.com</a:t>
            </a:r>
          </a:p>
        </p:txBody>
      </p:sp>
    </p:spTree>
    <p:extLst>
      <p:ext uri="{BB962C8B-B14F-4D97-AF65-F5344CB8AC3E}">
        <p14:creationId xmlns:p14="http://schemas.microsoft.com/office/powerpoint/2010/main" val="28989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느낀점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아쉬운 점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7667" y="1161048"/>
            <a:ext cx="8303353" cy="3633537"/>
            <a:chOff x="461651" y="1118937"/>
            <a:chExt cx="8303353" cy="3633537"/>
          </a:xfrm>
        </p:grpSpPr>
        <p:sp>
          <p:nvSpPr>
            <p:cNvPr id="4" name="직사각형 3"/>
            <p:cNvSpPr/>
            <p:nvPr/>
          </p:nvSpPr>
          <p:spPr>
            <a:xfrm>
              <a:off x="461651" y="1118937"/>
              <a:ext cx="8219131" cy="363353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86959" y="1244964"/>
              <a:ext cx="8178045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PM,PD</a:t>
              </a:r>
              <a:r>
                <a:rPr lang="ko-KR" altLang="en-US" sz="1400" b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대한 고찰</a:t>
              </a:r>
              <a:endParaRPr lang="en-US" altLang="ko-KR" sz="1400" b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큰 틀에서는 역할 분담을 했지만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맵 제작과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시스템 제작만큼은 </a:t>
              </a:r>
              <a:r>
                <a:rPr lang="en-US" altLang="ko-KR" sz="12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</a:t>
              </a:r>
              <a:r>
                <a:rPr lang="en-US" altLang="ko-KR" sz="12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스테이지 제작 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방침으로 정했습니다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4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이런 방식이 각자 본인의 맵에 대한 책임감을 갖고 작업을 할 것으로 기대했으나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오히려 방향성을 잃게 만들었습니다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각자 자신이 구현하고 싶은 맵에 대한 목표치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작업량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투입 시간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 역량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스크립트 능력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달랐기 때문입니다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덕분에 일정을 조율하고 팀원들의 작업량을 관리해야 할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PM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역량과 경험치를 절실히 느꼈습니다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 제작 프로젝트를 처음 맡아봐서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제작 프로세스의 낮은 이해도가 주된 문제였지만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한편으로는 전반적인</a:t>
              </a:r>
              <a:endParaRPr lang="en-US" altLang="ko-KR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제작 방향성을 정하고 팀원들에게 강한 영향력을 끼칠 수 있는 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PD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라는 존재의 부재에 아쉬움이 남았습니다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팀원들 중 누군가는 제작을 내려놓더라도 반드시 책임감을 갖고 의사 결정에만 집중해야만 한다는 것을 느꼈습니다</a:t>
              </a:r>
              <a:r>
                <a:rPr lang="en-US" altLang="ko-KR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20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4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느낀점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아쉬운 점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1651" y="1118936"/>
            <a:ext cx="8303353" cy="3830854"/>
            <a:chOff x="461651" y="1118937"/>
            <a:chExt cx="8303353" cy="3633537"/>
          </a:xfrm>
        </p:grpSpPr>
        <p:sp>
          <p:nvSpPr>
            <p:cNvPr id="4" name="직사각형 3"/>
            <p:cNvSpPr/>
            <p:nvPr/>
          </p:nvSpPr>
          <p:spPr>
            <a:xfrm>
              <a:off x="461651" y="1118937"/>
              <a:ext cx="8219131" cy="363353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86959" y="1244964"/>
              <a:ext cx="8178045" cy="3327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의사소통의 바람직한 방향</a:t>
              </a:r>
              <a:endParaRPr lang="en-US" altLang="ko-KR" sz="1400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처음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주일 동안 팀원들 간에 끊임없이 많은 회의와 대화를 거쳤지만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시간이 흐를 수록 서로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엇박자를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내고 다른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방향을 갖고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제작을 하고 있다는 것에 큰 어려움을 느꼈습니다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이는 회의는 했지만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회의록 작성을 하지 않았고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프로토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타입은 만들었지만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제대로 된 컨셉 기획서 없이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오로지 제작만 했기 때문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이라는 결정적인 실수를 저질렀기 때문입니다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저희는 처음부터 새로 시작했습니다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모든 협의 된 부분은 문서로 기록을 남겼고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제작 전에는 어떤 경우라도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반드시 문서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기획서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작성하고 개발에 착수하도록 했습니다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원활한 의사소통이 비록 중요하지만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분쟁이 생기고 갈등이 생겼을 때 반드시 정해진 </a:t>
              </a:r>
              <a:r>
                <a:rPr lang="ko-KR" altLang="en-US" sz="1200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매뉴얼과 문서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확인해보며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방향을 잃지 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않도록 서로를 이해시키는 것이 얼마나 중요한지 배웠습니다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30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느낀점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아쉬운 점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61651" y="1118937"/>
            <a:ext cx="8219131" cy="3812517"/>
            <a:chOff x="545872" y="1034716"/>
            <a:chExt cx="8219131" cy="3633537"/>
          </a:xfrm>
        </p:grpSpPr>
        <p:sp>
          <p:nvSpPr>
            <p:cNvPr id="4" name="직사각형 3"/>
            <p:cNvSpPr/>
            <p:nvPr/>
          </p:nvSpPr>
          <p:spPr>
            <a:xfrm>
              <a:off x="545872" y="1034716"/>
              <a:ext cx="8219131" cy="363353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1647" y="1179515"/>
              <a:ext cx="7947580" cy="334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Tool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대한 얕은 이해도</a:t>
              </a:r>
              <a:endParaRPr lang="en-US" altLang="ko-KR" sz="1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기술적으로 가장 큰 어려움을 겪은 것은 제작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Tool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RPG MAKER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아니라 의외로 협업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Tool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SVN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이였습니다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Commit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시에 수시로 충돌이 발생하였고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SVN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대한 낮은 이해도로 인해 작업 중간중간 마다 난관을 겪었습니다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덕분에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SVN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만큼은 확실히 공부를 할 수 있었습니다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 다음이 제작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Tool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기능에 대한 낮은 이해도였습니다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특히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기획적인 부분에서 많은 난관을 겪었습니다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실제로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데칼코마니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게임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’(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좌우 대칭 퍼즐 게임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기획을 했지만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구현에는 실패를 했습니다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실패 원인은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 단계에서 어떤 스크립트를 이용해서 구현할 수 있을까라는 고민없이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기획을 했기 때문입니다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 단계에서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대략적인 퍼즐 프로토타입을 제작한 후에 시스템 기획을 포함시켰다면 좀 더 원활하게 구현하지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 sz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않았을까 하는 아쉬움이 남았습니다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en-US" altLang="ko-KR" sz="12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61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2192000 w 12192000"/>
              <a:gd name="connsiteY0" fmla="*/ 6853048 h 6858000"/>
              <a:gd name="connsiteX1" fmla="*/ 12192000 w 12192000"/>
              <a:gd name="connsiteY1" fmla="*/ 6858000 h 6858000"/>
              <a:gd name="connsiteX2" fmla="*/ 12189141 w 12192000"/>
              <a:gd name="connsiteY2" fmla="*/ 6858000 h 6858000"/>
              <a:gd name="connsiteX3" fmla="*/ 12192000 w 12192000"/>
              <a:gd name="connsiteY3" fmla="*/ 6673419 h 6858000"/>
              <a:gd name="connsiteX4" fmla="*/ 12192000 w 12192000"/>
              <a:gd name="connsiteY4" fmla="*/ 6741772 h 6858000"/>
              <a:gd name="connsiteX5" fmla="*/ 12124895 w 12192000"/>
              <a:gd name="connsiteY5" fmla="*/ 6858000 h 6858000"/>
              <a:gd name="connsiteX6" fmla="*/ 12085432 w 12192000"/>
              <a:gd name="connsiteY6" fmla="*/ 6858000 h 6858000"/>
              <a:gd name="connsiteX7" fmla="*/ 12192000 w 12192000"/>
              <a:gd name="connsiteY7" fmla="*/ 6493795 h 6858000"/>
              <a:gd name="connsiteX8" fmla="*/ 12192000 w 12192000"/>
              <a:gd name="connsiteY8" fmla="*/ 6562147 h 6858000"/>
              <a:gd name="connsiteX9" fmla="*/ 12021189 w 12192000"/>
              <a:gd name="connsiteY9" fmla="*/ 6858000 h 6858000"/>
              <a:gd name="connsiteX10" fmla="*/ 11981726 w 12192000"/>
              <a:gd name="connsiteY10" fmla="*/ 6858000 h 6858000"/>
              <a:gd name="connsiteX11" fmla="*/ 12192000 w 12192000"/>
              <a:gd name="connsiteY11" fmla="*/ 6314168 h 6858000"/>
              <a:gd name="connsiteX12" fmla="*/ 12192000 w 12192000"/>
              <a:gd name="connsiteY12" fmla="*/ 6382519 h 6858000"/>
              <a:gd name="connsiteX13" fmla="*/ 11917481 w 12192000"/>
              <a:gd name="connsiteY13" fmla="*/ 6858000 h 6858000"/>
              <a:gd name="connsiteX14" fmla="*/ 11878018 w 12192000"/>
              <a:gd name="connsiteY14" fmla="*/ 6858000 h 6858000"/>
              <a:gd name="connsiteX15" fmla="*/ 12192000 w 12192000"/>
              <a:gd name="connsiteY15" fmla="*/ 6134543 h 6858000"/>
              <a:gd name="connsiteX16" fmla="*/ 12192000 w 12192000"/>
              <a:gd name="connsiteY16" fmla="*/ 6202896 h 6858000"/>
              <a:gd name="connsiteX17" fmla="*/ 11813775 w 12192000"/>
              <a:gd name="connsiteY17" fmla="*/ 6858000 h 6858000"/>
              <a:gd name="connsiteX18" fmla="*/ 11774312 w 12192000"/>
              <a:gd name="connsiteY18" fmla="*/ 6858000 h 6858000"/>
              <a:gd name="connsiteX19" fmla="*/ 12192000 w 12192000"/>
              <a:gd name="connsiteY19" fmla="*/ 5954915 h 6858000"/>
              <a:gd name="connsiteX20" fmla="*/ 12192000 w 12192000"/>
              <a:gd name="connsiteY20" fmla="*/ 6023267 h 6858000"/>
              <a:gd name="connsiteX21" fmla="*/ 11710066 w 12192000"/>
              <a:gd name="connsiteY21" fmla="*/ 6858000 h 6858000"/>
              <a:gd name="connsiteX22" fmla="*/ 11670604 w 12192000"/>
              <a:gd name="connsiteY22" fmla="*/ 6858000 h 6858000"/>
              <a:gd name="connsiteX23" fmla="*/ 12192000 w 12192000"/>
              <a:gd name="connsiteY23" fmla="*/ 5775292 h 6858000"/>
              <a:gd name="connsiteX24" fmla="*/ 12192000 w 12192000"/>
              <a:gd name="connsiteY24" fmla="*/ 5843643 h 6858000"/>
              <a:gd name="connsiteX25" fmla="*/ 11606361 w 12192000"/>
              <a:gd name="connsiteY25" fmla="*/ 6858000 h 6858000"/>
              <a:gd name="connsiteX26" fmla="*/ 11566898 w 12192000"/>
              <a:gd name="connsiteY26" fmla="*/ 6858000 h 6858000"/>
              <a:gd name="connsiteX27" fmla="*/ 12192000 w 12192000"/>
              <a:gd name="connsiteY27" fmla="*/ 5595663 h 6858000"/>
              <a:gd name="connsiteX28" fmla="*/ 12192000 w 12192000"/>
              <a:gd name="connsiteY28" fmla="*/ 5664019 h 6858000"/>
              <a:gd name="connsiteX29" fmla="*/ 11502655 w 12192000"/>
              <a:gd name="connsiteY29" fmla="*/ 6858000 h 6858000"/>
              <a:gd name="connsiteX30" fmla="*/ 11463189 w 12192000"/>
              <a:gd name="connsiteY30" fmla="*/ 6858000 h 6858000"/>
              <a:gd name="connsiteX31" fmla="*/ 12192000 w 12192000"/>
              <a:gd name="connsiteY31" fmla="*/ 5416039 h 6858000"/>
              <a:gd name="connsiteX32" fmla="*/ 12192000 w 12192000"/>
              <a:gd name="connsiteY32" fmla="*/ 5484391 h 6858000"/>
              <a:gd name="connsiteX33" fmla="*/ 11398946 w 12192000"/>
              <a:gd name="connsiteY33" fmla="*/ 6858000 h 6858000"/>
              <a:gd name="connsiteX34" fmla="*/ 11359483 w 12192000"/>
              <a:gd name="connsiteY34" fmla="*/ 6858000 h 6858000"/>
              <a:gd name="connsiteX35" fmla="*/ 12192000 w 12192000"/>
              <a:gd name="connsiteY35" fmla="*/ 5236412 h 6858000"/>
              <a:gd name="connsiteX36" fmla="*/ 12192000 w 12192000"/>
              <a:gd name="connsiteY36" fmla="*/ 5304768 h 6858000"/>
              <a:gd name="connsiteX37" fmla="*/ 11295241 w 12192000"/>
              <a:gd name="connsiteY37" fmla="*/ 6858000 h 6858000"/>
              <a:gd name="connsiteX38" fmla="*/ 11255775 w 12192000"/>
              <a:gd name="connsiteY38" fmla="*/ 6858000 h 6858000"/>
              <a:gd name="connsiteX39" fmla="*/ 12192000 w 12192000"/>
              <a:gd name="connsiteY39" fmla="*/ 5056787 h 6858000"/>
              <a:gd name="connsiteX40" fmla="*/ 12192000 w 12192000"/>
              <a:gd name="connsiteY40" fmla="*/ 5125140 h 6858000"/>
              <a:gd name="connsiteX41" fmla="*/ 11191532 w 12192000"/>
              <a:gd name="connsiteY41" fmla="*/ 6858000 h 6858000"/>
              <a:gd name="connsiteX42" fmla="*/ 11152069 w 12192000"/>
              <a:gd name="connsiteY42" fmla="*/ 6858000 h 6858000"/>
              <a:gd name="connsiteX43" fmla="*/ 12192000 w 12192000"/>
              <a:gd name="connsiteY43" fmla="*/ 4877164 h 6858000"/>
              <a:gd name="connsiteX44" fmla="*/ 12192000 w 12192000"/>
              <a:gd name="connsiteY44" fmla="*/ 4945515 h 6858000"/>
              <a:gd name="connsiteX45" fmla="*/ 11087826 w 12192000"/>
              <a:gd name="connsiteY45" fmla="*/ 6858000 h 6858000"/>
              <a:gd name="connsiteX46" fmla="*/ 11048363 w 12192000"/>
              <a:gd name="connsiteY46" fmla="*/ 6858000 h 6858000"/>
              <a:gd name="connsiteX47" fmla="*/ 12192000 w 12192000"/>
              <a:gd name="connsiteY47" fmla="*/ 4697536 h 6858000"/>
              <a:gd name="connsiteX48" fmla="*/ 12192000 w 12192000"/>
              <a:gd name="connsiteY48" fmla="*/ 4765887 h 6858000"/>
              <a:gd name="connsiteX49" fmla="*/ 10984118 w 12192000"/>
              <a:gd name="connsiteY49" fmla="*/ 6858000 h 6858000"/>
              <a:gd name="connsiteX50" fmla="*/ 10944655 w 12192000"/>
              <a:gd name="connsiteY50" fmla="*/ 6858000 h 6858000"/>
              <a:gd name="connsiteX51" fmla="*/ 12192000 w 12192000"/>
              <a:gd name="connsiteY51" fmla="*/ 4517909 h 6858000"/>
              <a:gd name="connsiteX52" fmla="*/ 12192000 w 12192000"/>
              <a:gd name="connsiteY52" fmla="*/ 4586261 h 6858000"/>
              <a:gd name="connsiteX53" fmla="*/ 10880411 w 12192000"/>
              <a:gd name="connsiteY53" fmla="*/ 6858000 h 6858000"/>
              <a:gd name="connsiteX54" fmla="*/ 10840948 w 12192000"/>
              <a:gd name="connsiteY54" fmla="*/ 6858000 h 6858000"/>
              <a:gd name="connsiteX55" fmla="*/ 12192000 w 12192000"/>
              <a:gd name="connsiteY55" fmla="*/ 4338283 h 6858000"/>
              <a:gd name="connsiteX56" fmla="*/ 12192000 w 12192000"/>
              <a:gd name="connsiteY56" fmla="*/ 4406637 h 6858000"/>
              <a:gd name="connsiteX57" fmla="*/ 10776705 w 12192000"/>
              <a:gd name="connsiteY57" fmla="*/ 6858000 h 6858000"/>
              <a:gd name="connsiteX58" fmla="*/ 10737241 w 12192000"/>
              <a:gd name="connsiteY58" fmla="*/ 6858000 h 6858000"/>
              <a:gd name="connsiteX59" fmla="*/ 12192000 w 12192000"/>
              <a:gd name="connsiteY59" fmla="*/ 4158658 h 6858000"/>
              <a:gd name="connsiteX60" fmla="*/ 12192000 w 12192000"/>
              <a:gd name="connsiteY60" fmla="*/ 4227012 h 6858000"/>
              <a:gd name="connsiteX61" fmla="*/ 10672998 w 12192000"/>
              <a:gd name="connsiteY61" fmla="*/ 6858000 h 6858000"/>
              <a:gd name="connsiteX62" fmla="*/ 10633534 w 12192000"/>
              <a:gd name="connsiteY62" fmla="*/ 6858000 h 6858000"/>
              <a:gd name="connsiteX63" fmla="*/ 12192000 w 12192000"/>
              <a:gd name="connsiteY63" fmla="*/ 3979031 h 6858000"/>
              <a:gd name="connsiteX64" fmla="*/ 12192000 w 12192000"/>
              <a:gd name="connsiteY64" fmla="*/ 4047385 h 6858000"/>
              <a:gd name="connsiteX65" fmla="*/ 10569290 w 12192000"/>
              <a:gd name="connsiteY65" fmla="*/ 6858000 h 6858000"/>
              <a:gd name="connsiteX66" fmla="*/ 10529826 w 12192000"/>
              <a:gd name="connsiteY66" fmla="*/ 6858000 h 6858000"/>
              <a:gd name="connsiteX67" fmla="*/ 12192000 w 12192000"/>
              <a:gd name="connsiteY67" fmla="*/ 3799405 h 6858000"/>
              <a:gd name="connsiteX68" fmla="*/ 12192000 w 12192000"/>
              <a:gd name="connsiteY68" fmla="*/ 3867759 h 6858000"/>
              <a:gd name="connsiteX69" fmla="*/ 10465584 w 12192000"/>
              <a:gd name="connsiteY69" fmla="*/ 6858000 h 6858000"/>
              <a:gd name="connsiteX70" fmla="*/ 10426119 w 12192000"/>
              <a:gd name="connsiteY70" fmla="*/ 6858000 h 6858000"/>
              <a:gd name="connsiteX71" fmla="*/ 12192000 w 12192000"/>
              <a:gd name="connsiteY71" fmla="*/ 3619780 h 6858000"/>
              <a:gd name="connsiteX72" fmla="*/ 12192000 w 12192000"/>
              <a:gd name="connsiteY72" fmla="*/ 3688134 h 6858000"/>
              <a:gd name="connsiteX73" fmla="*/ 10361877 w 12192000"/>
              <a:gd name="connsiteY73" fmla="*/ 6858000 h 6858000"/>
              <a:gd name="connsiteX74" fmla="*/ 10322413 w 12192000"/>
              <a:gd name="connsiteY74" fmla="*/ 6858000 h 6858000"/>
              <a:gd name="connsiteX75" fmla="*/ 12192000 w 12192000"/>
              <a:gd name="connsiteY75" fmla="*/ 3440155 h 6858000"/>
              <a:gd name="connsiteX76" fmla="*/ 12192000 w 12192000"/>
              <a:gd name="connsiteY76" fmla="*/ 3508507 h 6858000"/>
              <a:gd name="connsiteX77" fmla="*/ 10258169 w 12192000"/>
              <a:gd name="connsiteY77" fmla="*/ 6858000 h 6858000"/>
              <a:gd name="connsiteX78" fmla="*/ 10218706 w 12192000"/>
              <a:gd name="connsiteY78" fmla="*/ 6858000 h 6858000"/>
              <a:gd name="connsiteX79" fmla="*/ 12192000 w 12192000"/>
              <a:gd name="connsiteY79" fmla="*/ 3260530 h 6858000"/>
              <a:gd name="connsiteX80" fmla="*/ 12192000 w 12192000"/>
              <a:gd name="connsiteY80" fmla="*/ 3328881 h 6858000"/>
              <a:gd name="connsiteX81" fmla="*/ 10154462 w 12192000"/>
              <a:gd name="connsiteY81" fmla="*/ 6858000 h 6858000"/>
              <a:gd name="connsiteX82" fmla="*/ 10114999 w 12192000"/>
              <a:gd name="connsiteY82" fmla="*/ 6858000 h 6858000"/>
              <a:gd name="connsiteX83" fmla="*/ 12192000 w 12192000"/>
              <a:gd name="connsiteY83" fmla="*/ 3080903 h 6858000"/>
              <a:gd name="connsiteX84" fmla="*/ 12192000 w 12192000"/>
              <a:gd name="connsiteY84" fmla="*/ 3149256 h 6858000"/>
              <a:gd name="connsiteX85" fmla="*/ 10050755 w 12192000"/>
              <a:gd name="connsiteY85" fmla="*/ 6858000 h 6858000"/>
              <a:gd name="connsiteX86" fmla="*/ 10011292 w 12192000"/>
              <a:gd name="connsiteY86" fmla="*/ 6858000 h 6858000"/>
              <a:gd name="connsiteX87" fmla="*/ 12192000 w 12192000"/>
              <a:gd name="connsiteY87" fmla="*/ 2901277 h 6858000"/>
              <a:gd name="connsiteX88" fmla="*/ 12192000 w 12192000"/>
              <a:gd name="connsiteY88" fmla="*/ 2969629 h 6858000"/>
              <a:gd name="connsiteX89" fmla="*/ 9947048 w 12192000"/>
              <a:gd name="connsiteY89" fmla="*/ 6858000 h 6858000"/>
              <a:gd name="connsiteX90" fmla="*/ 9907585 w 12192000"/>
              <a:gd name="connsiteY90" fmla="*/ 6858000 h 6858000"/>
              <a:gd name="connsiteX91" fmla="*/ 12192000 w 12192000"/>
              <a:gd name="connsiteY91" fmla="*/ 2721652 h 6858000"/>
              <a:gd name="connsiteX92" fmla="*/ 12192000 w 12192000"/>
              <a:gd name="connsiteY92" fmla="*/ 2790003 h 6858000"/>
              <a:gd name="connsiteX93" fmla="*/ 9843341 w 12192000"/>
              <a:gd name="connsiteY93" fmla="*/ 6858000 h 6858000"/>
              <a:gd name="connsiteX94" fmla="*/ 9803878 w 12192000"/>
              <a:gd name="connsiteY94" fmla="*/ 6858000 h 6858000"/>
              <a:gd name="connsiteX95" fmla="*/ 12192000 w 12192000"/>
              <a:gd name="connsiteY95" fmla="*/ 2542024 h 6858000"/>
              <a:gd name="connsiteX96" fmla="*/ 12192000 w 12192000"/>
              <a:gd name="connsiteY96" fmla="*/ 2610378 h 6858000"/>
              <a:gd name="connsiteX97" fmla="*/ 9739634 w 12192000"/>
              <a:gd name="connsiteY97" fmla="*/ 6858000 h 6858000"/>
              <a:gd name="connsiteX98" fmla="*/ 9700170 w 12192000"/>
              <a:gd name="connsiteY98" fmla="*/ 6858000 h 6858000"/>
              <a:gd name="connsiteX99" fmla="*/ 12192000 w 12192000"/>
              <a:gd name="connsiteY99" fmla="*/ 2362400 h 6858000"/>
              <a:gd name="connsiteX100" fmla="*/ 12192000 w 12192000"/>
              <a:gd name="connsiteY100" fmla="*/ 2430751 h 6858000"/>
              <a:gd name="connsiteX101" fmla="*/ 9635927 w 12192000"/>
              <a:gd name="connsiteY101" fmla="*/ 6858000 h 6858000"/>
              <a:gd name="connsiteX102" fmla="*/ 9596464 w 12192000"/>
              <a:gd name="connsiteY102" fmla="*/ 6858000 h 6858000"/>
              <a:gd name="connsiteX103" fmla="*/ 12192000 w 12192000"/>
              <a:gd name="connsiteY103" fmla="*/ 2182773 h 6858000"/>
              <a:gd name="connsiteX104" fmla="*/ 12192000 w 12192000"/>
              <a:gd name="connsiteY104" fmla="*/ 2251125 h 6858000"/>
              <a:gd name="connsiteX105" fmla="*/ 9532219 w 12192000"/>
              <a:gd name="connsiteY105" fmla="*/ 6858000 h 6858000"/>
              <a:gd name="connsiteX106" fmla="*/ 9492756 w 12192000"/>
              <a:gd name="connsiteY106" fmla="*/ 6858000 h 6858000"/>
              <a:gd name="connsiteX107" fmla="*/ 12192000 w 12192000"/>
              <a:gd name="connsiteY107" fmla="*/ 2003147 h 6858000"/>
              <a:gd name="connsiteX108" fmla="*/ 12192000 w 12192000"/>
              <a:gd name="connsiteY108" fmla="*/ 2071500 h 6858000"/>
              <a:gd name="connsiteX109" fmla="*/ 9428513 w 12192000"/>
              <a:gd name="connsiteY109" fmla="*/ 6858000 h 6858000"/>
              <a:gd name="connsiteX110" fmla="*/ 9389049 w 12192000"/>
              <a:gd name="connsiteY110" fmla="*/ 6858000 h 6858000"/>
              <a:gd name="connsiteX111" fmla="*/ 12192000 w 12192000"/>
              <a:gd name="connsiteY111" fmla="*/ 1823521 h 6858000"/>
              <a:gd name="connsiteX112" fmla="*/ 12192000 w 12192000"/>
              <a:gd name="connsiteY112" fmla="*/ 1891873 h 6858000"/>
              <a:gd name="connsiteX113" fmla="*/ 9324805 w 12192000"/>
              <a:gd name="connsiteY113" fmla="*/ 6858000 h 6858000"/>
              <a:gd name="connsiteX114" fmla="*/ 9285342 w 12192000"/>
              <a:gd name="connsiteY114" fmla="*/ 6858000 h 6858000"/>
              <a:gd name="connsiteX115" fmla="*/ 12192000 w 12192000"/>
              <a:gd name="connsiteY115" fmla="*/ 1643896 h 6858000"/>
              <a:gd name="connsiteX116" fmla="*/ 12192000 w 12192000"/>
              <a:gd name="connsiteY116" fmla="*/ 1712247 h 6858000"/>
              <a:gd name="connsiteX117" fmla="*/ 9221099 w 12192000"/>
              <a:gd name="connsiteY117" fmla="*/ 6858000 h 6858000"/>
              <a:gd name="connsiteX118" fmla="*/ 9181635 w 12192000"/>
              <a:gd name="connsiteY118" fmla="*/ 6858000 h 6858000"/>
              <a:gd name="connsiteX119" fmla="*/ 12192000 w 12192000"/>
              <a:gd name="connsiteY119" fmla="*/ 1464269 h 6858000"/>
              <a:gd name="connsiteX120" fmla="*/ 12192000 w 12192000"/>
              <a:gd name="connsiteY120" fmla="*/ 1532624 h 6858000"/>
              <a:gd name="connsiteX121" fmla="*/ 9117393 w 12192000"/>
              <a:gd name="connsiteY121" fmla="*/ 6858000 h 6858000"/>
              <a:gd name="connsiteX122" fmla="*/ 9077928 w 12192000"/>
              <a:gd name="connsiteY122" fmla="*/ 6858000 h 6858000"/>
              <a:gd name="connsiteX123" fmla="*/ 12192000 w 12192000"/>
              <a:gd name="connsiteY123" fmla="*/ 1284644 h 6858000"/>
              <a:gd name="connsiteX124" fmla="*/ 12192000 w 12192000"/>
              <a:gd name="connsiteY124" fmla="*/ 1352997 h 6858000"/>
              <a:gd name="connsiteX125" fmla="*/ 9013685 w 12192000"/>
              <a:gd name="connsiteY125" fmla="*/ 6858000 h 6858000"/>
              <a:gd name="connsiteX126" fmla="*/ 8974221 w 12192000"/>
              <a:gd name="connsiteY126" fmla="*/ 6858000 h 6858000"/>
              <a:gd name="connsiteX127" fmla="*/ 12192000 w 12192000"/>
              <a:gd name="connsiteY127" fmla="*/ 1105018 h 6858000"/>
              <a:gd name="connsiteX128" fmla="*/ 12192000 w 12192000"/>
              <a:gd name="connsiteY128" fmla="*/ 1173372 h 6858000"/>
              <a:gd name="connsiteX129" fmla="*/ 8909978 w 12192000"/>
              <a:gd name="connsiteY129" fmla="*/ 6858000 h 6858000"/>
              <a:gd name="connsiteX130" fmla="*/ 8870514 w 12192000"/>
              <a:gd name="connsiteY130" fmla="*/ 6858000 h 6858000"/>
              <a:gd name="connsiteX131" fmla="*/ 12192000 w 12192000"/>
              <a:gd name="connsiteY131" fmla="*/ 925391 h 6858000"/>
              <a:gd name="connsiteX132" fmla="*/ 12192000 w 12192000"/>
              <a:gd name="connsiteY132" fmla="*/ 993744 h 6858000"/>
              <a:gd name="connsiteX133" fmla="*/ 8806271 w 12192000"/>
              <a:gd name="connsiteY133" fmla="*/ 6858000 h 6858000"/>
              <a:gd name="connsiteX134" fmla="*/ 8766807 w 12192000"/>
              <a:gd name="connsiteY134" fmla="*/ 6858000 h 6858000"/>
              <a:gd name="connsiteX135" fmla="*/ 12192000 w 12192000"/>
              <a:gd name="connsiteY135" fmla="*/ 745766 h 6858000"/>
              <a:gd name="connsiteX136" fmla="*/ 12192000 w 12192000"/>
              <a:gd name="connsiteY136" fmla="*/ 814119 h 6858000"/>
              <a:gd name="connsiteX137" fmla="*/ 8702564 w 12192000"/>
              <a:gd name="connsiteY137" fmla="*/ 6858000 h 6858000"/>
              <a:gd name="connsiteX138" fmla="*/ 8663100 w 12192000"/>
              <a:gd name="connsiteY138" fmla="*/ 6858000 h 6858000"/>
              <a:gd name="connsiteX139" fmla="*/ 12192000 w 12192000"/>
              <a:gd name="connsiteY139" fmla="*/ 566142 h 6858000"/>
              <a:gd name="connsiteX140" fmla="*/ 12192000 w 12192000"/>
              <a:gd name="connsiteY140" fmla="*/ 634494 h 6858000"/>
              <a:gd name="connsiteX141" fmla="*/ 8598857 w 12192000"/>
              <a:gd name="connsiteY141" fmla="*/ 6858000 h 6858000"/>
              <a:gd name="connsiteX142" fmla="*/ 8559394 w 12192000"/>
              <a:gd name="connsiteY142" fmla="*/ 6858000 h 6858000"/>
              <a:gd name="connsiteX143" fmla="*/ 12192000 w 12192000"/>
              <a:gd name="connsiteY143" fmla="*/ 386515 h 6858000"/>
              <a:gd name="connsiteX144" fmla="*/ 12192000 w 12192000"/>
              <a:gd name="connsiteY144" fmla="*/ 454867 h 6858000"/>
              <a:gd name="connsiteX145" fmla="*/ 8495149 w 12192000"/>
              <a:gd name="connsiteY145" fmla="*/ 6858000 h 6858000"/>
              <a:gd name="connsiteX146" fmla="*/ 8455687 w 12192000"/>
              <a:gd name="connsiteY146" fmla="*/ 6858000 h 6858000"/>
              <a:gd name="connsiteX147" fmla="*/ 12192000 w 12192000"/>
              <a:gd name="connsiteY147" fmla="*/ 206889 h 6858000"/>
              <a:gd name="connsiteX148" fmla="*/ 12192000 w 12192000"/>
              <a:gd name="connsiteY148" fmla="*/ 275241 h 6858000"/>
              <a:gd name="connsiteX149" fmla="*/ 8391442 w 12192000"/>
              <a:gd name="connsiteY149" fmla="*/ 6858000 h 6858000"/>
              <a:gd name="connsiteX150" fmla="*/ 8351980 w 12192000"/>
              <a:gd name="connsiteY150" fmla="*/ 6858000 h 6858000"/>
              <a:gd name="connsiteX151" fmla="*/ 12192000 w 12192000"/>
              <a:gd name="connsiteY151" fmla="*/ 27264 h 6858000"/>
              <a:gd name="connsiteX152" fmla="*/ 12192000 w 12192000"/>
              <a:gd name="connsiteY152" fmla="*/ 95615 h 6858000"/>
              <a:gd name="connsiteX153" fmla="*/ 8287736 w 12192000"/>
              <a:gd name="connsiteY153" fmla="*/ 6858000 h 6858000"/>
              <a:gd name="connsiteX154" fmla="*/ 8248273 w 12192000"/>
              <a:gd name="connsiteY154" fmla="*/ 6858000 h 6858000"/>
              <a:gd name="connsiteX155" fmla="*/ 12104033 w 12192000"/>
              <a:gd name="connsiteY155" fmla="*/ 0 h 6858000"/>
              <a:gd name="connsiteX156" fmla="*/ 12143496 w 12192000"/>
              <a:gd name="connsiteY156" fmla="*/ 0 h 6858000"/>
              <a:gd name="connsiteX157" fmla="*/ 8184028 w 12192000"/>
              <a:gd name="connsiteY157" fmla="*/ 6858000 h 6858000"/>
              <a:gd name="connsiteX158" fmla="*/ 8144565 w 12192000"/>
              <a:gd name="connsiteY158" fmla="*/ 6858000 h 6858000"/>
              <a:gd name="connsiteX159" fmla="*/ 12000326 w 12192000"/>
              <a:gd name="connsiteY159" fmla="*/ 0 h 6858000"/>
              <a:gd name="connsiteX160" fmla="*/ 12039789 w 12192000"/>
              <a:gd name="connsiteY160" fmla="*/ 0 h 6858000"/>
              <a:gd name="connsiteX161" fmla="*/ 8080321 w 12192000"/>
              <a:gd name="connsiteY161" fmla="*/ 6858000 h 6858000"/>
              <a:gd name="connsiteX162" fmla="*/ 8040858 w 12192000"/>
              <a:gd name="connsiteY162" fmla="*/ 6858000 h 6858000"/>
              <a:gd name="connsiteX163" fmla="*/ 11896619 w 12192000"/>
              <a:gd name="connsiteY163" fmla="*/ 0 h 6858000"/>
              <a:gd name="connsiteX164" fmla="*/ 11936082 w 12192000"/>
              <a:gd name="connsiteY164" fmla="*/ 0 h 6858000"/>
              <a:gd name="connsiteX165" fmla="*/ 7976614 w 12192000"/>
              <a:gd name="connsiteY165" fmla="*/ 6858000 h 6858000"/>
              <a:gd name="connsiteX166" fmla="*/ 7937151 w 12192000"/>
              <a:gd name="connsiteY166" fmla="*/ 6858000 h 6858000"/>
              <a:gd name="connsiteX167" fmla="*/ 11792912 w 12192000"/>
              <a:gd name="connsiteY167" fmla="*/ 0 h 6858000"/>
              <a:gd name="connsiteX168" fmla="*/ 11832374 w 12192000"/>
              <a:gd name="connsiteY168" fmla="*/ 0 h 6858000"/>
              <a:gd name="connsiteX169" fmla="*/ 7872907 w 12192000"/>
              <a:gd name="connsiteY169" fmla="*/ 6858000 h 6858000"/>
              <a:gd name="connsiteX170" fmla="*/ 7833444 w 12192000"/>
              <a:gd name="connsiteY170" fmla="*/ 6858000 h 6858000"/>
              <a:gd name="connsiteX171" fmla="*/ 11689205 w 12192000"/>
              <a:gd name="connsiteY171" fmla="*/ 0 h 6858000"/>
              <a:gd name="connsiteX172" fmla="*/ 11728668 w 12192000"/>
              <a:gd name="connsiteY172" fmla="*/ 0 h 6858000"/>
              <a:gd name="connsiteX173" fmla="*/ 7769200 w 12192000"/>
              <a:gd name="connsiteY173" fmla="*/ 6858000 h 6858000"/>
              <a:gd name="connsiteX174" fmla="*/ 7729737 w 12192000"/>
              <a:gd name="connsiteY174" fmla="*/ 6858000 h 6858000"/>
              <a:gd name="connsiteX175" fmla="*/ 11585498 w 12192000"/>
              <a:gd name="connsiteY175" fmla="*/ 0 h 6858000"/>
              <a:gd name="connsiteX176" fmla="*/ 11624961 w 12192000"/>
              <a:gd name="connsiteY176" fmla="*/ 0 h 6858000"/>
              <a:gd name="connsiteX177" fmla="*/ 7665493 w 12192000"/>
              <a:gd name="connsiteY177" fmla="*/ 6858000 h 6858000"/>
              <a:gd name="connsiteX178" fmla="*/ 7626030 w 12192000"/>
              <a:gd name="connsiteY178" fmla="*/ 6858000 h 6858000"/>
              <a:gd name="connsiteX179" fmla="*/ 11481790 w 12192000"/>
              <a:gd name="connsiteY179" fmla="*/ 0 h 6858000"/>
              <a:gd name="connsiteX180" fmla="*/ 11521254 w 12192000"/>
              <a:gd name="connsiteY180" fmla="*/ 0 h 6858000"/>
              <a:gd name="connsiteX181" fmla="*/ 7561787 w 12192000"/>
              <a:gd name="connsiteY181" fmla="*/ 6858000 h 6858000"/>
              <a:gd name="connsiteX182" fmla="*/ 7522323 w 12192000"/>
              <a:gd name="connsiteY182" fmla="*/ 6858000 h 6858000"/>
              <a:gd name="connsiteX183" fmla="*/ 11378083 w 12192000"/>
              <a:gd name="connsiteY183" fmla="*/ 0 h 6858000"/>
              <a:gd name="connsiteX184" fmla="*/ 11417547 w 12192000"/>
              <a:gd name="connsiteY184" fmla="*/ 0 h 6858000"/>
              <a:gd name="connsiteX185" fmla="*/ 7458079 w 12192000"/>
              <a:gd name="connsiteY185" fmla="*/ 6858000 h 6858000"/>
              <a:gd name="connsiteX186" fmla="*/ 7418616 w 12192000"/>
              <a:gd name="connsiteY186" fmla="*/ 6858000 h 6858000"/>
              <a:gd name="connsiteX187" fmla="*/ 11274376 w 12192000"/>
              <a:gd name="connsiteY187" fmla="*/ 0 h 6858000"/>
              <a:gd name="connsiteX188" fmla="*/ 11313841 w 12192000"/>
              <a:gd name="connsiteY188" fmla="*/ 0 h 6858000"/>
              <a:gd name="connsiteX189" fmla="*/ 7354373 w 12192000"/>
              <a:gd name="connsiteY189" fmla="*/ 6858000 h 6858000"/>
              <a:gd name="connsiteX190" fmla="*/ 7314908 w 12192000"/>
              <a:gd name="connsiteY190" fmla="*/ 6858000 h 6858000"/>
              <a:gd name="connsiteX191" fmla="*/ 11170669 w 12192000"/>
              <a:gd name="connsiteY191" fmla="*/ 0 h 6858000"/>
              <a:gd name="connsiteX192" fmla="*/ 11210133 w 12192000"/>
              <a:gd name="connsiteY192" fmla="*/ 0 h 6858000"/>
              <a:gd name="connsiteX193" fmla="*/ 7250665 w 12192000"/>
              <a:gd name="connsiteY193" fmla="*/ 6858000 h 6858000"/>
              <a:gd name="connsiteX194" fmla="*/ 7211201 w 12192000"/>
              <a:gd name="connsiteY194" fmla="*/ 6858000 h 6858000"/>
              <a:gd name="connsiteX195" fmla="*/ 11066962 w 12192000"/>
              <a:gd name="connsiteY195" fmla="*/ 0 h 6858000"/>
              <a:gd name="connsiteX196" fmla="*/ 11106426 w 12192000"/>
              <a:gd name="connsiteY196" fmla="*/ 0 h 6858000"/>
              <a:gd name="connsiteX197" fmla="*/ 7146959 w 12192000"/>
              <a:gd name="connsiteY197" fmla="*/ 6858000 h 6858000"/>
              <a:gd name="connsiteX198" fmla="*/ 7107494 w 12192000"/>
              <a:gd name="connsiteY198" fmla="*/ 6858000 h 6858000"/>
              <a:gd name="connsiteX199" fmla="*/ 10963254 w 12192000"/>
              <a:gd name="connsiteY199" fmla="*/ 0 h 6858000"/>
              <a:gd name="connsiteX200" fmla="*/ 11002719 w 12192000"/>
              <a:gd name="connsiteY200" fmla="*/ 0 h 6858000"/>
              <a:gd name="connsiteX201" fmla="*/ 7043252 w 12192000"/>
              <a:gd name="connsiteY201" fmla="*/ 6858000 h 6858000"/>
              <a:gd name="connsiteX202" fmla="*/ 7003787 w 12192000"/>
              <a:gd name="connsiteY202" fmla="*/ 6858000 h 6858000"/>
              <a:gd name="connsiteX203" fmla="*/ 10859549 w 12192000"/>
              <a:gd name="connsiteY203" fmla="*/ 0 h 6858000"/>
              <a:gd name="connsiteX204" fmla="*/ 10899012 w 12192000"/>
              <a:gd name="connsiteY204" fmla="*/ 0 h 6858000"/>
              <a:gd name="connsiteX205" fmla="*/ 6939544 w 12192000"/>
              <a:gd name="connsiteY205" fmla="*/ 6858000 h 6858000"/>
              <a:gd name="connsiteX206" fmla="*/ 6900081 w 12192000"/>
              <a:gd name="connsiteY206" fmla="*/ 6858000 h 6858000"/>
              <a:gd name="connsiteX207" fmla="*/ 10755842 w 12192000"/>
              <a:gd name="connsiteY207" fmla="*/ 0 h 6858000"/>
              <a:gd name="connsiteX208" fmla="*/ 10795305 w 12192000"/>
              <a:gd name="connsiteY208" fmla="*/ 0 h 6858000"/>
              <a:gd name="connsiteX209" fmla="*/ 6835837 w 12192000"/>
              <a:gd name="connsiteY209" fmla="*/ 6858000 h 6858000"/>
              <a:gd name="connsiteX210" fmla="*/ 6796374 w 12192000"/>
              <a:gd name="connsiteY210" fmla="*/ 6858000 h 6858000"/>
              <a:gd name="connsiteX211" fmla="*/ 10652134 w 12192000"/>
              <a:gd name="connsiteY211" fmla="*/ 0 h 6858000"/>
              <a:gd name="connsiteX212" fmla="*/ 10691598 w 12192000"/>
              <a:gd name="connsiteY212" fmla="*/ 0 h 6858000"/>
              <a:gd name="connsiteX213" fmla="*/ 6732130 w 12192000"/>
              <a:gd name="connsiteY213" fmla="*/ 6858000 h 6858000"/>
              <a:gd name="connsiteX214" fmla="*/ 6692667 w 12192000"/>
              <a:gd name="connsiteY214" fmla="*/ 6858000 h 6858000"/>
              <a:gd name="connsiteX215" fmla="*/ 10548427 w 12192000"/>
              <a:gd name="connsiteY215" fmla="*/ 0 h 6858000"/>
              <a:gd name="connsiteX216" fmla="*/ 10587890 w 12192000"/>
              <a:gd name="connsiteY216" fmla="*/ 0 h 6858000"/>
              <a:gd name="connsiteX217" fmla="*/ 6628423 w 12192000"/>
              <a:gd name="connsiteY217" fmla="*/ 6858000 h 6858000"/>
              <a:gd name="connsiteX218" fmla="*/ 6588960 w 12192000"/>
              <a:gd name="connsiteY218" fmla="*/ 6858000 h 6858000"/>
              <a:gd name="connsiteX219" fmla="*/ 10444721 w 12192000"/>
              <a:gd name="connsiteY219" fmla="*/ 0 h 6858000"/>
              <a:gd name="connsiteX220" fmla="*/ 10484184 w 12192000"/>
              <a:gd name="connsiteY220" fmla="*/ 0 h 6858000"/>
              <a:gd name="connsiteX221" fmla="*/ 6524716 w 12192000"/>
              <a:gd name="connsiteY221" fmla="*/ 6858000 h 6858000"/>
              <a:gd name="connsiteX222" fmla="*/ 6485253 w 12192000"/>
              <a:gd name="connsiteY222" fmla="*/ 6858000 h 6858000"/>
              <a:gd name="connsiteX223" fmla="*/ 10341013 w 12192000"/>
              <a:gd name="connsiteY223" fmla="*/ 0 h 6858000"/>
              <a:gd name="connsiteX224" fmla="*/ 10380476 w 12192000"/>
              <a:gd name="connsiteY224" fmla="*/ 0 h 6858000"/>
              <a:gd name="connsiteX225" fmla="*/ 6421009 w 12192000"/>
              <a:gd name="connsiteY225" fmla="*/ 6858000 h 6858000"/>
              <a:gd name="connsiteX226" fmla="*/ 6381545 w 12192000"/>
              <a:gd name="connsiteY226" fmla="*/ 6858000 h 6858000"/>
              <a:gd name="connsiteX227" fmla="*/ 10237306 w 12192000"/>
              <a:gd name="connsiteY227" fmla="*/ 0 h 6858000"/>
              <a:gd name="connsiteX228" fmla="*/ 10276769 w 12192000"/>
              <a:gd name="connsiteY228" fmla="*/ 0 h 6858000"/>
              <a:gd name="connsiteX229" fmla="*/ 6317301 w 12192000"/>
              <a:gd name="connsiteY229" fmla="*/ 6858000 h 6858000"/>
              <a:gd name="connsiteX230" fmla="*/ 6277839 w 12192000"/>
              <a:gd name="connsiteY230" fmla="*/ 6858000 h 6858000"/>
              <a:gd name="connsiteX231" fmla="*/ 10133599 w 12192000"/>
              <a:gd name="connsiteY231" fmla="*/ 0 h 6858000"/>
              <a:gd name="connsiteX232" fmla="*/ 10173062 w 12192000"/>
              <a:gd name="connsiteY232" fmla="*/ 0 h 6858000"/>
              <a:gd name="connsiteX233" fmla="*/ 6213595 w 12192000"/>
              <a:gd name="connsiteY233" fmla="*/ 6858000 h 6858000"/>
              <a:gd name="connsiteX234" fmla="*/ 6174131 w 12192000"/>
              <a:gd name="connsiteY234" fmla="*/ 6858000 h 6858000"/>
              <a:gd name="connsiteX235" fmla="*/ 10029892 w 12192000"/>
              <a:gd name="connsiteY235" fmla="*/ 0 h 6858000"/>
              <a:gd name="connsiteX236" fmla="*/ 10069355 w 12192000"/>
              <a:gd name="connsiteY236" fmla="*/ 0 h 6858000"/>
              <a:gd name="connsiteX237" fmla="*/ 6109887 w 12192000"/>
              <a:gd name="connsiteY237" fmla="*/ 6858000 h 6858000"/>
              <a:gd name="connsiteX238" fmla="*/ 6070424 w 12192000"/>
              <a:gd name="connsiteY238" fmla="*/ 6858000 h 6858000"/>
              <a:gd name="connsiteX239" fmla="*/ 9926185 w 12192000"/>
              <a:gd name="connsiteY239" fmla="*/ 0 h 6858000"/>
              <a:gd name="connsiteX240" fmla="*/ 9965648 w 12192000"/>
              <a:gd name="connsiteY240" fmla="*/ 0 h 6858000"/>
              <a:gd name="connsiteX241" fmla="*/ 6006180 w 12192000"/>
              <a:gd name="connsiteY241" fmla="*/ 6858000 h 6858000"/>
              <a:gd name="connsiteX242" fmla="*/ 5966717 w 12192000"/>
              <a:gd name="connsiteY242" fmla="*/ 6858000 h 6858000"/>
              <a:gd name="connsiteX243" fmla="*/ 9822478 w 12192000"/>
              <a:gd name="connsiteY243" fmla="*/ 0 h 6858000"/>
              <a:gd name="connsiteX244" fmla="*/ 9861942 w 12192000"/>
              <a:gd name="connsiteY244" fmla="*/ 0 h 6858000"/>
              <a:gd name="connsiteX245" fmla="*/ 5902474 w 12192000"/>
              <a:gd name="connsiteY245" fmla="*/ 6858000 h 6858000"/>
              <a:gd name="connsiteX246" fmla="*/ 5863010 w 12192000"/>
              <a:gd name="connsiteY246" fmla="*/ 6858000 h 6858000"/>
              <a:gd name="connsiteX247" fmla="*/ 9718770 w 12192000"/>
              <a:gd name="connsiteY247" fmla="*/ 0 h 6858000"/>
              <a:gd name="connsiteX248" fmla="*/ 9758234 w 12192000"/>
              <a:gd name="connsiteY248" fmla="*/ 0 h 6858000"/>
              <a:gd name="connsiteX249" fmla="*/ 5798767 w 12192000"/>
              <a:gd name="connsiteY249" fmla="*/ 6858000 h 6858000"/>
              <a:gd name="connsiteX250" fmla="*/ 5759303 w 12192000"/>
              <a:gd name="connsiteY250" fmla="*/ 6858000 h 6858000"/>
              <a:gd name="connsiteX251" fmla="*/ 9615064 w 12192000"/>
              <a:gd name="connsiteY251" fmla="*/ 0 h 6858000"/>
              <a:gd name="connsiteX252" fmla="*/ 9654528 w 12192000"/>
              <a:gd name="connsiteY252" fmla="*/ 0 h 6858000"/>
              <a:gd name="connsiteX253" fmla="*/ 5695060 w 12192000"/>
              <a:gd name="connsiteY253" fmla="*/ 6858000 h 6858000"/>
              <a:gd name="connsiteX254" fmla="*/ 5655596 w 12192000"/>
              <a:gd name="connsiteY254" fmla="*/ 6858000 h 6858000"/>
              <a:gd name="connsiteX255" fmla="*/ 9511356 w 12192000"/>
              <a:gd name="connsiteY255" fmla="*/ 0 h 6858000"/>
              <a:gd name="connsiteX256" fmla="*/ 9550821 w 12192000"/>
              <a:gd name="connsiteY256" fmla="*/ 0 h 6858000"/>
              <a:gd name="connsiteX257" fmla="*/ 5591353 w 12192000"/>
              <a:gd name="connsiteY257" fmla="*/ 6858000 h 6858000"/>
              <a:gd name="connsiteX258" fmla="*/ 5551889 w 12192000"/>
              <a:gd name="connsiteY258" fmla="*/ 6858000 h 6858000"/>
              <a:gd name="connsiteX259" fmla="*/ 9407649 w 12192000"/>
              <a:gd name="connsiteY259" fmla="*/ 0 h 6858000"/>
              <a:gd name="connsiteX260" fmla="*/ 9447113 w 12192000"/>
              <a:gd name="connsiteY260" fmla="*/ 0 h 6858000"/>
              <a:gd name="connsiteX261" fmla="*/ 5487646 w 12192000"/>
              <a:gd name="connsiteY261" fmla="*/ 6858000 h 6858000"/>
              <a:gd name="connsiteX262" fmla="*/ 5448182 w 12192000"/>
              <a:gd name="connsiteY262" fmla="*/ 6858000 h 6858000"/>
              <a:gd name="connsiteX263" fmla="*/ 9303943 w 12192000"/>
              <a:gd name="connsiteY263" fmla="*/ 0 h 6858000"/>
              <a:gd name="connsiteX264" fmla="*/ 9343406 w 12192000"/>
              <a:gd name="connsiteY264" fmla="*/ 0 h 6858000"/>
              <a:gd name="connsiteX265" fmla="*/ 5383939 w 12192000"/>
              <a:gd name="connsiteY265" fmla="*/ 6858000 h 6858000"/>
              <a:gd name="connsiteX266" fmla="*/ 5344476 w 12192000"/>
              <a:gd name="connsiteY266" fmla="*/ 6858000 h 6858000"/>
              <a:gd name="connsiteX267" fmla="*/ 9200236 w 12192000"/>
              <a:gd name="connsiteY267" fmla="*/ 0 h 6858000"/>
              <a:gd name="connsiteX268" fmla="*/ 9239699 w 12192000"/>
              <a:gd name="connsiteY268" fmla="*/ 0 h 6858000"/>
              <a:gd name="connsiteX269" fmla="*/ 5280232 w 12192000"/>
              <a:gd name="connsiteY269" fmla="*/ 6858000 h 6858000"/>
              <a:gd name="connsiteX270" fmla="*/ 5240768 w 12192000"/>
              <a:gd name="connsiteY270" fmla="*/ 6858000 h 6858000"/>
              <a:gd name="connsiteX271" fmla="*/ 9096529 w 12192000"/>
              <a:gd name="connsiteY271" fmla="*/ 0 h 6858000"/>
              <a:gd name="connsiteX272" fmla="*/ 9135991 w 12192000"/>
              <a:gd name="connsiteY272" fmla="*/ 0 h 6858000"/>
              <a:gd name="connsiteX273" fmla="*/ 5176524 w 12192000"/>
              <a:gd name="connsiteY273" fmla="*/ 6858000 h 6858000"/>
              <a:gd name="connsiteX274" fmla="*/ 5137061 w 12192000"/>
              <a:gd name="connsiteY274" fmla="*/ 6858000 h 6858000"/>
              <a:gd name="connsiteX275" fmla="*/ 8992822 w 12192000"/>
              <a:gd name="connsiteY275" fmla="*/ 0 h 6858000"/>
              <a:gd name="connsiteX276" fmla="*/ 9032285 w 12192000"/>
              <a:gd name="connsiteY276" fmla="*/ 0 h 6858000"/>
              <a:gd name="connsiteX277" fmla="*/ 5072817 w 12192000"/>
              <a:gd name="connsiteY277" fmla="*/ 6858000 h 6858000"/>
              <a:gd name="connsiteX278" fmla="*/ 5033354 w 12192000"/>
              <a:gd name="connsiteY278" fmla="*/ 6858000 h 6858000"/>
              <a:gd name="connsiteX279" fmla="*/ 8889114 w 12192000"/>
              <a:gd name="connsiteY279" fmla="*/ 0 h 6858000"/>
              <a:gd name="connsiteX280" fmla="*/ 8928578 w 12192000"/>
              <a:gd name="connsiteY280" fmla="*/ 0 h 6858000"/>
              <a:gd name="connsiteX281" fmla="*/ 4969110 w 12192000"/>
              <a:gd name="connsiteY281" fmla="*/ 6858000 h 6858000"/>
              <a:gd name="connsiteX282" fmla="*/ 4929647 w 12192000"/>
              <a:gd name="connsiteY282" fmla="*/ 6858000 h 6858000"/>
              <a:gd name="connsiteX283" fmla="*/ 8785407 w 12192000"/>
              <a:gd name="connsiteY283" fmla="*/ 0 h 6858000"/>
              <a:gd name="connsiteX284" fmla="*/ 8824870 w 12192000"/>
              <a:gd name="connsiteY284" fmla="*/ 0 h 6858000"/>
              <a:gd name="connsiteX285" fmla="*/ 4865403 w 12192000"/>
              <a:gd name="connsiteY285" fmla="*/ 6858000 h 6858000"/>
              <a:gd name="connsiteX286" fmla="*/ 4825940 w 12192000"/>
              <a:gd name="connsiteY286" fmla="*/ 6858000 h 6858000"/>
              <a:gd name="connsiteX287" fmla="*/ 8681700 w 12192000"/>
              <a:gd name="connsiteY287" fmla="*/ 0 h 6858000"/>
              <a:gd name="connsiteX288" fmla="*/ 8721164 w 12192000"/>
              <a:gd name="connsiteY288" fmla="*/ 0 h 6858000"/>
              <a:gd name="connsiteX289" fmla="*/ 4761696 w 12192000"/>
              <a:gd name="connsiteY289" fmla="*/ 6858000 h 6858000"/>
              <a:gd name="connsiteX290" fmla="*/ 4722233 w 12192000"/>
              <a:gd name="connsiteY290" fmla="*/ 6858000 h 6858000"/>
              <a:gd name="connsiteX291" fmla="*/ 8577993 w 12192000"/>
              <a:gd name="connsiteY291" fmla="*/ 0 h 6858000"/>
              <a:gd name="connsiteX292" fmla="*/ 8617456 w 12192000"/>
              <a:gd name="connsiteY292" fmla="*/ 0 h 6858000"/>
              <a:gd name="connsiteX293" fmla="*/ 4657989 w 12192000"/>
              <a:gd name="connsiteY293" fmla="*/ 6858000 h 6858000"/>
              <a:gd name="connsiteX294" fmla="*/ 4618526 w 12192000"/>
              <a:gd name="connsiteY294" fmla="*/ 6858000 h 6858000"/>
              <a:gd name="connsiteX295" fmla="*/ 8474286 w 12192000"/>
              <a:gd name="connsiteY295" fmla="*/ 0 h 6858000"/>
              <a:gd name="connsiteX296" fmla="*/ 8513749 w 12192000"/>
              <a:gd name="connsiteY296" fmla="*/ 0 h 6858000"/>
              <a:gd name="connsiteX297" fmla="*/ 4554282 w 12192000"/>
              <a:gd name="connsiteY297" fmla="*/ 6858000 h 6858000"/>
              <a:gd name="connsiteX298" fmla="*/ 4514819 w 12192000"/>
              <a:gd name="connsiteY298" fmla="*/ 6858000 h 6858000"/>
              <a:gd name="connsiteX299" fmla="*/ 8370579 w 12192000"/>
              <a:gd name="connsiteY299" fmla="*/ 0 h 6858000"/>
              <a:gd name="connsiteX300" fmla="*/ 8410042 w 12192000"/>
              <a:gd name="connsiteY300" fmla="*/ 0 h 6858000"/>
              <a:gd name="connsiteX301" fmla="*/ 4450574 w 12192000"/>
              <a:gd name="connsiteY301" fmla="*/ 6858000 h 6858000"/>
              <a:gd name="connsiteX302" fmla="*/ 4411111 w 12192000"/>
              <a:gd name="connsiteY302" fmla="*/ 6858000 h 6858000"/>
              <a:gd name="connsiteX303" fmla="*/ 8266872 w 12192000"/>
              <a:gd name="connsiteY303" fmla="*/ 0 h 6858000"/>
              <a:gd name="connsiteX304" fmla="*/ 8306336 w 12192000"/>
              <a:gd name="connsiteY304" fmla="*/ 0 h 6858000"/>
              <a:gd name="connsiteX305" fmla="*/ 4346868 w 12192000"/>
              <a:gd name="connsiteY305" fmla="*/ 6858000 h 6858000"/>
              <a:gd name="connsiteX306" fmla="*/ 4307404 w 12192000"/>
              <a:gd name="connsiteY306" fmla="*/ 6858000 h 6858000"/>
              <a:gd name="connsiteX307" fmla="*/ 8163165 w 12192000"/>
              <a:gd name="connsiteY307" fmla="*/ 0 h 6858000"/>
              <a:gd name="connsiteX308" fmla="*/ 8202629 w 12192000"/>
              <a:gd name="connsiteY308" fmla="*/ 0 h 6858000"/>
              <a:gd name="connsiteX309" fmla="*/ 4243162 w 12192000"/>
              <a:gd name="connsiteY309" fmla="*/ 6858000 h 6858000"/>
              <a:gd name="connsiteX310" fmla="*/ 4203697 w 12192000"/>
              <a:gd name="connsiteY310" fmla="*/ 6858000 h 6858000"/>
              <a:gd name="connsiteX311" fmla="*/ 8059458 w 12192000"/>
              <a:gd name="connsiteY311" fmla="*/ 0 h 6858000"/>
              <a:gd name="connsiteX312" fmla="*/ 8098922 w 12192000"/>
              <a:gd name="connsiteY312" fmla="*/ 0 h 6858000"/>
              <a:gd name="connsiteX313" fmla="*/ 4139454 w 12192000"/>
              <a:gd name="connsiteY313" fmla="*/ 6858000 h 6858000"/>
              <a:gd name="connsiteX314" fmla="*/ 4099990 w 12192000"/>
              <a:gd name="connsiteY314" fmla="*/ 6858000 h 6858000"/>
              <a:gd name="connsiteX315" fmla="*/ 7955750 w 12192000"/>
              <a:gd name="connsiteY315" fmla="*/ 0 h 6858000"/>
              <a:gd name="connsiteX316" fmla="*/ 7995215 w 12192000"/>
              <a:gd name="connsiteY316" fmla="*/ 0 h 6858000"/>
              <a:gd name="connsiteX317" fmla="*/ 4035747 w 12192000"/>
              <a:gd name="connsiteY317" fmla="*/ 6858000 h 6858000"/>
              <a:gd name="connsiteX318" fmla="*/ 3996283 w 12192000"/>
              <a:gd name="connsiteY318" fmla="*/ 6858000 h 6858000"/>
              <a:gd name="connsiteX319" fmla="*/ 7852044 w 12192000"/>
              <a:gd name="connsiteY319" fmla="*/ 0 h 6858000"/>
              <a:gd name="connsiteX320" fmla="*/ 7891508 w 12192000"/>
              <a:gd name="connsiteY320" fmla="*/ 0 h 6858000"/>
              <a:gd name="connsiteX321" fmla="*/ 3932040 w 12192000"/>
              <a:gd name="connsiteY321" fmla="*/ 6858000 h 6858000"/>
              <a:gd name="connsiteX322" fmla="*/ 3892576 w 12192000"/>
              <a:gd name="connsiteY322" fmla="*/ 6858000 h 6858000"/>
              <a:gd name="connsiteX323" fmla="*/ 7748337 w 12192000"/>
              <a:gd name="connsiteY323" fmla="*/ 0 h 6858000"/>
              <a:gd name="connsiteX324" fmla="*/ 7787801 w 12192000"/>
              <a:gd name="connsiteY324" fmla="*/ 0 h 6858000"/>
              <a:gd name="connsiteX325" fmla="*/ 3828333 w 12192000"/>
              <a:gd name="connsiteY325" fmla="*/ 6858000 h 6858000"/>
              <a:gd name="connsiteX326" fmla="*/ 3788869 w 12192000"/>
              <a:gd name="connsiteY326" fmla="*/ 6858000 h 6858000"/>
              <a:gd name="connsiteX327" fmla="*/ 7644630 w 12192000"/>
              <a:gd name="connsiteY327" fmla="*/ 0 h 6858000"/>
              <a:gd name="connsiteX328" fmla="*/ 7684094 w 12192000"/>
              <a:gd name="connsiteY328" fmla="*/ 0 h 6858000"/>
              <a:gd name="connsiteX329" fmla="*/ 3724626 w 12192000"/>
              <a:gd name="connsiteY329" fmla="*/ 6858000 h 6858000"/>
              <a:gd name="connsiteX330" fmla="*/ 3685163 w 12192000"/>
              <a:gd name="connsiteY330" fmla="*/ 6858000 h 6858000"/>
              <a:gd name="connsiteX331" fmla="*/ 7540924 w 12192000"/>
              <a:gd name="connsiteY331" fmla="*/ 0 h 6858000"/>
              <a:gd name="connsiteX332" fmla="*/ 7580386 w 12192000"/>
              <a:gd name="connsiteY332" fmla="*/ 0 h 6858000"/>
              <a:gd name="connsiteX333" fmla="*/ 3620919 w 12192000"/>
              <a:gd name="connsiteY333" fmla="*/ 6858000 h 6858000"/>
              <a:gd name="connsiteX334" fmla="*/ 3581456 w 12192000"/>
              <a:gd name="connsiteY334" fmla="*/ 6858000 h 6858000"/>
              <a:gd name="connsiteX335" fmla="*/ 7437217 w 12192000"/>
              <a:gd name="connsiteY335" fmla="*/ 0 h 6858000"/>
              <a:gd name="connsiteX336" fmla="*/ 7476680 w 12192000"/>
              <a:gd name="connsiteY336" fmla="*/ 0 h 6858000"/>
              <a:gd name="connsiteX337" fmla="*/ 3517211 w 12192000"/>
              <a:gd name="connsiteY337" fmla="*/ 6858000 h 6858000"/>
              <a:gd name="connsiteX338" fmla="*/ 3477749 w 12192000"/>
              <a:gd name="connsiteY338" fmla="*/ 6858000 h 6858000"/>
              <a:gd name="connsiteX339" fmla="*/ 7333509 w 12192000"/>
              <a:gd name="connsiteY339" fmla="*/ 0 h 6858000"/>
              <a:gd name="connsiteX340" fmla="*/ 7372973 w 12192000"/>
              <a:gd name="connsiteY340" fmla="*/ 0 h 6858000"/>
              <a:gd name="connsiteX341" fmla="*/ 3413505 w 12192000"/>
              <a:gd name="connsiteY341" fmla="*/ 6858000 h 6858000"/>
              <a:gd name="connsiteX342" fmla="*/ 3374041 w 12192000"/>
              <a:gd name="connsiteY342" fmla="*/ 6858000 h 6858000"/>
              <a:gd name="connsiteX343" fmla="*/ 7229802 w 12192000"/>
              <a:gd name="connsiteY343" fmla="*/ 0 h 6858000"/>
              <a:gd name="connsiteX344" fmla="*/ 7269265 w 12192000"/>
              <a:gd name="connsiteY344" fmla="*/ 0 h 6858000"/>
              <a:gd name="connsiteX345" fmla="*/ 3309797 w 12192000"/>
              <a:gd name="connsiteY345" fmla="*/ 6858000 h 6858000"/>
              <a:gd name="connsiteX346" fmla="*/ 3270334 w 12192000"/>
              <a:gd name="connsiteY346" fmla="*/ 6858000 h 6858000"/>
              <a:gd name="connsiteX347" fmla="*/ 7126096 w 12192000"/>
              <a:gd name="connsiteY347" fmla="*/ 0 h 6858000"/>
              <a:gd name="connsiteX348" fmla="*/ 7165558 w 12192000"/>
              <a:gd name="connsiteY348" fmla="*/ 0 h 6858000"/>
              <a:gd name="connsiteX349" fmla="*/ 3206090 w 12192000"/>
              <a:gd name="connsiteY349" fmla="*/ 6858000 h 6858000"/>
              <a:gd name="connsiteX350" fmla="*/ 3166627 w 12192000"/>
              <a:gd name="connsiteY350" fmla="*/ 6858000 h 6858000"/>
              <a:gd name="connsiteX351" fmla="*/ 7022388 w 12192000"/>
              <a:gd name="connsiteY351" fmla="*/ 0 h 6858000"/>
              <a:gd name="connsiteX352" fmla="*/ 7061851 w 12192000"/>
              <a:gd name="connsiteY352" fmla="*/ 0 h 6858000"/>
              <a:gd name="connsiteX353" fmla="*/ 3102383 w 12192000"/>
              <a:gd name="connsiteY353" fmla="*/ 6858000 h 6858000"/>
              <a:gd name="connsiteX354" fmla="*/ 3062920 w 12192000"/>
              <a:gd name="connsiteY354" fmla="*/ 6858000 h 6858000"/>
              <a:gd name="connsiteX355" fmla="*/ 6918681 w 12192000"/>
              <a:gd name="connsiteY355" fmla="*/ 0 h 6858000"/>
              <a:gd name="connsiteX356" fmla="*/ 6958144 w 12192000"/>
              <a:gd name="connsiteY356" fmla="*/ 0 h 6858000"/>
              <a:gd name="connsiteX357" fmla="*/ 2998676 w 12192000"/>
              <a:gd name="connsiteY357" fmla="*/ 6858000 h 6858000"/>
              <a:gd name="connsiteX358" fmla="*/ 2959213 w 12192000"/>
              <a:gd name="connsiteY358" fmla="*/ 6858000 h 6858000"/>
              <a:gd name="connsiteX359" fmla="*/ 6814974 w 12192000"/>
              <a:gd name="connsiteY359" fmla="*/ 0 h 6858000"/>
              <a:gd name="connsiteX360" fmla="*/ 6854437 w 12192000"/>
              <a:gd name="connsiteY360" fmla="*/ 0 h 6858000"/>
              <a:gd name="connsiteX361" fmla="*/ 2894969 w 12192000"/>
              <a:gd name="connsiteY361" fmla="*/ 6858000 h 6858000"/>
              <a:gd name="connsiteX362" fmla="*/ 2855506 w 12192000"/>
              <a:gd name="connsiteY362" fmla="*/ 6858000 h 6858000"/>
              <a:gd name="connsiteX363" fmla="*/ 6711266 w 12192000"/>
              <a:gd name="connsiteY363" fmla="*/ 0 h 6858000"/>
              <a:gd name="connsiteX364" fmla="*/ 6750730 w 12192000"/>
              <a:gd name="connsiteY364" fmla="*/ 0 h 6858000"/>
              <a:gd name="connsiteX365" fmla="*/ 2791262 w 12192000"/>
              <a:gd name="connsiteY365" fmla="*/ 6858000 h 6858000"/>
              <a:gd name="connsiteX366" fmla="*/ 2751799 w 12192000"/>
              <a:gd name="connsiteY366" fmla="*/ 6858000 h 6858000"/>
              <a:gd name="connsiteX367" fmla="*/ 6607560 w 12192000"/>
              <a:gd name="connsiteY367" fmla="*/ 0 h 6858000"/>
              <a:gd name="connsiteX368" fmla="*/ 6647022 w 12192000"/>
              <a:gd name="connsiteY368" fmla="*/ 0 h 6858000"/>
              <a:gd name="connsiteX369" fmla="*/ 2687554 w 12192000"/>
              <a:gd name="connsiteY369" fmla="*/ 6858000 h 6858000"/>
              <a:gd name="connsiteX370" fmla="*/ 2648091 w 12192000"/>
              <a:gd name="connsiteY370" fmla="*/ 6858000 h 6858000"/>
              <a:gd name="connsiteX371" fmla="*/ 6503853 w 12192000"/>
              <a:gd name="connsiteY371" fmla="*/ 0 h 6858000"/>
              <a:gd name="connsiteX372" fmla="*/ 6543317 w 12192000"/>
              <a:gd name="connsiteY372" fmla="*/ 0 h 6858000"/>
              <a:gd name="connsiteX373" fmla="*/ 2583849 w 12192000"/>
              <a:gd name="connsiteY373" fmla="*/ 6858000 h 6858000"/>
              <a:gd name="connsiteX374" fmla="*/ 2544385 w 12192000"/>
              <a:gd name="connsiteY374" fmla="*/ 6858000 h 6858000"/>
              <a:gd name="connsiteX375" fmla="*/ 6400145 w 12192000"/>
              <a:gd name="connsiteY375" fmla="*/ 0 h 6858000"/>
              <a:gd name="connsiteX376" fmla="*/ 6439609 w 12192000"/>
              <a:gd name="connsiteY376" fmla="*/ 0 h 6858000"/>
              <a:gd name="connsiteX377" fmla="*/ 2480141 w 12192000"/>
              <a:gd name="connsiteY377" fmla="*/ 6858000 h 6858000"/>
              <a:gd name="connsiteX378" fmla="*/ 2440677 w 12192000"/>
              <a:gd name="connsiteY378" fmla="*/ 6858000 h 6858000"/>
              <a:gd name="connsiteX379" fmla="*/ 6296438 w 12192000"/>
              <a:gd name="connsiteY379" fmla="*/ 0 h 6858000"/>
              <a:gd name="connsiteX380" fmla="*/ 6335902 w 12192000"/>
              <a:gd name="connsiteY380" fmla="*/ 0 h 6858000"/>
              <a:gd name="connsiteX381" fmla="*/ 2376434 w 12192000"/>
              <a:gd name="connsiteY381" fmla="*/ 6858000 h 6858000"/>
              <a:gd name="connsiteX382" fmla="*/ 2336970 w 12192000"/>
              <a:gd name="connsiteY382" fmla="*/ 6858000 h 6858000"/>
              <a:gd name="connsiteX383" fmla="*/ 6192731 w 12192000"/>
              <a:gd name="connsiteY383" fmla="*/ 0 h 6858000"/>
              <a:gd name="connsiteX384" fmla="*/ 6232195 w 12192000"/>
              <a:gd name="connsiteY384" fmla="*/ 0 h 6858000"/>
              <a:gd name="connsiteX385" fmla="*/ 2272727 w 12192000"/>
              <a:gd name="connsiteY385" fmla="*/ 6858000 h 6858000"/>
              <a:gd name="connsiteX386" fmla="*/ 2233263 w 12192000"/>
              <a:gd name="connsiteY386" fmla="*/ 6858000 h 6858000"/>
              <a:gd name="connsiteX387" fmla="*/ 6089024 w 12192000"/>
              <a:gd name="connsiteY387" fmla="*/ 0 h 6858000"/>
              <a:gd name="connsiteX388" fmla="*/ 6128488 w 12192000"/>
              <a:gd name="connsiteY388" fmla="*/ 0 h 6858000"/>
              <a:gd name="connsiteX389" fmla="*/ 2169020 w 12192000"/>
              <a:gd name="connsiteY389" fmla="*/ 6858000 h 6858000"/>
              <a:gd name="connsiteX390" fmla="*/ 2129556 w 12192000"/>
              <a:gd name="connsiteY390" fmla="*/ 6858000 h 6858000"/>
              <a:gd name="connsiteX391" fmla="*/ 5985318 w 12192000"/>
              <a:gd name="connsiteY391" fmla="*/ 0 h 6858000"/>
              <a:gd name="connsiteX392" fmla="*/ 6024781 w 12192000"/>
              <a:gd name="connsiteY392" fmla="*/ 0 h 6858000"/>
              <a:gd name="connsiteX393" fmla="*/ 2065313 w 12192000"/>
              <a:gd name="connsiteY393" fmla="*/ 6858000 h 6858000"/>
              <a:gd name="connsiteX394" fmla="*/ 2025850 w 12192000"/>
              <a:gd name="connsiteY394" fmla="*/ 6858000 h 6858000"/>
              <a:gd name="connsiteX395" fmla="*/ 5881611 w 12192000"/>
              <a:gd name="connsiteY395" fmla="*/ 0 h 6858000"/>
              <a:gd name="connsiteX396" fmla="*/ 5921074 w 12192000"/>
              <a:gd name="connsiteY396" fmla="*/ 0 h 6858000"/>
              <a:gd name="connsiteX397" fmla="*/ 1961606 w 12192000"/>
              <a:gd name="connsiteY397" fmla="*/ 6858000 h 6858000"/>
              <a:gd name="connsiteX398" fmla="*/ 1922143 w 12192000"/>
              <a:gd name="connsiteY398" fmla="*/ 6858000 h 6858000"/>
              <a:gd name="connsiteX399" fmla="*/ 5777904 w 12192000"/>
              <a:gd name="connsiteY399" fmla="*/ 0 h 6858000"/>
              <a:gd name="connsiteX400" fmla="*/ 5817367 w 12192000"/>
              <a:gd name="connsiteY400" fmla="*/ 0 h 6858000"/>
              <a:gd name="connsiteX401" fmla="*/ 1857899 w 12192000"/>
              <a:gd name="connsiteY401" fmla="*/ 6858000 h 6858000"/>
              <a:gd name="connsiteX402" fmla="*/ 1818436 w 12192000"/>
              <a:gd name="connsiteY402" fmla="*/ 6858000 h 6858000"/>
              <a:gd name="connsiteX403" fmla="*/ 5674197 w 12192000"/>
              <a:gd name="connsiteY403" fmla="*/ 0 h 6858000"/>
              <a:gd name="connsiteX404" fmla="*/ 5713659 w 12192000"/>
              <a:gd name="connsiteY404" fmla="*/ 0 h 6858000"/>
              <a:gd name="connsiteX405" fmla="*/ 1754192 w 12192000"/>
              <a:gd name="connsiteY405" fmla="*/ 6858000 h 6858000"/>
              <a:gd name="connsiteX406" fmla="*/ 1714728 w 12192000"/>
              <a:gd name="connsiteY406" fmla="*/ 6858000 h 6858000"/>
              <a:gd name="connsiteX407" fmla="*/ 5570490 w 12192000"/>
              <a:gd name="connsiteY407" fmla="*/ 0 h 6858000"/>
              <a:gd name="connsiteX408" fmla="*/ 5609953 w 12192000"/>
              <a:gd name="connsiteY408" fmla="*/ 0 h 6858000"/>
              <a:gd name="connsiteX409" fmla="*/ 1650485 w 12192000"/>
              <a:gd name="connsiteY409" fmla="*/ 6858000 h 6858000"/>
              <a:gd name="connsiteX410" fmla="*/ 1611022 w 12192000"/>
              <a:gd name="connsiteY410" fmla="*/ 6858000 h 6858000"/>
              <a:gd name="connsiteX411" fmla="*/ 5466782 w 12192000"/>
              <a:gd name="connsiteY411" fmla="*/ 0 h 6858000"/>
              <a:gd name="connsiteX412" fmla="*/ 5506245 w 12192000"/>
              <a:gd name="connsiteY412" fmla="*/ 0 h 6858000"/>
              <a:gd name="connsiteX413" fmla="*/ 1546777 w 12192000"/>
              <a:gd name="connsiteY413" fmla="*/ 6858000 h 6858000"/>
              <a:gd name="connsiteX414" fmla="*/ 1507314 w 12192000"/>
              <a:gd name="connsiteY414" fmla="*/ 6858000 h 6858000"/>
              <a:gd name="connsiteX415" fmla="*/ 5363099 w 12192000"/>
              <a:gd name="connsiteY415" fmla="*/ 0 h 6858000"/>
              <a:gd name="connsiteX416" fmla="*/ 5402559 w 12192000"/>
              <a:gd name="connsiteY416" fmla="*/ 0 h 6858000"/>
              <a:gd name="connsiteX417" fmla="*/ 1443091 w 12192000"/>
              <a:gd name="connsiteY417" fmla="*/ 6858000 h 6858000"/>
              <a:gd name="connsiteX418" fmla="*/ 1403631 w 12192000"/>
              <a:gd name="connsiteY418" fmla="*/ 6858000 h 6858000"/>
              <a:gd name="connsiteX419" fmla="*/ 5259392 w 12192000"/>
              <a:gd name="connsiteY419" fmla="*/ 0 h 6858000"/>
              <a:gd name="connsiteX420" fmla="*/ 5298855 w 12192000"/>
              <a:gd name="connsiteY420" fmla="*/ 0 h 6858000"/>
              <a:gd name="connsiteX421" fmla="*/ 1339387 w 12192000"/>
              <a:gd name="connsiteY421" fmla="*/ 6858000 h 6858000"/>
              <a:gd name="connsiteX422" fmla="*/ 1299924 w 12192000"/>
              <a:gd name="connsiteY422" fmla="*/ 6858000 h 6858000"/>
              <a:gd name="connsiteX423" fmla="*/ 5155686 w 12192000"/>
              <a:gd name="connsiteY423" fmla="*/ 0 h 6858000"/>
              <a:gd name="connsiteX424" fmla="*/ 5195149 w 12192000"/>
              <a:gd name="connsiteY424" fmla="*/ 0 h 6858000"/>
              <a:gd name="connsiteX425" fmla="*/ 1235681 w 12192000"/>
              <a:gd name="connsiteY425" fmla="*/ 6858000 h 6858000"/>
              <a:gd name="connsiteX426" fmla="*/ 1196218 w 12192000"/>
              <a:gd name="connsiteY426" fmla="*/ 6858000 h 6858000"/>
              <a:gd name="connsiteX427" fmla="*/ 5051980 w 12192000"/>
              <a:gd name="connsiteY427" fmla="*/ 0 h 6858000"/>
              <a:gd name="connsiteX428" fmla="*/ 5091442 w 12192000"/>
              <a:gd name="connsiteY428" fmla="*/ 0 h 6858000"/>
              <a:gd name="connsiteX429" fmla="*/ 1131974 w 12192000"/>
              <a:gd name="connsiteY429" fmla="*/ 6858000 h 6858000"/>
              <a:gd name="connsiteX430" fmla="*/ 1092512 w 12192000"/>
              <a:gd name="connsiteY430" fmla="*/ 6858000 h 6858000"/>
              <a:gd name="connsiteX431" fmla="*/ 4948273 w 12192000"/>
              <a:gd name="connsiteY431" fmla="*/ 0 h 6858000"/>
              <a:gd name="connsiteX432" fmla="*/ 4987734 w 12192000"/>
              <a:gd name="connsiteY432" fmla="*/ 0 h 6858000"/>
              <a:gd name="connsiteX433" fmla="*/ 1028266 w 12192000"/>
              <a:gd name="connsiteY433" fmla="*/ 6858000 h 6858000"/>
              <a:gd name="connsiteX434" fmla="*/ 988805 w 12192000"/>
              <a:gd name="connsiteY434" fmla="*/ 6858000 h 6858000"/>
              <a:gd name="connsiteX435" fmla="*/ 4844568 w 12192000"/>
              <a:gd name="connsiteY435" fmla="*/ 0 h 6858000"/>
              <a:gd name="connsiteX436" fmla="*/ 4884028 w 12192000"/>
              <a:gd name="connsiteY436" fmla="*/ 0 h 6858000"/>
              <a:gd name="connsiteX437" fmla="*/ 924560 w 12192000"/>
              <a:gd name="connsiteY437" fmla="*/ 6858000 h 6858000"/>
              <a:gd name="connsiteX438" fmla="*/ 885100 w 12192000"/>
              <a:gd name="connsiteY438" fmla="*/ 6858000 h 6858000"/>
              <a:gd name="connsiteX439" fmla="*/ 4740856 w 12192000"/>
              <a:gd name="connsiteY439" fmla="*/ 0 h 6858000"/>
              <a:gd name="connsiteX440" fmla="*/ 4780320 w 12192000"/>
              <a:gd name="connsiteY440" fmla="*/ 0 h 6858000"/>
              <a:gd name="connsiteX441" fmla="*/ 820852 w 12192000"/>
              <a:gd name="connsiteY441" fmla="*/ 6858000 h 6858000"/>
              <a:gd name="connsiteX442" fmla="*/ 781388 w 12192000"/>
              <a:gd name="connsiteY442" fmla="*/ 6858000 h 6858000"/>
              <a:gd name="connsiteX443" fmla="*/ 4637151 w 12192000"/>
              <a:gd name="connsiteY443" fmla="*/ 0 h 6858000"/>
              <a:gd name="connsiteX444" fmla="*/ 4676610 w 12192000"/>
              <a:gd name="connsiteY444" fmla="*/ 0 h 6858000"/>
              <a:gd name="connsiteX445" fmla="*/ 717142 w 12192000"/>
              <a:gd name="connsiteY445" fmla="*/ 6858000 h 6858000"/>
              <a:gd name="connsiteX446" fmla="*/ 677683 w 12192000"/>
              <a:gd name="connsiteY446" fmla="*/ 6858000 h 6858000"/>
              <a:gd name="connsiteX447" fmla="*/ 4533444 w 12192000"/>
              <a:gd name="connsiteY447" fmla="*/ 0 h 6858000"/>
              <a:gd name="connsiteX448" fmla="*/ 4572903 w 12192000"/>
              <a:gd name="connsiteY448" fmla="*/ 0 h 6858000"/>
              <a:gd name="connsiteX449" fmla="*/ 613435 w 12192000"/>
              <a:gd name="connsiteY449" fmla="*/ 6858000 h 6858000"/>
              <a:gd name="connsiteX450" fmla="*/ 573976 w 12192000"/>
              <a:gd name="connsiteY450" fmla="*/ 6858000 h 6858000"/>
              <a:gd name="connsiteX451" fmla="*/ 4429738 w 12192000"/>
              <a:gd name="connsiteY451" fmla="*/ 0 h 6858000"/>
              <a:gd name="connsiteX452" fmla="*/ 4469202 w 12192000"/>
              <a:gd name="connsiteY452" fmla="*/ 0 h 6858000"/>
              <a:gd name="connsiteX453" fmla="*/ 509734 w 12192000"/>
              <a:gd name="connsiteY453" fmla="*/ 6858000 h 6858000"/>
              <a:gd name="connsiteX454" fmla="*/ 470270 w 12192000"/>
              <a:gd name="connsiteY454" fmla="*/ 6858000 h 6858000"/>
              <a:gd name="connsiteX455" fmla="*/ 4326034 w 12192000"/>
              <a:gd name="connsiteY455" fmla="*/ 0 h 6858000"/>
              <a:gd name="connsiteX456" fmla="*/ 4365499 w 12192000"/>
              <a:gd name="connsiteY456" fmla="*/ 0 h 6858000"/>
              <a:gd name="connsiteX457" fmla="*/ 406031 w 12192000"/>
              <a:gd name="connsiteY457" fmla="*/ 6858000 h 6858000"/>
              <a:gd name="connsiteX458" fmla="*/ 366566 w 12192000"/>
              <a:gd name="connsiteY458" fmla="*/ 6858000 h 6858000"/>
              <a:gd name="connsiteX459" fmla="*/ 4222329 w 12192000"/>
              <a:gd name="connsiteY459" fmla="*/ 0 h 6858000"/>
              <a:gd name="connsiteX460" fmla="*/ 4261790 w 12192000"/>
              <a:gd name="connsiteY460" fmla="*/ 0 h 6858000"/>
              <a:gd name="connsiteX461" fmla="*/ 302322 w 12192000"/>
              <a:gd name="connsiteY461" fmla="*/ 6858000 h 6858000"/>
              <a:gd name="connsiteX462" fmla="*/ 262861 w 12192000"/>
              <a:gd name="connsiteY462" fmla="*/ 6858000 h 6858000"/>
              <a:gd name="connsiteX463" fmla="*/ 4118619 w 12192000"/>
              <a:gd name="connsiteY463" fmla="*/ 0 h 6858000"/>
              <a:gd name="connsiteX464" fmla="*/ 4158081 w 12192000"/>
              <a:gd name="connsiteY464" fmla="*/ 0 h 6858000"/>
              <a:gd name="connsiteX465" fmla="*/ 198613 w 12192000"/>
              <a:gd name="connsiteY465" fmla="*/ 6858000 h 6858000"/>
              <a:gd name="connsiteX466" fmla="*/ 159150 w 12192000"/>
              <a:gd name="connsiteY466" fmla="*/ 6858000 h 6858000"/>
              <a:gd name="connsiteX467" fmla="*/ 4014911 w 12192000"/>
              <a:gd name="connsiteY467" fmla="*/ 0 h 6858000"/>
              <a:gd name="connsiteX468" fmla="*/ 4054378 w 12192000"/>
              <a:gd name="connsiteY468" fmla="*/ 0 h 6858000"/>
              <a:gd name="connsiteX469" fmla="*/ 94910 w 12192000"/>
              <a:gd name="connsiteY469" fmla="*/ 6858000 h 6858000"/>
              <a:gd name="connsiteX470" fmla="*/ 55443 w 12192000"/>
              <a:gd name="connsiteY470" fmla="*/ 6858000 h 6858000"/>
              <a:gd name="connsiteX471" fmla="*/ 3911204 w 12192000"/>
              <a:gd name="connsiteY471" fmla="*/ 0 h 6858000"/>
              <a:gd name="connsiteX472" fmla="*/ 3950673 w 12192000"/>
              <a:gd name="connsiteY472" fmla="*/ 0 h 6858000"/>
              <a:gd name="connsiteX473" fmla="*/ 0 w 12192000"/>
              <a:gd name="connsiteY473" fmla="*/ 6842766 h 6858000"/>
              <a:gd name="connsiteX474" fmla="*/ 0 w 12192000"/>
              <a:gd name="connsiteY474" fmla="*/ 6774404 h 6858000"/>
              <a:gd name="connsiteX475" fmla="*/ 3807502 w 12192000"/>
              <a:gd name="connsiteY475" fmla="*/ 0 h 6858000"/>
              <a:gd name="connsiteX476" fmla="*/ 3846959 w 12192000"/>
              <a:gd name="connsiteY476" fmla="*/ 0 h 6858000"/>
              <a:gd name="connsiteX477" fmla="*/ 0 w 12192000"/>
              <a:gd name="connsiteY477" fmla="*/ 6663128 h 6858000"/>
              <a:gd name="connsiteX478" fmla="*/ 0 w 12192000"/>
              <a:gd name="connsiteY478" fmla="*/ 6594786 h 6858000"/>
              <a:gd name="connsiteX479" fmla="*/ 3703793 w 12192000"/>
              <a:gd name="connsiteY479" fmla="*/ 0 h 6858000"/>
              <a:gd name="connsiteX480" fmla="*/ 3743254 w 12192000"/>
              <a:gd name="connsiteY480" fmla="*/ 0 h 6858000"/>
              <a:gd name="connsiteX481" fmla="*/ 0 w 12192000"/>
              <a:gd name="connsiteY481" fmla="*/ 6483506 h 6858000"/>
              <a:gd name="connsiteX482" fmla="*/ 0 w 12192000"/>
              <a:gd name="connsiteY482" fmla="*/ 6415156 h 6858000"/>
              <a:gd name="connsiteX483" fmla="*/ 3600083 w 12192000"/>
              <a:gd name="connsiteY483" fmla="*/ 0 h 6858000"/>
              <a:gd name="connsiteX484" fmla="*/ 3639548 w 12192000"/>
              <a:gd name="connsiteY484" fmla="*/ 0 h 6858000"/>
              <a:gd name="connsiteX485" fmla="*/ 0 w 12192000"/>
              <a:gd name="connsiteY485" fmla="*/ 6303882 h 6858000"/>
              <a:gd name="connsiteX486" fmla="*/ 0 w 12192000"/>
              <a:gd name="connsiteY486" fmla="*/ 6235527 h 6858000"/>
              <a:gd name="connsiteX487" fmla="*/ 3496382 w 12192000"/>
              <a:gd name="connsiteY487" fmla="*/ 0 h 6858000"/>
              <a:gd name="connsiteX488" fmla="*/ 3535840 w 12192000"/>
              <a:gd name="connsiteY488" fmla="*/ 0 h 6858000"/>
              <a:gd name="connsiteX489" fmla="*/ 0 w 12192000"/>
              <a:gd name="connsiteY489" fmla="*/ 6124254 h 6858000"/>
              <a:gd name="connsiteX490" fmla="*/ 0 w 12192000"/>
              <a:gd name="connsiteY490" fmla="*/ 6055911 h 6858000"/>
              <a:gd name="connsiteX491" fmla="*/ 3392671 w 12192000"/>
              <a:gd name="connsiteY491" fmla="*/ 0 h 6858000"/>
              <a:gd name="connsiteX492" fmla="*/ 3432133 w 12192000"/>
              <a:gd name="connsiteY492" fmla="*/ 0 h 6858000"/>
              <a:gd name="connsiteX493" fmla="*/ 0 w 12192000"/>
              <a:gd name="connsiteY493" fmla="*/ 5944628 h 6858000"/>
              <a:gd name="connsiteX494" fmla="*/ 0 w 12192000"/>
              <a:gd name="connsiteY494" fmla="*/ 5876279 h 6858000"/>
              <a:gd name="connsiteX495" fmla="*/ 3288967 w 12192000"/>
              <a:gd name="connsiteY495" fmla="*/ 0 h 6858000"/>
              <a:gd name="connsiteX496" fmla="*/ 3328428 w 12192000"/>
              <a:gd name="connsiteY496" fmla="*/ 0 h 6858000"/>
              <a:gd name="connsiteX497" fmla="*/ 0 w 12192000"/>
              <a:gd name="connsiteY497" fmla="*/ 5765006 h 6858000"/>
              <a:gd name="connsiteX498" fmla="*/ 0 w 12192000"/>
              <a:gd name="connsiteY498" fmla="*/ 5696657 h 6858000"/>
              <a:gd name="connsiteX499" fmla="*/ 3185263 w 12192000"/>
              <a:gd name="connsiteY499" fmla="*/ 0 h 6858000"/>
              <a:gd name="connsiteX500" fmla="*/ 3224723 w 12192000"/>
              <a:gd name="connsiteY500" fmla="*/ 0 h 6858000"/>
              <a:gd name="connsiteX501" fmla="*/ 0 w 12192000"/>
              <a:gd name="connsiteY501" fmla="*/ 5585385 h 6858000"/>
              <a:gd name="connsiteX502" fmla="*/ 0 w 12192000"/>
              <a:gd name="connsiteY502" fmla="*/ 5517036 h 6858000"/>
              <a:gd name="connsiteX503" fmla="*/ 3081553 w 12192000"/>
              <a:gd name="connsiteY503" fmla="*/ 0 h 6858000"/>
              <a:gd name="connsiteX504" fmla="*/ 3121018 w 12192000"/>
              <a:gd name="connsiteY504" fmla="*/ 0 h 6858000"/>
              <a:gd name="connsiteX505" fmla="*/ 0 w 12192000"/>
              <a:gd name="connsiteY505" fmla="*/ 5405761 h 6858000"/>
              <a:gd name="connsiteX506" fmla="*/ 0 w 12192000"/>
              <a:gd name="connsiteY506" fmla="*/ 5337406 h 6858000"/>
              <a:gd name="connsiteX507" fmla="*/ 2977847 w 12192000"/>
              <a:gd name="connsiteY507" fmla="*/ 0 h 6858000"/>
              <a:gd name="connsiteX508" fmla="*/ 3017309 w 12192000"/>
              <a:gd name="connsiteY508" fmla="*/ 0 h 6858000"/>
              <a:gd name="connsiteX509" fmla="*/ 0 w 12192000"/>
              <a:gd name="connsiteY509" fmla="*/ 5226132 h 6858000"/>
              <a:gd name="connsiteX510" fmla="*/ 0 w 12192000"/>
              <a:gd name="connsiteY510" fmla="*/ 5157783 h 6858000"/>
              <a:gd name="connsiteX511" fmla="*/ 2874138 w 12192000"/>
              <a:gd name="connsiteY511" fmla="*/ 0 h 6858000"/>
              <a:gd name="connsiteX512" fmla="*/ 2913597 w 12192000"/>
              <a:gd name="connsiteY512" fmla="*/ 0 h 6858000"/>
              <a:gd name="connsiteX513" fmla="*/ 0 w 12192000"/>
              <a:gd name="connsiteY513" fmla="*/ 5046497 h 6858000"/>
              <a:gd name="connsiteX514" fmla="*/ 0 w 12192000"/>
              <a:gd name="connsiteY514" fmla="*/ 4978153 h 6858000"/>
              <a:gd name="connsiteX515" fmla="*/ 2770435 w 12192000"/>
              <a:gd name="connsiteY515" fmla="*/ 0 h 6858000"/>
              <a:gd name="connsiteX516" fmla="*/ 2809890 w 12192000"/>
              <a:gd name="connsiteY516" fmla="*/ 0 h 6858000"/>
              <a:gd name="connsiteX517" fmla="*/ 0 w 12192000"/>
              <a:gd name="connsiteY517" fmla="*/ 4866873 h 6858000"/>
              <a:gd name="connsiteX518" fmla="*/ 0 w 12192000"/>
              <a:gd name="connsiteY518" fmla="*/ 4798533 h 6858000"/>
              <a:gd name="connsiteX519" fmla="*/ 2666723 w 12192000"/>
              <a:gd name="connsiteY519" fmla="*/ 0 h 6858000"/>
              <a:gd name="connsiteX520" fmla="*/ 2706190 w 12192000"/>
              <a:gd name="connsiteY520" fmla="*/ 0 h 6858000"/>
              <a:gd name="connsiteX521" fmla="*/ 0 w 12192000"/>
              <a:gd name="connsiteY521" fmla="*/ 4687259 h 6858000"/>
              <a:gd name="connsiteX522" fmla="*/ 0 w 12192000"/>
              <a:gd name="connsiteY522" fmla="*/ 4618900 h 6858000"/>
              <a:gd name="connsiteX523" fmla="*/ 2563022 w 12192000"/>
              <a:gd name="connsiteY523" fmla="*/ 0 h 6858000"/>
              <a:gd name="connsiteX524" fmla="*/ 2602483 w 12192000"/>
              <a:gd name="connsiteY524" fmla="*/ 0 h 6858000"/>
              <a:gd name="connsiteX525" fmla="*/ 0 w 12192000"/>
              <a:gd name="connsiteY525" fmla="*/ 4507632 h 6858000"/>
              <a:gd name="connsiteX526" fmla="*/ 0 w 12192000"/>
              <a:gd name="connsiteY526" fmla="*/ 4439283 h 6858000"/>
              <a:gd name="connsiteX527" fmla="*/ 2459312 w 12192000"/>
              <a:gd name="connsiteY527" fmla="*/ 0 h 6858000"/>
              <a:gd name="connsiteX528" fmla="*/ 2498776 w 12192000"/>
              <a:gd name="connsiteY528" fmla="*/ 0 h 6858000"/>
              <a:gd name="connsiteX529" fmla="*/ 0 w 12192000"/>
              <a:gd name="connsiteY529" fmla="*/ 4328006 h 6858000"/>
              <a:gd name="connsiteX530" fmla="*/ 0 w 12192000"/>
              <a:gd name="connsiteY530" fmla="*/ 4259653 h 6858000"/>
              <a:gd name="connsiteX531" fmla="*/ 2355604 w 12192000"/>
              <a:gd name="connsiteY531" fmla="*/ 0 h 6858000"/>
              <a:gd name="connsiteX532" fmla="*/ 2395063 w 12192000"/>
              <a:gd name="connsiteY532" fmla="*/ 0 h 6858000"/>
              <a:gd name="connsiteX533" fmla="*/ 0 w 12192000"/>
              <a:gd name="connsiteY533" fmla="*/ 4148371 h 6858000"/>
              <a:gd name="connsiteX534" fmla="*/ 0 w 12192000"/>
              <a:gd name="connsiteY534" fmla="*/ 4080025 h 6858000"/>
              <a:gd name="connsiteX535" fmla="*/ 2251897 w 12192000"/>
              <a:gd name="connsiteY535" fmla="*/ 0 h 6858000"/>
              <a:gd name="connsiteX536" fmla="*/ 2291358 w 12192000"/>
              <a:gd name="connsiteY536" fmla="*/ 0 h 6858000"/>
              <a:gd name="connsiteX537" fmla="*/ 0 w 12192000"/>
              <a:gd name="connsiteY537" fmla="*/ 3968749 h 6858000"/>
              <a:gd name="connsiteX538" fmla="*/ 0 w 12192000"/>
              <a:gd name="connsiteY538" fmla="*/ 3900399 h 6858000"/>
              <a:gd name="connsiteX539" fmla="*/ 2148190 w 12192000"/>
              <a:gd name="connsiteY539" fmla="*/ 0 h 6858000"/>
              <a:gd name="connsiteX540" fmla="*/ 2187653 w 12192000"/>
              <a:gd name="connsiteY540" fmla="*/ 0 h 6858000"/>
              <a:gd name="connsiteX541" fmla="*/ 0 w 12192000"/>
              <a:gd name="connsiteY541" fmla="*/ 3789127 h 6858000"/>
              <a:gd name="connsiteX542" fmla="*/ 0 w 12192000"/>
              <a:gd name="connsiteY542" fmla="*/ 3720773 h 6858000"/>
              <a:gd name="connsiteX543" fmla="*/ 2044483 w 12192000"/>
              <a:gd name="connsiteY543" fmla="*/ 0 h 6858000"/>
              <a:gd name="connsiteX544" fmla="*/ 2083952 w 12192000"/>
              <a:gd name="connsiteY544" fmla="*/ 0 h 6858000"/>
              <a:gd name="connsiteX545" fmla="*/ 0 w 12192000"/>
              <a:gd name="connsiteY545" fmla="*/ 3609511 h 6858000"/>
              <a:gd name="connsiteX546" fmla="*/ 0 w 12192000"/>
              <a:gd name="connsiteY546" fmla="*/ 3541148 h 6858000"/>
              <a:gd name="connsiteX547" fmla="*/ 1940778 w 12192000"/>
              <a:gd name="connsiteY547" fmla="*/ 0 h 6858000"/>
              <a:gd name="connsiteX548" fmla="*/ 1980235 w 12192000"/>
              <a:gd name="connsiteY548" fmla="*/ 0 h 6858000"/>
              <a:gd name="connsiteX549" fmla="*/ 0 w 12192000"/>
              <a:gd name="connsiteY549" fmla="*/ 3429867 h 6858000"/>
              <a:gd name="connsiteX550" fmla="*/ 0 w 12192000"/>
              <a:gd name="connsiteY550" fmla="*/ 3361526 h 6858000"/>
              <a:gd name="connsiteX551" fmla="*/ 1837065 w 12192000"/>
              <a:gd name="connsiteY551" fmla="*/ 0 h 6858000"/>
              <a:gd name="connsiteX552" fmla="*/ 1876532 w 12192000"/>
              <a:gd name="connsiteY552" fmla="*/ 0 h 6858000"/>
              <a:gd name="connsiteX553" fmla="*/ 0 w 12192000"/>
              <a:gd name="connsiteY553" fmla="*/ 3250249 h 6858000"/>
              <a:gd name="connsiteX554" fmla="*/ 0 w 12192000"/>
              <a:gd name="connsiteY554" fmla="*/ 3181890 h 6858000"/>
              <a:gd name="connsiteX555" fmla="*/ 1733361 w 12192000"/>
              <a:gd name="connsiteY555" fmla="*/ 0 h 6858000"/>
              <a:gd name="connsiteX556" fmla="*/ 1772827 w 12192000"/>
              <a:gd name="connsiteY556" fmla="*/ 0 h 6858000"/>
              <a:gd name="connsiteX557" fmla="*/ 0 w 12192000"/>
              <a:gd name="connsiteY557" fmla="*/ 3070625 h 6858000"/>
              <a:gd name="connsiteX558" fmla="*/ 0 w 12192000"/>
              <a:gd name="connsiteY558" fmla="*/ 3002269 h 6858000"/>
              <a:gd name="connsiteX559" fmla="*/ 1629657 w 12192000"/>
              <a:gd name="connsiteY559" fmla="*/ 0 h 6858000"/>
              <a:gd name="connsiteX560" fmla="*/ 1669118 w 12192000"/>
              <a:gd name="connsiteY560" fmla="*/ 0 h 6858000"/>
              <a:gd name="connsiteX561" fmla="*/ 0 w 12192000"/>
              <a:gd name="connsiteY561" fmla="*/ 2890997 h 6858000"/>
              <a:gd name="connsiteX562" fmla="*/ 0 w 12192000"/>
              <a:gd name="connsiteY562" fmla="*/ 2822649 h 6858000"/>
              <a:gd name="connsiteX563" fmla="*/ 1525949 w 12192000"/>
              <a:gd name="connsiteY563" fmla="*/ 0 h 6858000"/>
              <a:gd name="connsiteX564" fmla="*/ 1565414 w 12192000"/>
              <a:gd name="connsiteY564" fmla="*/ 0 h 6858000"/>
              <a:gd name="connsiteX565" fmla="*/ 0 w 12192000"/>
              <a:gd name="connsiteY565" fmla="*/ 2711377 h 6858000"/>
              <a:gd name="connsiteX566" fmla="*/ 0 w 12192000"/>
              <a:gd name="connsiteY566" fmla="*/ 2643021 h 6858000"/>
              <a:gd name="connsiteX567" fmla="*/ 1422240 w 12192000"/>
              <a:gd name="connsiteY567" fmla="*/ 0 h 6858000"/>
              <a:gd name="connsiteX568" fmla="*/ 1461705 w 12192000"/>
              <a:gd name="connsiteY568" fmla="*/ 0 h 6858000"/>
              <a:gd name="connsiteX569" fmla="*/ 0 w 12192000"/>
              <a:gd name="connsiteY569" fmla="*/ 2531747 h 6858000"/>
              <a:gd name="connsiteX570" fmla="*/ 0 w 12192000"/>
              <a:gd name="connsiteY570" fmla="*/ 2463391 h 6858000"/>
              <a:gd name="connsiteX571" fmla="*/ 1318535 w 12192000"/>
              <a:gd name="connsiteY571" fmla="*/ 0 h 6858000"/>
              <a:gd name="connsiteX572" fmla="*/ 1357994 w 12192000"/>
              <a:gd name="connsiteY572" fmla="*/ 0 h 6858000"/>
              <a:gd name="connsiteX573" fmla="*/ 0 w 12192000"/>
              <a:gd name="connsiteY573" fmla="*/ 2352114 h 6858000"/>
              <a:gd name="connsiteX574" fmla="*/ 0 w 12192000"/>
              <a:gd name="connsiteY574" fmla="*/ 2283769 h 6858000"/>
              <a:gd name="connsiteX575" fmla="*/ 1214825 w 12192000"/>
              <a:gd name="connsiteY575" fmla="*/ 0 h 6858000"/>
              <a:gd name="connsiteX576" fmla="*/ 1254288 w 12192000"/>
              <a:gd name="connsiteY576" fmla="*/ 0 h 6858000"/>
              <a:gd name="connsiteX577" fmla="*/ 0 w 12192000"/>
              <a:gd name="connsiteY577" fmla="*/ 2172490 h 6858000"/>
              <a:gd name="connsiteX578" fmla="*/ 0 w 12192000"/>
              <a:gd name="connsiteY578" fmla="*/ 2104139 h 6858000"/>
              <a:gd name="connsiteX579" fmla="*/ 1111122 w 12192000"/>
              <a:gd name="connsiteY579" fmla="*/ 0 h 6858000"/>
              <a:gd name="connsiteX580" fmla="*/ 1150580 w 12192000"/>
              <a:gd name="connsiteY580" fmla="*/ 0 h 6858000"/>
              <a:gd name="connsiteX581" fmla="*/ 0 w 12192000"/>
              <a:gd name="connsiteY581" fmla="*/ 1992862 h 6858000"/>
              <a:gd name="connsiteX582" fmla="*/ 0 w 12192000"/>
              <a:gd name="connsiteY582" fmla="*/ 1924519 h 6858000"/>
              <a:gd name="connsiteX583" fmla="*/ 1007414 w 12192000"/>
              <a:gd name="connsiteY583" fmla="*/ 0 h 6858000"/>
              <a:gd name="connsiteX584" fmla="*/ 1046875 w 12192000"/>
              <a:gd name="connsiteY584" fmla="*/ 0 h 6858000"/>
              <a:gd name="connsiteX585" fmla="*/ 0 w 12192000"/>
              <a:gd name="connsiteY585" fmla="*/ 1813240 h 6858000"/>
              <a:gd name="connsiteX586" fmla="*/ 0 w 12192000"/>
              <a:gd name="connsiteY586" fmla="*/ 1744892 h 6858000"/>
              <a:gd name="connsiteX587" fmla="*/ 903708 w 12192000"/>
              <a:gd name="connsiteY587" fmla="*/ 0 h 6858000"/>
              <a:gd name="connsiteX588" fmla="*/ 943169 w 12192000"/>
              <a:gd name="connsiteY588" fmla="*/ 0 h 6858000"/>
              <a:gd name="connsiteX589" fmla="*/ 0 w 12192000"/>
              <a:gd name="connsiteY589" fmla="*/ 1633616 h 6858000"/>
              <a:gd name="connsiteX590" fmla="*/ 0 w 12192000"/>
              <a:gd name="connsiteY590" fmla="*/ 1565267 h 6858000"/>
              <a:gd name="connsiteX591" fmla="*/ 800001 w 12192000"/>
              <a:gd name="connsiteY591" fmla="*/ 0 h 6858000"/>
              <a:gd name="connsiteX592" fmla="*/ 839458 w 12192000"/>
              <a:gd name="connsiteY592" fmla="*/ 0 h 6858000"/>
              <a:gd name="connsiteX593" fmla="*/ 0 w 12192000"/>
              <a:gd name="connsiteY593" fmla="*/ 1453983 h 6858000"/>
              <a:gd name="connsiteX594" fmla="*/ 0 w 12192000"/>
              <a:gd name="connsiteY594" fmla="*/ 1385642 h 6858000"/>
              <a:gd name="connsiteX595" fmla="*/ 696285 w 12192000"/>
              <a:gd name="connsiteY595" fmla="*/ 0 h 6858000"/>
              <a:gd name="connsiteX596" fmla="*/ 735756 w 12192000"/>
              <a:gd name="connsiteY596" fmla="*/ 0 h 6858000"/>
              <a:gd name="connsiteX597" fmla="*/ 0 w 12192000"/>
              <a:gd name="connsiteY597" fmla="*/ 1274367 h 6858000"/>
              <a:gd name="connsiteX598" fmla="*/ 0 w 12192000"/>
              <a:gd name="connsiteY598" fmla="*/ 1206000 h 6858000"/>
              <a:gd name="connsiteX599" fmla="*/ 592588 w 12192000"/>
              <a:gd name="connsiteY599" fmla="*/ 0 h 6858000"/>
              <a:gd name="connsiteX600" fmla="*/ 632045 w 12192000"/>
              <a:gd name="connsiteY600" fmla="*/ 0 h 6858000"/>
              <a:gd name="connsiteX601" fmla="*/ 0 w 12192000"/>
              <a:gd name="connsiteY601" fmla="*/ 1094734 h 6858000"/>
              <a:gd name="connsiteX602" fmla="*/ 0 w 12192000"/>
              <a:gd name="connsiteY602" fmla="*/ 1026392 h 6858000"/>
              <a:gd name="connsiteX603" fmla="*/ 488873 w 12192000"/>
              <a:gd name="connsiteY603" fmla="*/ 0 h 6858000"/>
              <a:gd name="connsiteX604" fmla="*/ 528335 w 12192000"/>
              <a:gd name="connsiteY604" fmla="*/ 0 h 6858000"/>
              <a:gd name="connsiteX605" fmla="*/ 0 w 12192000"/>
              <a:gd name="connsiteY605" fmla="*/ 915103 h 6858000"/>
              <a:gd name="connsiteX606" fmla="*/ 0 w 12192000"/>
              <a:gd name="connsiteY606" fmla="*/ 846753 h 6858000"/>
              <a:gd name="connsiteX607" fmla="*/ 385180 w 12192000"/>
              <a:gd name="connsiteY607" fmla="*/ 0 h 6858000"/>
              <a:gd name="connsiteX608" fmla="*/ 424646 w 12192000"/>
              <a:gd name="connsiteY608" fmla="*/ 0 h 6858000"/>
              <a:gd name="connsiteX609" fmla="*/ 0 w 12192000"/>
              <a:gd name="connsiteY609" fmla="*/ 735507 h 6858000"/>
              <a:gd name="connsiteX610" fmla="*/ 0 w 12192000"/>
              <a:gd name="connsiteY610" fmla="*/ 667151 h 6858000"/>
              <a:gd name="connsiteX611" fmla="*/ 281472 w 12192000"/>
              <a:gd name="connsiteY611" fmla="*/ 0 h 6858000"/>
              <a:gd name="connsiteX612" fmla="*/ 320936 w 12192000"/>
              <a:gd name="connsiteY612" fmla="*/ 0 h 6858000"/>
              <a:gd name="connsiteX613" fmla="*/ 0 w 12192000"/>
              <a:gd name="connsiteY613" fmla="*/ 555877 h 6858000"/>
              <a:gd name="connsiteX614" fmla="*/ 0 w 12192000"/>
              <a:gd name="connsiteY614" fmla="*/ 487524 h 6858000"/>
              <a:gd name="connsiteX615" fmla="*/ 177767 w 12192000"/>
              <a:gd name="connsiteY615" fmla="*/ 0 h 6858000"/>
              <a:gd name="connsiteX616" fmla="*/ 217228 w 12192000"/>
              <a:gd name="connsiteY616" fmla="*/ 0 h 6858000"/>
              <a:gd name="connsiteX617" fmla="*/ 0 w 12192000"/>
              <a:gd name="connsiteY617" fmla="*/ 376250 h 6858000"/>
              <a:gd name="connsiteX618" fmla="*/ 0 w 12192000"/>
              <a:gd name="connsiteY618" fmla="*/ 307901 h 6858000"/>
              <a:gd name="connsiteX619" fmla="*/ 74058 w 12192000"/>
              <a:gd name="connsiteY619" fmla="*/ 0 h 6858000"/>
              <a:gd name="connsiteX620" fmla="*/ 113523 w 12192000"/>
              <a:gd name="connsiteY620" fmla="*/ 0 h 6858000"/>
              <a:gd name="connsiteX621" fmla="*/ 0 w 12192000"/>
              <a:gd name="connsiteY621" fmla="*/ 196627 h 6858000"/>
              <a:gd name="connsiteX622" fmla="*/ 0 w 12192000"/>
              <a:gd name="connsiteY622" fmla="*/ 128272 h 6858000"/>
              <a:gd name="connsiteX623" fmla="*/ 0 w 12192000"/>
              <a:gd name="connsiteY623" fmla="*/ 0 h 6858000"/>
              <a:gd name="connsiteX624" fmla="*/ 9815 w 12192000"/>
              <a:gd name="connsiteY624" fmla="*/ 0 h 6858000"/>
              <a:gd name="connsiteX625" fmla="*/ 0 w 12192000"/>
              <a:gd name="connsiteY625" fmla="*/ 16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</a:cxnLst>
            <a:rect l="l" t="t" r="r" b="b"/>
            <a:pathLst>
              <a:path w="12192000" h="6858000">
                <a:moveTo>
                  <a:pt x="12192000" y="6853048"/>
                </a:moveTo>
                <a:lnTo>
                  <a:pt x="12192000" y="6858000"/>
                </a:lnTo>
                <a:lnTo>
                  <a:pt x="12189141" y="6858000"/>
                </a:lnTo>
                <a:close/>
                <a:moveTo>
                  <a:pt x="12192000" y="6673419"/>
                </a:moveTo>
                <a:lnTo>
                  <a:pt x="12192000" y="6741772"/>
                </a:lnTo>
                <a:lnTo>
                  <a:pt x="12124895" y="6858000"/>
                </a:lnTo>
                <a:lnTo>
                  <a:pt x="12085432" y="6858000"/>
                </a:lnTo>
                <a:close/>
                <a:moveTo>
                  <a:pt x="12192000" y="6493795"/>
                </a:moveTo>
                <a:lnTo>
                  <a:pt x="12192000" y="6562147"/>
                </a:lnTo>
                <a:lnTo>
                  <a:pt x="12021189" y="6858000"/>
                </a:lnTo>
                <a:lnTo>
                  <a:pt x="11981726" y="6858000"/>
                </a:lnTo>
                <a:close/>
                <a:moveTo>
                  <a:pt x="12192000" y="6314168"/>
                </a:moveTo>
                <a:lnTo>
                  <a:pt x="12192000" y="6382519"/>
                </a:lnTo>
                <a:lnTo>
                  <a:pt x="11917481" y="6858000"/>
                </a:lnTo>
                <a:lnTo>
                  <a:pt x="11878018" y="6858000"/>
                </a:lnTo>
                <a:close/>
                <a:moveTo>
                  <a:pt x="12192000" y="6134543"/>
                </a:moveTo>
                <a:lnTo>
                  <a:pt x="12192000" y="6202896"/>
                </a:lnTo>
                <a:lnTo>
                  <a:pt x="11813775" y="6858000"/>
                </a:lnTo>
                <a:lnTo>
                  <a:pt x="11774312" y="6858000"/>
                </a:lnTo>
                <a:close/>
                <a:moveTo>
                  <a:pt x="12192000" y="5954915"/>
                </a:moveTo>
                <a:lnTo>
                  <a:pt x="12192000" y="6023267"/>
                </a:lnTo>
                <a:lnTo>
                  <a:pt x="11710066" y="6858000"/>
                </a:lnTo>
                <a:lnTo>
                  <a:pt x="11670604" y="6858000"/>
                </a:lnTo>
                <a:close/>
                <a:moveTo>
                  <a:pt x="12192000" y="5775292"/>
                </a:moveTo>
                <a:lnTo>
                  <a:pt x="12192000" y="5843643"/>
                </a:lnTo>
                <a:lnTo>
                  <a:pt x="11606361" y="6858000"/>
                </a:lnTo>
                <a:lnTo>
                  <a:pt x="11566898" y="6858000"/>
                </a:lnTo>
                <a:close/>
                <a:moveTo>
                  <a:pt x="12192000" y="5595663"/>
                </a:moveTo>
                <a:lnTo>
                  <a:pt x="12192000" y="5664019"/>
                </a:lnTo>
                <a:lnTo>
                  <a:pt x="11502655" y="6858000"/>
                </a:lnTo>
                <a:lnTo>
                  <a:pt x="11463189" y="6858000"/>
                </a:lnTo>
                <a:close/>
                <a:moveTo>
                  <a:pt x="12192000" y="5416039"/>
                </a:moveTo>
                <a:lnTo>
                  <a:pt x="12192000" y="5484391"/>
                </a:lnTo>
                <a:lnTo>
                  <a:pt x="11398946" y="6858000"/>
                </a:lnTo>
                <a:lnTo>
                  <a:pt x="11359483" y="6858000"/>
                </a:lnTo>
                <a:close/>
                <a:moveTo>
                  <a:pt x="12192000" y="5236412"/>
                </a:moveTo>
                <a:lnTo>
                  <a:pt x="12192000" y="5304768"/>
                </a:lnTo>
                <a:lnTo>
                  <a:pt x="11295241" y="6858000"/>
                </a:lnTo>
                <a:lnTo>
                  <a:pt x="11255775" y="6858000"/>
                </a:lnTo>
                <a:close/>
                <a:moveTo>
                  <a:pt x="12192000" y="5056787"/>
                </a:moveTo>
                <a:lnTo>
                  <a:pt x="12192000" y="5125140"/>
                </a:lnTo>
                <a:lnTo>
                  <a:pt x="11191532" y="6858000"/>
                </a:lnTo>
                <a:lnTo>
                  <a:pt x="11152069" y="6858000"/>
                </a:lnTo>
                <a:close/>
                <a:moveTo>
                  <a:pt x="12192000" y="4877164"/>
                </a:moveTo>
                <a:lnTo>
                  <a:pt x="12192000" y="4945515"/>
                </a:lnTo>
                <a:lnTo>
                  <a:pt x="11087826" y="6858000"/>
                </a:lnTo>
                <a:lnTo>
                  <a:pt x="11048363" y="6858000"/>
                </a:lnTo>
                <a:close/>
                <a:moveTo>
                  <a:pt x="12192000" y="4697536"/>
                </a:moveTo>
                <a:lnTo>
                  <a:pt x="12192000" y="4765887"/>
                </a:lnTo>
                <a:lnTo>
                  <a:pt x="10984118" y="6858000"/>
                </a:lnTo>
                <a:lnTo>
                  <a:pt x="10944655" y="6858000"/>
                </a:lnTo>
                <a:close/>
                <a:moveTo>
                  <a:pt x="12192000" y="4517909"/>
                </a:moveTo>
                <a:lnTo>
                  <a:pt x="12192000" y="4586261"/>
                </a:lnTo>
                <a:lnTo>
                  <a:pt x="10880411" y="6858000"/>
                </a:lnTo>
                <a:lnTo>
                  <a:pt x="10840948" y="6858000"/>
                </a:lnTo>
                <a:close/>
                <a:moveTo>
                  <a:pt x="12192000" y="4338283"/>
                </a:moveTo>
                <a:lnTo>
                  <a:pt x="12192000" y="4406637"/>
                </a:lnTo>
                <a:lnTo>
                  <a:pt x="10776705" y="6858000"/>
                </a:lnTo>
                <a:lnTo>
                  <a:pt x="10737241" y="6858000"/>
                </a:lnTo>
                <a:close/>
                <a:moveTo>
                  <a:pt x="12192000" y="4158658"/>
                </a:moveTo>
                <a:lnTo>
                  <a:pt x="12192000" y="4227012"/>
                </a:lnTo>
                <a:lnTo>
                  <a:pt x="10672998" y="6858000"/>
                </a:lnTo>
                <a:lnTo>
                  <a:pt x="10633534" y="6858000"/>
                </a:lnTo>
                <a:close/>
                <a:moveTo>
                  <a:pt x="12192000" y="3979031"/>
                </a:moveTo>
                <a:lnTo>
                  <a:pt x="12192000" y="4047385"/>
                </a:lnTo>
                <a:lnTo>
                  <a:pt x="10569290" y="6858000"/>
                </a:lnTo>
                <a:lnTo>
                  <a:pt x="10529826" y="6858000"/>
                </a:lnTo>
                <a:close/>
                <a:moveTo>
                  <a:pt x="12192000" y="3799405"/>
                </a:moveTo>
                <a:lnTo>
                  <a:pt x="12192000" y="3867759"/>
                </a:lnTo>
                <a:lnTo>
                  <a:pt x="10465584" y="6858000"/>
                </a:lnTo>
                <a:lnTo>
                  <a:pt x="10426119" y="6858000"/>
                </a:lnTo>
                <a:close/>
                <a:moveTo>
                  <a:pt x="12192000" y="3619780"/>
                </a:moveTo>
                <a:lnTo>
                  <a:pt x="12192000" y="3688134"/>
                </a:lnTo>
                <a:lnTo>
                  <a:pt x="10361877" y="6858000"/>
                </a:lnTo>
                <a:lnTo>
                  <a:pt x="10322413" y="6858000"/>
                </a:lnTo>
                <a:close/>
                <a:moveTo>
                  <a:pt x="12192000" y="3440155"/>
                </a:moveTo>
                <a:lnTo>
                  <a:pt x="12192000" y="3508507"/>
                </a:lnTo>
                <a:lnTo>
                  <a:pt x="10258169" y="6858000"/>
                </a:lnTo>
                <a:lnTo>
                  <a:pt x="10218706" y="6858000"/>
                </a:lnTo>
                <a:close/>
                <a:moveTo>
                  <a:pt x="12192000" y="3260530"/>
                </a:moveTo>
                <a:lnTo>
                  <a:pt x="12192000" y="3328881"/>
                </a:lnTo>
                <a:lnTo>
                  <a:pt x="10154462" y="6858000"/>
                </a:lnTo>
                <a:lnTo>
                  <a:pt x="10114999" y="6858000"/>
                </a:lnTo>
                <a:close/>
                <a:moveTo>
                  <a:pt x="12192000" y="3080903"/>
                </a:moveTo>
                <a:lnTo>
                  <a:pt x="12192000" y="3149256"/>
                </a:lnTo>
                <a:lnTo>
                  <a:pt x="10050755" y="6858000"/>
                </a:lnTo>
                <a:lnTo>
                  <a:pt x="10011292" y="6858000"/>
                </a:lnTo>
                <a:close/>
                <a:moveTo>
                  <a:pt x="12192000" y="2901277"/>
                </a:moveTo>
                <a:lnTo>
                  <a:pt x="12192000" y="2969629"/>
                </a:lnTo>
                <a:lnTo>
                  <a:pt x="9947048" y="6858000"/>
                </a:lnTo>
                <a:lnTo>
                  <a:pt x="9907585" y="6858000"/>
                </a:lnTo>
                <a:close/>
                <a:moveTo>
                  <a:pt x="12192000" y="2721652"/>
                </a:moveTo>
                <a:lnTo>
                  <a:pt x="12192000" y="2790003"/>
                </a:lnTo>
                <a:lnTo>
                  <a:pt x="9843341" y="6858000"/>
                </a:lnTo>
                <a:lnTo>
                  <a:pt x="9803878" y="6858000"/>
                </a:lnTo>
                <a:close/>
                <a:moveTo>
                  <a:pt x="12192000" y="2542024"/>
                </a:moveTo>
                <a:lnTo>
                  <a:pt x="12192000" y="2610378"/>
                </a:lnTo>
                <a:lnTo>
                  <a:pt x="9739634" y="6858000"/>
                </a:lnTo>
                <a:lnTo>
                  <a:pt x="9700170" y="6858000"/>
                </a:lnTo>
                <a:close/>
                <a:moveTo>
                  <a:pt x="12192000" y="2362400"/>
                </a:moveTo>
                <a:lnTo>
                  <a:pt x="12192000" y="2430751"/>
                </a:lnTo>
                <a:lnTo>
                  <a:pt x="9635927" y="6858000"/>
                </a:lnTo>
                <a:lnTo>
                  <a:pt x="9596464" y="6858000"/>
                </a:lnTo>
                <a:close/>
                <a:moveTo>
                  <a:pt x="12192000" y="2182773"/>
                </a:moveTo>
                <a:lnTo>
                  <a:pt x="12192000" y="2251125"/>
                </a:lnTo>
                <a:lnTo>
                  <a:pt x="9532219" y="6858000"/>
                </a:lnTo>
                <a:lnTo>
                  <a:pt x="9492756" y="6858000"/>
                </a:lnTo>
                <a:close/>
                <a:moveTo>
                  <a:pt x="12192000" y="2003147"/>
                </a:moveTo>
                <a:lnTo>
                  <a:pt x="12192000" y="2071500"/>
                </a:lnTo>
                <a:lnTo>
                  <a:pt x="9428513" y="6858000"/>
                </a:lnTo>
                <a:lnTo>
                  <a:pt x="9389049" y="6858000"/>
                </a:lnTo>
                <a:close/>
                <a:moveTo>
                  <a:pt x="12192000" y="1823521"/>
                </a:moveTo>
                <a:lnTo>
                  <a:pt x="12192000" y="1891873"/>
                </a:lnTo>
                <a:lnTo>
                  <a:pt x="9324805" y="6858000"/>
                </a:lnTo>
                <a:lnTo>
                  <a:pt x="9285342" y="6858000"/>
                </a:lnTo>
                <a:close/>
                <a:moveTo>
                  <a:pt x="12192000" y="1643896"/>
                </a:moveTo>
                <a:lnTo>
                  <a:pt x="12192000" y="1712247"/>
                </a:lnTo>
                <a:lnTo>
                  <a:pt x="9221099" y="6858000"/>
                </a:lnTo>
                <a:lnTo>
                  <a:pt x="9181635" y="6858000"/>
                </a:lnTo>
                <a:close/>
                <a:moveTo>
                  <a:pt x="12192000" y="1464269"/>
                </a:moveTo>
                <a:lnTo>
                  <a:pt x="12192000" y="1532624"/>
                </a:lnTo>
                <a:lnTo>
                  <a:pt x="9117393" y="6858000"/>
                </a:lnTo>
                <a:lnTo>
                  <a:pt x="9077928" y="6858000"/>
                </a:lnTo>
                <a:close/>
                <a:moveTo>
                  <a:pt x="12192000" y="1284644"/>
                </a:moveTo>
                <a:lnTo>
                  <a:pt x="12192000" y="1352997"/>
                </a:lnTo>
                <a:lnTo>
                  <a:pt x="9013685" y="6858000"/>
                </a:lnTo>
                <a:lnTo>
                  <a:pt x="8974221" y="6858000"/>
                </a:lnTo>
                <a:close/>
                <a:moveTo>
                  <a:pt x="12192000" y="1105018"/>
                </a:moveTo>
                <a:lnTo>
                  <a:pt x="12192000" y="1173372"/>
                </a:lnTo>
                <a:lnTo>
                  <a:pt x="8909978" y="6858000"/>
                </a:lnTo>
                <a:lnTo>
                  <a:pt x="8870514" y="6858000"/>
                </a:lnTo>
                <a:close/>
                <a:moveTo>
                  <a:pt x="12192000" y="925391"/>
                </a:moveTo>
                <a:lnTo>
                  <a:pt x="12192000" y="993744"/>
                </a:lnTo>
                <a:lnTo>
                  <a:pt x="8806271" y="6858000"/>
                </a:lnTo>
                <a:lnTo>
                  <a:pt x="8766807" y="6858000"/>
                </a:lnTo>
                <a:close/>
                <a:moveTo>
                  <a:pt x="12192000" y="745766"/>
                </a:moveTo>
                <a:lnTo>
                  <a:pt x="12192000" y="814119"/>
                </a:lnTo>
                <a:lnTo>
                  <a:pt x="8702564" y="6858000"/>
                </a:lnTo>
                <a:lnTo>
                  <a:pt x="8663100" y="6858000"/>
                </a:lnTo>
                <a:close/>
                <a:moveTo>
                  <a:pt x="12192000" y="566142"/>
                </a:moveTo>
                <a:lnTo>
                  <a:pt x="12192000" y="634494"/>
                </a:lnTo>
                <a:lnTo>
                  <a:pt x="8598857" y="6858000"/>
                </a:lnTo>
                <a:lnTo>
                  <a:pt x="8559394" y="6858000"/>
                </a:lnTo>
                <a:close/>
                <a:moveTo>
                  <a:pt x="12192000" y="386515"/>
                </a:moveTo>
                <a:lnTo>
                  <a:pt x="12192000" y="454867"/>
                </a:lnTo>
                <a:lnTo>
                  <a:pt x="8495149" y="6858000"/>
                </a:lnTo>
                <a:lnTo>
                  <a:pt x="8455687" y="6858000"/>
                </a:lnTo>
                <a:close/>
                <a:moveTo>
                  <a:pt x="12192000" y="206889"/>
                </a:moveTo>
                <a:lnTo>
                  <a:pt x="12192000" y="275241"/>
                </a:lnTo>
                <a:lnTo>
                  <a:pt x="8391442" y="6858000"/>
                </a:lnTo>
                <a:lnTo>
                  <a:pt x="8351980" y="6858000"/>
                </a:lnTo>
                <a:close/>
                <a:moveTo>
                  <a:pt x="12192000" y="27264"/>
                </a:moveTo>
                <a:lnTo>
                  <a:pt x="12192000" y="95615"/>
                </a:lnTo>
                <a:lnTo>
                  <a:pt x="8287736" y="6858000"/>
                </a:lnTo>
                <a:lnTo>
                  <a:pt x="8248273" y="6858000"/>
                </a:lnTo>
                <a:close/>
                <a:moveTo>
                  <a:pt x="12104033" y="0"/>
                </a:moveTo>
                <a:lnTo>
                  <a:pt x="12143496" y="0"/>
                </a:lnTo>
                <a:lnTo>
                  <a:pt x="8184028" y="6858000"/>
                </a:lnTo>
                <a:lnTo>
                  <a:pt x="8144565" y="6858000"/>
                </a:lnTo>
                <a:close/>
                <a:moveTo>
                  <a:pt x="12000326" y="0"/>
                </a:moveTo>
                <a:lnTo>
                  <a:pt x="12039789" y="0"/>
                </a:lnTo>
                <a:lnTo>
                  <a:pt x="8080321" y="6858000"/>
                </a:lnTo>
                <a:lnTo>
                  <a:pt x="8040858" y="6858000"/>
                </a:lnTo>
                <a:close/>
                <a:moveTo>
                  <a:pt x="11896619" y="0"/>
                </a:moveTo>
                <a:lnTo>
                  <a:pt x="11936082" y="0"/>
                </a:lnTo>
                <a:lnTo>
                  <a:pt x="7976614" y="6858000"/>
                </a:lnTo>
                <a:lnTo>
                  <a:pt x="7937151" y="6858000"/>
                </a:lnTo>
                <a:close/>
                <a:moveTo>
                  <a:pt x="11792912" y="0"/>
                </a:moveTo>
                <a:lnTo>
                  <a:pt x="11832374" y="0"/>
                </a:lnTo>
                <a:lnTo>
                  <a:pt x="7872907" y="6858000"/>
                </a:lnTo>
                <a:lnTo>
                  <a:pt x="7833444" y="6858000"/>
                </a:lnTo>
                <a:close/>
                <a:moveTo>
                  <a:pt x="11689205" y="0"/>
                </a:moveTo>
                <a:lnTo>
                  <a:pt x="11728668" y="0"/>
                </a:lnTo>
                <a:lnTo>
                  <a:pt x="7769200" y="6858000"/>
                </a:lnTo>
                <a:lnTo>
                  <a:pt x="7729737" y="6858000"/>
                </a:lnTo>
                <a:close/>
                <a:moveTo>
                  <a:pt x="11585498" y="0"/>
                </a:moveTo>
                <a:lnTo>
                  <a:pt x="11624961" y="0"/>
                </a:lnTo>
                <a:lnTo>
                  <a:pt x="7665493" y="6858000"/>
                </a:lnTo>
                <a:lnTo>
                  <a:pt x="7626030" y="6858000"/>
                </a:lnTo>
                <a:close/>
                <a:moveTo>
                  <a:pt x="11481790" y="0"/>
                </a:moveTo>
                <a:lnTo>
                  <a:pt x="11521254" y="0"/>
                </a:lnTo>
                <a:lnTo>
                  <a:pt x="7561787" y="6858000"/>
                </a:lnTo>
                <a:lnTo>
                  <a:pt x="7522323" y="6858000"/>
                </a:lnTo>
                <a:close/>
                <a:moveTo>
                  <a:pt x="11378083" y="0"/>
                </a:moveTo>
                <a:lnTo>
                  <a:pt x="11417547" y="0"/>
                </a:lnTo>
                <a:lnTo>
                  <a:pt x="7458079" y="6858000"/>
                </a:lnTo>
                <a:lnTo>
                  <a:pt x="7418616" y="6858000"/>
                </a:lnTo>
                <a:close/>
                <a:moveTo>
                  <a:pt x="11274376" y="0"/>
                </a:moveTo>
                <a:lnTo>
                  <a:pt x="11313841" y="0"/>
                </a:lnTo>
                <a:lnTo>
                  <a:pt x="7354373" y="6858000"/>
                </a:lnTo>
                <a:lnTo>
                  <a:pt x="7314908" y="6858000"/>
                </a:lnTo>
                <a:close/>
                <a:moveTo>
                  <a:pt x="11170669" y="0"/>
                </a:moveTo>
                <a:lnTo>
                  <a:pt x="11210133" y="0"/>
                </a:lnTo>
                <a:lnTo>
                  <a:pt x="7250665" y="6858000"/>
                </a:lnTo>
                <a:lnTo>
                  <a:pt x="7211201" y="6858000"/>
                </a:lnTo>
                <a:close/>
                <a:moveTo>
                  <a:pt x="11066962" y="0"/>
                </a:moveTo>
                <a:lnTo>
                  <a:pt x="11106426" y="0"/>
                </a:lnTo>
                <a:lnTo>
                  <a:pt x="7146959" y="6858000"/>
                </a:lnTo>
                <a:lnTo>
                  <a:pt x="7107494" y="6858000"/>
                </a:lnTo>
                <a:close/>
                <a:moveTo>
                  <a:pt x="10963254" y="0"/>
                </a:moveTo>
                <a:lnTo>
                  <a:pt x="11002719" y="0"/>
                </a:lnTo>
                <a:lnTo>
                  <a:pt x="7043252" y="6858000"/>
                </a:lnTo>
                <a:lnTo>
                  <a:pt x="7003787" y="6858000"/>
                </a:lnTo>
                <a:close/>
                <a:moveTo>
                  <a:pt x="10859549" y="0"/>
                </a:moveTo>
                <a:lnTo>
                  <a:pt x="10899012" y="0"/>
                </a:lnTo>
                <a:lnTo>
                  <a:pt x="6939544" y="6858000"/>
                </a:lnTo>
                <a:lnTo>
                  <a:pt x="6900081" y="6858000"/>
                </a:lnTo>
                <a:close/>
                <a:moveTo>
                  <a:pt x="10755842" y="0"/>
                </a:moveTo>
                <a:lnTo>
                  <a:pt x="10795305" y="0"/>
                </a:lnTo>
                <a:lnTo>
                  <a:pt x="6835837" y="6858000"/>
                </a:lnTo>
                <a:lnTo>
                  <a:pt x="6796374" y="6858000"/>
                </a:lnTo>
                <a:close/>
                <a:moveTo>
                  <a:pt x="10652134" y="0"/>
                </a:moveTo>
                <a:lnTo>
                  <a:pt x="10691598" y="0"/>
                </a:lnTo>
                <a:lnTo>
                  <a:pt x="6732130" y="6858000"/>
                </a:lnTo>
                <a:lnTo>
                  <a:pt x="6692667" y="6858000"/>
                </a:lnTo>
                <a:close/>
                <a:moveTo>
                  <a:pt x="10548427" y="0"/>
                </a:moveTo>
                <a:lnTo>
                  <a:pt x="10587890" y="0"/>
                </a:lnTo>
                <a:lnTo>
                  <a:pt x="6628423" y="6858000"/>
                </a:lnTo>
                <a:lnTo>
                  <a:pt x="6588960" y="6858000"/>
                </a:lnTo>
                <a:close/>
                <a:moveTo>
                  <a:pt x="10444721" y="0"/>
                </a:moveTo>
                <a:lnTo>
                  <a:pt x="10484184" y="0"/>
                </a:lnTo>
                <a:lnTo>
                  <a:pt x="6524716" y="6858000"/>
                </a:lnTo>
                <a:lnTo>
                  <a:pt x="6485253" y="6858000"/>
                </a:lnTo>
                <a:close/>
                <a:moveTo>
                  <a:pt x="10341013" y="0"/>
                </a:moveTo>
                <a:lnTo>
                  <a:pt x="10380476" y="0"/>
                </a:lnTo>
                <a:lnTo>
                  <a:pt x="6421009" y="6858000"/>
                </a:lnTo>
                <a:lnTo>
                  <a:pt x="6381545" y="6858000"/>
                </a:lnTo>
                <a:close/>
                <a:moveTo>
                  <a:pt x="10237306" y="0"/>
                </a:moveTo>
                <a:lnTo>
                  <a:pt x="10276769" y="0"/>
                </a:lnTo>
                <a:lnTo>
                  <a:pt x="6317301" y="6858000"/>
                </a:lnTo>
                <a:lnTo>
                  <a:pt x="6277839" y="6858000"/>
                </a:lnTo>
                <a:close/>
                <a:moveTo>
                  <a:pt x="10133599" y="0"/>
                </a:moveTo>
                <a:lnTo>
                  <a:pt x="10173062" y="0"/>
                </a:lnTo>
                <a:lnTo>
                  <a:pt x="6213595" y="6858000"/>
                </a:lnTo>
                <a:lnTo>
                  <a:pt x="6174131" y="6858000"/>
                </a:lnTo>
                <a:close/>
                <a:moveTo>
                  <a:pt x="10029892" y="0"/>
                </a:moveTo>
                <a:lnTo>
                  <a:pt x="10069355" y="0"/>
                </a:lnTo>
                <a:lnTo>
                  <a:pt x="6109887" y="6858000"/>
                </a:lnTo>
                <a:lnTo>
                  <a:pt x="6070424" y="6858000"/>
                </a:lnTo>
                <a:close/>
                <a:moveTo>
                  <a:pt x="9926185" y="0"/>
                </a:moveTo>
                <a:lnTo>
                  <a:pt x="9965648" y="0"/>
                </a:lnTo>
                <a:lnTo>
                  <a:pt x="6006180" y="6858000"/>
                </a:lnTo>
                <a:lnTo>
                  <a:pt x="5966717" y="6858000"/>
                </a:lnTo>
                <a:close/>
                <a:moveTo>
                  <a:pt x="9822478" y="0"/>
                </a:moveTo>
                <a:lnTo>
                  <a:pt x="9861942" y="0"/>
                </a:lnTo>
                <a:lnTo>
                  <a:pt x="5902474" y="6858000"/>
                </a:lnTo>
                <a:lnTo>
                  <a:pt x="5863010" y="6858000"/>
                </a:lnTo>
                <a:close/>
                <a:moveTo>
                  <a:pt x="9718770" y="0"/>
                </a:moveTo>
                <a:lnTo>
                  <a:pt x="9758234" y="0"/>
                </a:lnTo>
                <a:lnTo>
                  <a:pt x="5798767" y="6858000"/>
                </a:lnTo>
                <a:lnTo>
                  <a:pt x="5759303" y="6858000"/>
                </a:lnTo>
                <a:close/>
                <a:moveTo>
                  <a:pt x="9615064" y="0"/>
                </a:moveTo>
                <a:lnTo>
                  <a:pt x="9654528" y="0"/>
                </a:lnTo>
                <a:lnTo>
                  <a:pt x="5695060" y="6858000"/>
                </a:lnTo>
                <a:lnTo>
                  <a:pt x="5655596" y="6858000"/>
                </a:lnTo>
                <a:close/>
                <a:moveTo>
                  <a:pt x="9511356" y="0"/>
                </a:moveTo>
                <a:lnTo>
                  <a:pt x="9550821" y="0"/>
                </a:lnTo>
                <a:lnTo>
                  <a:pt x="5591353" y="6858000"/>
                </a:lnTo>
                <a:lnTo>
                  <a:pt x="5551889" y="6858000"/>
                </a:lnTo>
                <a:close/>
                <a:moveTo>
                  <a:pt x="9407649" y="0"/>
                </a:moveTo>
                <a:lnTo>
                  <a:pt x="9447113" y="0"/>
                </a:lnTo>
                <a:lnTo>
                  <a:pt x="5487646" y="6858000"/>
                </a:lnTo>
                <a:lnTo>
                  <a:pt x="5448182" y="6858000"/>
                </a:lnTo>
                <a:close/>
                <a:moveTo>
                  <a:pt x="9303943" y="0"/>
                </a:moveTo>
                <a:lnTo>
                  <a:pt x="9343406" y="0"/>
                </a:lnTo>
                <a:lnTo>
                  <a:pt x="5383939" y="6858000"/>
                </a:lnTo>
                <a:lnTo>
                  <a:pt x="5344476" y="6858000"/>
                </a:lnTo>
                <a:close/>
                <a:moveTo>
                  <a:pt x="9200236" y="0"/>
                </a:moveTo>
                <a:lnTo>
                  <a:pt x="9239699" y="0"/>
                </a:lnTo>
                <a:lnTo>
                  <a:pt x="5280232" y="6858000"/>
                </a:lnTo>
                <a:lnTo>
                  <a:pt x="5240768" y="6858000"/>
                </a:lnTo>
                <a:close/>
                <a:moveTo>
                  <a:pt x="9096529" y="0"/>
                </a:moveTo>
                <a:lnTo>
                  <a:pt x="9135991" y="0"/>
                </a:lnTo>
                <a:lnTo>
                  <a:pt x="5176524" y="6858000"/>
                </a:lnTo>
                <a:lnTo>
                  <a:pt x="5137061" y="6858000"/>
                </a:lnTo>
                <a:close/>
                <a:moveTo>
                  <a:pt x="8992822" y="0"/>
                </a:moveTo>
                <a:lnTo>
                  <a:pt x="9032285" y="0"/>
                </a:lnTo>
                <a:lnTo>
                  <a:pt x="5072817" y="6858000"/>
                </a:lnTo>
                <a:lnTo>
                  <a:pt x="5033354" y="6858000"/>
                </a:lnTo>
                <a:close/>
                <a:moveTo>
                  <a:pt x="8889114" y="0"/>
                </a:moveTo>
                <a:lnTo>
                  <a:pt x="8928578" y="0"/>
                </a:lnTo>
                <a:lnTo>
                  <a:pt x="4969110" y="6858000"/>
                </a:lnTo>
                <a:lnTo>
                  <a:pt x="4929647" y="6858000"/>
                </a:lnTo>
                <a:close/>
                <a:moveTo>
                  <a:pt x="8785407" y="0"/>
                </a:moveTo>
                <a:lnTo>
                  <a:pt x="8824870" y="0"/>
                </a:lnTo>
                <a:lnTo>
                  <a:pt x="4865403" y="6858000"/>
                </a:lnTo>
                <a:lnTo>
                  <a:pt x="4825940" y="6858000"/>
                </a:lnTo>
                <a:close/>
                <a:moveTo>
                  <a:pt x="8681700" y="0"/>
                </a:moveTo>
                <a:lnTo>
                  <a:pt x="8721164" y="0"/>
                </a:lnTo>
                <a:lnTo>
                  <a:pt x="4761696" y="6858000"/>
                </a:lnTo>
                <a:lnTo>
                  <a:pt x="4722233" y="6858000"/>
                </a:lnTo>
                <a:close/>
                <a:moveTo>
                  <a:pt x="8577993" y="0"/>
                </a:moveTo>
                <a:lnTo>
                  <a:pt x="8617456" y="0"/>
                </a:lnTo>
                <a:lnTo>
                  <a:pt x="4657989" y="6858000"/>
                </a:lnTo>
                <a:lnTo>
                  <a:pt x="4618526" y="6858000"/>
                </a:lnTo>
                <a:close/>
                <a:moveTo>
                  <a:pt x="8474286" y="0"/>
                </a:moveTo>
                <a:lnTo>
                  <a:pt x="8513749" y="0"/>
                </a:lnTo>
                <a:lnTo>
                  <a:pt x="4554282" y="6858000"/>
                </a:lnTo>
                <a:lnTo>
                  <a:pt x="4514819" y="6858000"/>
                </a:lnTo>
                <a:close/>
                <a:moveTo>
                  <a:pt x="8370579" y="0"/>
                </a:moveTo>
                <a:lnTo>
                  <a:pt x="8410042" y="0"/>
                </a:lnTo>
                <a:lnTo>
                  <a:pt x="4450574" y="6858000"/>
                </a:lnTo>
                <a:lnTo>
                  <a:pt x="4411111" y="6858000"/>
                </a:lnTo>
                <a:close/>
                <a:moveTo>
                  <a:pt x="8266872" y="0"/>
                </a:moveTo>
                <a:lnTo>
                  <a:pt x="8306336" y="0"/>
                </a:lnTo>
                <a:lnTo>
                  <a:pt x="4346868" y="6858000"/>
                </a:lnTo>
                <a:lnTo>
                  <a:pt x="4307404" y="6858000"/>
                </a:lnTo>
                <a:close/>
                <a:moveTo>
                  <a:pt x="8163165" y="0"/>
                </a:moveTo>
                <a:lnTo>
                  <a:pt x="8202629" y="0"/>
                </a:lnTo>
                <a:lnTo>
                  <a:pt x="4243162" y="6858000"/>
                </a:lnTo>
                <a:lnTo>
                  <a:pt x="4203697" y="6858000"/>
                </a:lnTo>
                <a:close/>
                <a:moveTo>
                  <a:pt x="8059458" y="0"/>
                </a:moveTo>
                <a:lnTo>
                  <a:pt x="8098922" y="0"/>
                </a:lnTo>
                <a:lnTo>
                  <a:pt x="4139454" y="6858000"/>
                </a:lnTo>
                <a:lnTo>
                  <a:pt x="4099990" y="6858000"/>
                </a:lnTo>
                <a:close/>
                <a:moveTo>
                  <a:pt x="7955750" y="0"/>
                </a:moveTo>
                <a:lnTo>
                  <a:pt x="7995215" y="0"/>
                </a:lnTo>
                <a:lnTo>
                  <a:pt x="4035747" y="6858000"/>
                </a:lnTo>
                <a:lnTo>
                  <a:pt x="3996283" y="6858000"/>
                </a:lnTo>
                <a:close/>
                <a:moveTo>
                  <a:pt x="7852044" y="0"/>
                </a:moveTo>
                <a:lnTo>
                  <a:pt x="7891508" y="0"/>
                </a:lnTo>
                <a:lnTo>
                  <a:pt x="3932040" y="6858000"/>
                </a:lnTo>
                <a:lnTo>
                  <a:pt x="3892576" y="6858000"/>
                </a:lnTo>
                <a:close/>
                <a:moveTo>
                  <a:pt x="7748337" y="0"/>
                </a:moveTo>
                <a:lnTo>
                  <a:pt x="7787801" y="0"/>
                </a:lnTo>
                <a:lnTo>
                  <a:pt x="3828333" y="6858000"/>
                </a:lnTo>
                <a:lnTo>
                  <a:pt x="3788869" y="6858000"/>
                </a:lnTo>
                <a:close/>
                <a:moveTo>
                  <a:pt x="7644630" y="0"/>
                </a:moveTo>
                <a:lnTo>
                  <a:pt x="7684094" y="0"/>
                </a:lnTo>
                <a:lnTo>
                  <a:pt x="3724626" y="6858000"/>
                </a:lnTo>
                <a:lnTo>
                  <a:pt x="3685163" y="6858000"/>
                </a:lnTo>
                <a:close/>
                <a:moveTo>
                  <a:pt x="7540924" y="0"/>
                </a:moveTo>
                <a:lnTo>
                  <a:pt x="7580386" y="0"/>
                </a:lnTo>
                <a:lnTo>
                  <a:pt x="3620919" y="6858000"/>
                </a:lnTo>
                <a:lnTo>
                  <a:pt x="3581456" y="6858000"/>
                </a:lnTo>
                <a:close/>
                <a:moveTo>
                  <a:pt x="7437217" y="0"/>
                </a:moveTo>
                <a:lnTo>
                  <a:pt x="7476680" y="0"/>
                </a:lnTo>
                <a:lnTo>
                  <a:pt x="3517211" y="6858000"/>
                </a:lnTo>
                <a:lnTo>
                  <a:pt x="3477749" y="6858000"/>
                </a:lnTo>
                <a:close/>
                <a:moveTo>
                  <a:pt x="7333509" y="0"/>
                </a:moveTo>
                <a:lnTo>
                  <a:pt x="7372973" y="0"/>
                </a:lnTo>
                <a:lnTo>
                  <a:pt x="3413505" y="6858000"/>
                </a:lnTo>
                <a:lnTo>
                  <a:pt x="3374041" y="6858000"/>
                </a:lnTo>
                <a:close/>
                <a:moveTo>
                  <a:pt x="7229802" y="0"/>
                </a:moveTo>
                <a:lnTo>
                  <a:pt x="7269265" y="0"/>
                </a:lnTo>
                <a:lnTo>
                  <a:pt x="3309797" y="6858000"/>
                </a:lnTo>
                <a:lnTo>
                  <a:pt x="3270334" y="6858000"/>
                </a:lnTo>
                <a:close/>
                <a:moveTo>
                  <a:pt x="7126096" y="0"/>
                </a:moveTo>
                <a:lnTo>
                  <a:pt x="7165558" y="0"/>
                </a:lnTo>
                <a:lnTo>
                  <a:pt x="3206090" y="6858000"/>
                </a:lnTo>
                <a:lnTo>
                  <a:pt x="3166627" y="6858000"/>
                </a:lnTo>
                <a:close/>
                <a:moveTo>
                  <a:pt x="7022388" y="0"/>
                </a:moveTo>
                <a:lnTo>
                  <a:pt x="7061851" y="0"/>
                </a:lnTo>
                <a:lnTo>
                  <a:pt x="3102383" y="6858000"/>
                </a:lnTo>
                <a:lnTo>
                  <a:pt x="3062920" y="6858000"/>
                </a:lnTo>
                <a:close/>
                <a:moveTo>
                  <a:pt x="6918681" y="0"/>
                </a:moveTo>
                <a:lnTo>
                  <a:pt x="6958144" y="0"/>
                </a:lnTo>
                <a:lnTo>
                  <a:pt x="2998676" y="6858000"/>
                </a:lnTo>
                <a:lnTo>
                  <a:pt x="2959213" y="6858000"/>
                </a:lnTo>
                <a:close/>
                <a:moveTo>
                  <a:pt x="6814974" y="0"/>
                </a:moveTo>
                <a:lnTo>
                  <a:pt x="6854437" y="0"/>
                </a:lnTo>
                <a:lnTo>
                  <a:pt x="2894969" y="6858000"/>
                </a:lnTo>
                <a:lnTo>
                  <a:pt x="2855506" y="6858000"/>
                </a:lnTo>
                <a:close/>
                <a:moveTo>
                  <a:pt x="6711266" y="0"/>
                </a:moveTo>
                <a:lnTo>
                  <a:pt x="6750730" y="0"/>
                </a:lnTo>
                <a:lnTo>
                  <a:pt x="2791262" y="6858000"/>
                </a:lnTo>
                <a:lnTo>
                  <a:pt x="2751799" y="6858000"/>
                </a:lnTo>
                <a:close/>
                <a:moveTo>
                  <a:pt x="6607560" y="0"/>
                </a:moveTo>
                <a:lnTo>
                  <a:pt x="6647022" y="0"/>
                </a:lnTo>
                <a:lnTo>
                  <a:pt x="2687554" y="6858000"/>
                </a:lnTo>
                <a:lnTo>
                  <a:pt x="2648091" y="6858000"/>
                </a:lnTo>
                <a:close/>
                <a:moveTo>
                  <a:pt x="6503853" y="0"/>
                </a:moveTo>
                <a:lnTo>
                  <a:pt x="6543317" y="0"/>
                </a:lnTo>
                <a:lnTo>
                  <a:pt x="2583849" y="6858000"/>
                </a:lnTo>
                <a:lnTo>
                  <a:pt x="2544385" y="6858000"/>
                </a:lnTo>
                <a:close/>
                <a:moveTo>
                  <a:pt x="6400145" y="0"/>
                </a:moveTo>
                <a:lnTo>
                  <a:pt x="6439609" y="0"/>
                </a:lnTo>
                <a:lnTo>
                  <a:pt x="2480141" y="6858000"/>
                </a:lnTo>
                <a:lnTo>
                  <a:pt x="2440677" y="6858000"/>
                </a:lnTo>
                <a:close/>
                <a:moveTo>
                  <a:pt x="6296438" y="0"/>
                </a:moveTo>
                <a:lnTo>
                  <a:pt x="6335902" y="0"/>
                </a:lnTo>
                <a:lnTo>
                  <a:pt x="2376434" y="6858000"/>
                </a:lnTo>
                <a:lnTo>
                  <a:pt x="2336970" y="6858000"/>
                </a:lnTo>
                <a:close/>
                <a:moveTo>
                  <a:pt x="6192731" y="0"/>
                </a:moveTo>
                <a:lnTo>
                  <a:pt x="6232195" y="0"/>
                </a:lnTo>
                <a:lnTo>
                  <a:pt x="2272727" y="6858000"/>
                </a:lnTo>
                <a:lnTo>
                  <a:pt x="2233263" y="6858000"/>
                </a:lnTo>
                <a:close/>
                <a:moveTo>
                  <a:pt x="6089024" y="0"/>
                </a:moveTo>
                <a:lnTo>
                  <a:pt x="6128488" y="0"/>
                </a:lnTo>
                <a:lnTo>
                  <a:pt x="2169020" y="6858000"/>
                </a:lnTo>
                <a:lnTo>
                  <a:pt x="2129556" y="6858000"/>
                </a:lnTo>
                <a:close/>
                <a:moveTo>
                  <a:pt x="5985318" y="0"/>
                </a:moveTo>
                <a:lnTo>
                  <a:pt x="6024781" y="0"/>
                </a:lnTo>
                <a:lnTo>
                  <a:pt x="2065313" y="6858000"/>
                </a:lnTo>
                <a:lnTo>
                  <a:pt x="2025850" y="6858000"/>
                </a:lnTo>
                <a:close/>
                <a:moveTo>
                  <a:pt x="5881611" y="0"/>
                </a:moveTo>
                <a:lnTo>
                  <a:pt x="5921074" y="0"/>
                </a:lnTo>
                <a:lnTo>
                  <a:pt x="1961606" y="6858000"/>
                </a:lnTo>
                <a:lnTo>
                  <a:pt x="1922143" y="6858000"/>
                </a:lnTo>
                <a:close/>
                <a:moveTo>
                  <a:pt x="5777904" y="0"/>
                </a:moveTo>
                <a:lnTo>
                  <a:pt x="5817367" y="0"/>
                </a:lnTo>
                <a:lnTo>
                  <a:pt x="1857899" y="6858000"/>
                </a:lnTo>
                <a:lnTo>
                  <a:pt x="1818436" y="6858000"/>
                </a:lnTo>
                <a:close/>
                <a:moveTo>
                  <a:pt x="5674197" y="0"/>
                </a:moveTo>
                <a:lnTo>
                  <a:pt x="5713659" y="0"/>
                </a:lnTo>
                <a:lnTo>
                  <a:pt x="1754192" y="6858000"/>
                </a:lnTo>
                <a:lnTo>
                  <a:pt x="1714728" y="6858000"/>
                </a:lnTo>
                <a:close/>
                <a:moveTo>
                  <a:pt x="5570490" y="0"/>
                </a:moveTo>
                <a:lnTo>
                  <a:pt x="5609953" y="0"/>
                </a:lnTo>
                <a:lnTo>
                  <a:pt x="1650485" y="6858000"/>
                </a:lnTo>
                <a:lnTo>
                  <a:pt x="1611022" y="6858000"/>
                </a:lnTo>
                <a:close/>
                <a:moveTo>
                  <a:pt x="5466782" y="0"/>
                </a:moveTo>
                <a:lnTo>
                  <a:pt x="5506245" y="0"/>
                </a:lnTo>
                <a:lnTo>
                  <a:pt x="1546777" y="6858000"/>
                </a:lnTo>
                <a:lnTo>
                  <a:pt x="1507314" y="6858000"/>
                </a:lnTo>
                <a:close/>
                <a:moveTo>
                  <a:pt x="5363099" y="0"/>
                </a:moveTo>
                <a:lnTo>
                  <a:pt x="5402559" y="0"/>
                </a:lnTo>
                <a:lnTo>
                  <a:pt x="1443091" y="6858000"/>
                </a:lnTo>
                <a:lnTo>
                  <a:pt x="1403631" y="6858000"/>
                </a:lnTo>
                <a:close/>
                <a:moveTo>
                  <a:pt x="5259392" y="0"/>
                </a:moveTo>
                <a:lnTo>
                  <a:pt x="5298855" y="0"/>
                </a:lnTo>
                <a:lnTo>
                  <a:pt x="1339387" y="6858000"/>
                </a:lnTo>
                <a:lnTo>
                  <a:pt x="1299924" y="6858000"/>
                </a:lnTo>
                <a:close/>
                <a:moveTo>
                  <a:pt x="5155686" y="0"/>
                </a:moveTo>
                <a:lnTo>
                  <a:pt x="5195149" y="0"/>
                </a:lnTo>
                <a:lnTo>
                  <a:pt x="1235681" y="6858000"/>
                </a:lnTo>
                <a:lnTo>
                  <a:pt x="1196218" y="6858000"/>
                </a:lnTo>
                <a:close/>
                <a:moveTo>
                  <a:pt x="5051980" y="0"/>
                </a:moveTo>
                <a:lnTo>
                  <a:pt x="5091442" y="0"/>
                </a:lnTo>
                <a:lnTo>
                  <a:pt x="1131974" y="6858000"/>
                </a:lnTo>
                <a:lnTo>
                  <a:pt x="1092512" y="6858000"/>
                </a:lnTo>
                <a:close/>
                <a:moveTo>
                  <a:pt x="4948273" y="0"/>
                </a:moveTo>
                <a:lnTo>
                  <a:pt x="4987734" y="0"/>
                </a:lnTo>
                <a:lnTo>
                  <a:pt x="1028266" y="6858000"/>
                </a:lnTo>
                <a:lnTo>
                  <a:pt x="988805" y="6858000"/>
                </a:lnTo>
                <a:close/>
                <a:moveTo>
                  <a:pt x="4844568" y="0"/>
                </a:moveTo>
                <a:lnTo>
                  <a:pt x="4884028" y="0"/>
                </a:lnTo>
                <a:lnTo>
                  <a:pt x="924560" y="6858000"/>
                </a:lnTo>
                <a:lnTo>
                  <a:pt x="885100" y="6858000"/>
                </a:lnTo>
                <a:close/>
                <a:moveTo>
                  <a:pt x="4740856" y="0"/>
                </a:moveTo>
                <a:lnTo>
                  <a:pt x="4780320" y="0"/>
                </a:lnTo>
                <a:lnTo>
                  <a:pt x="820852" y="6858000"/>
                </a:lnTo>
                <a:lnTo>
                  <a:pt x="781388" y="6858000"/>
                </a:lnTo>
                <a:close/>
                <a:moveTo>
                  <a:pt x="4637151" y="0"/>
                </a:moveTo>
                <a:lnTo>
                  <a:pt x="4676610" y="0"/>
                </a:lnTo>
                <a:lnTo>
                  <a:pt x="717142" y="6858000"/>
                </a:lnTo>
                <a:lnTo>
                  <a:pt x="677683" y="6858000"/>
                </a:lnTo>
                <a:close/>
                <a:moveTo>
                  <a:pt x="4533444" y="0"/>
                </a:moveTo>
                <a:lnTo>
                  <a:pt x="4572903" y="0"/>
                </a:lnTo>
                <a:lnTo>
                  <a:pt x="613435" y="6858000"/>
                </a:lnTo>
                <a:lnTo>
                  <a:pt x="573976" y="6858000"/>
                </a:lnTo>
                <a:close/>
                <a:moveTo>
                  <a:pt x="4429738" y="0"/>
                </a:moveTo>
                <a:lnTo>
                  <a:pt x="4469202" y="0"/>
                </a:lnTo>
                <a:lnTo>
                  <a:pt x="509734" y="6858000"/>
                </a:lnTo>
                <a:lnTo>
                  <a:pt x="470270" y="6858000"/>
                </a:lnTo>
                <a:close/>
                <a:moveTo>
                  <a:pt x="4326034" y="0"/>
                </a:moveTo>
                <a:lnTo>
                  <a:pt x="4365499" y="0"/>
                </a:lnTo>
                <a:lnTo>
                  <a:pt x="406031" y="6858000"/>
                </a:lnTo>
                <a:lnTo>
                  <a:pt x="366566" y="6858000"/>
                </a:lnTo>
                <a:close/>
                <a:moveTo>
                  <a:pt x="4222329" y="0"/>
                </a:moveTo>
                <a:lnTo>
                  <a:pt x="4261790" y="0"/>
                </a:lnTo>
                <a:lnTo>
                  <a:pt x="302322" y="6858000"/>
                </a:lnTo>
                <a:lnTo>
                  <a:pt x="262861" y="6858000"/>
                </a:lnTo>
                <a:close/>
                <a:moveTo>
                  <a:pt x="4118619" y="0"/>
                </a:moveTo>
                <a:lnTo>
                  <a:pt x="4158081" y="0"/>
                </a:lnTo>
                <a:lnTo>
                  <a:pt x="198613" y="6858000"/>
                </a:lnTo>
                <a:lnTo>
                  <a:pt x="159150" y="6858000"/>
                </a:lnTo>
                <a:close/>
                <a:moveTo>
                  <a:pt x="4014911" y="0"/>
                </a:moveTo>
                <a:lnTo>
                  <a:pt x="4054378" y="0"/>
                </a:lnTo>
                <a:lnTo>
                  <a:pt x="94910" y="6858000"/>
                </a:lnTo>
                <a:lnTo>
                  <a:pt x="55443" y="6858000"/>
                </a:lnTo>
                <a:close/>
                <a:moveTo>
                  <a:pt x="3911204" y="0"/>
                </a:moveTo>
                <a:lnTo>
                  <a:pt x="3950673" y="0"/>
                </a:lnTo>
                <a:lnTo>
                  <a:pt x="0" y="6842766"/>
                </a:lnTo>
                <a:lnTo>
                  <a:pt x="0" y="6774404"/>
                </a:lnTo>
                <a:close/>
                <a:moveTo>
                  <a:pt x="3807502" y="0"/>
                </a:moveTo>
                <a:lnTo>
                  <a:pt x="3846959" y="0"/>
                </a:lnTo>
                <a:lnTo>
                  <a:pt x="0" y="6663128"/>
                </a:lnTo>
                <a:lnTo>
                  <a:pt x="0" y="6594786"/>
                </a:lnTo>
                <a:close/>
                <a:moveTo>
                  <a:pt x="3703793" y="0"/>
                </a:moveTo>
                <a:lnTo>
                  <a:pt x="3743254" y="0"/>
                </a:lnTo>
                <a:lnTo>
                  <a:pt x="0" y="6483506"/>
                </a:lnTo>
                <a:lnTo>
                  <a:pt x="0" y="6415156"/>
                </a:lnTo>
                <a:close/>
                <a:moveTo>
                  <a:pt x="3600083" y="0"/>
                </a:moveTo>
                <a:lnTo>
                  <a:pt x="3639548" y="0"/>
                </a:lnTo>
                <a:lnTo>
                  <a:pt x="0" y="6303882"/>
                </a:lnTo>
                <a:lnTo>
                  <a:pt x="0" y="6235527"/>
                </a:lnTo>
                <a:close/>
                <a:moveTo>
                  <a:pt x="3496382" y="0"/>
                </a:moveTo>
                <a:lnTo>
                  <a:pt x="3535840" y="0"/>
                </a:lnTo>
                <a:lnTo>
                  <a:pt x="0" y="6124254"/>
                </a:lnTo>
                <a:lnTo>
                  <a:pt x="0" y="6055911"/>
                </a:lnTo>
                <a:close/>
                <a:moveTo>
                  <a:pt x="3392671" y="0"/>
                </a:moveTo>
                <a:lnTo>
                  <a:pt x="3432133" y="0"/>
                </a:lnTo>
                <a:lnTo>
                  <a:pt x="0" y="5944628"/>
                </a:lnTo>
                <a:lnTo>
                  <a:pt x="0" y="5876279"/>
                </a:lnTo>
                <a:close/>
                <a:moveTo>
                  <a:pt x="3288967" y="0"/>
                </a:moveTo>
                <a:lnTo>
                  <a:pt x="3328428" y="0"/>
                </a:lnTo>
                <a:lnTo>
                  <a:pt x="0" y="5765006"/>
                </a:lnTo>
                <a:lnTo>
                  <a:pt x="0" y="5696657"/>
                </a:lnTo>
                <a:close/>
                <a:moveTo>
                  <a:pt x="3185263" y="0"/>
                </a:moveTo>
                <a:lnTo>
                  <a:pt x="3224723" y="0"/>
                </a:lnTo>
                <a:lnTo>
                  <a:pt x="0" y="5585385"/>
                </a:lnTo>
                <a:lnTo>
                  <a:pt x="0" y="5517036"/>
                </a:lnTo>
                <a:close/>
                <a:moveTo>
                  <a:pt x="3081553" y="0"/>
                </a:moveTo>
                <a:lnTo>
                  <a:pt x="3121018" y="0"/>
                </a:lnTo>
                <a:lnTo>
                  <a:pt x="0" y="5405761"/>
                </a:lnTo>
                <a:lnTo>
                  <a:pt x="0" y="5337406"/>
                </a:lnTo>
                <a:close/>
                <a:moveTo>
                  <a:pt x="2977847" y="0"/>
                </a:moveTo>
                <a:lnTo>
                  <a:pt x="3017309" y="0"/>
                </a:lnTo>
                <a:lnTo>
                  <a:pt x="0" y="5226132"/>
                </a:lnTo>
                <a:lnTo>
                  <a:pt x="0" y="5157783"/>
                </a:lnTo>
                <a:close/>
                <a:moveTo>
                  <a:pt x="2874138" y="0"/>
                </a:moveTo>
                <a:lnTo>
                  <a:pt x="2913597" y="0"/>
                </a:lnTo>
                <a:lnTo>
                  <a:pt x="0" y="5046497"/>
                </a:lnTo>
                <a:lnTo>
                  <a:pt x="0" y="4978153"/>
                </a:lnTo>
                <a:close/>
                <a:moveTo>
                  <a:pt x="2770435" y="0"/>
                </a:moveTo>
                <a:lnTo>
                  <a:pt x="2809890" y="0"/>
                </a:lnTo>
                <a:lnTo>
                  <a:pt x="0" y="4866873"/>
                </a:lnTo>
                <a:lnTo>
                  <a:pt x="0" y="4798533"/>
                </a:lnTo>
                <a:close/>
                <a:moveTo>
                  <a:pt x="2666723" y="0"/>
                </a:moveTo>
                <a:lnTo>
                  <a:pt x="2706190" y="0"/>
                </a:lnTo>
                <a:lnTo>
                  <a:pt x="0" y="4687259"/>
                </a:lnTo>
                <a:lnTo>
                  <a:pt x="0" y="4618900"/>
                </a:lnTo>
                <a:close/>
                <a:moveTo>
                  <a:pt x="2563022" y="0"/>
                </a:moveTo>
                <a:lnTo>
                  <a:pt x="2602483" y="0"/>
                </a:lnTo>
                <a:lnTo>
                  <a:pt x="0" y="4507632"/>
                </a:lnTo>
                <a:lnTo>
                  <a:pt x="0" y="4439283"/>
                </a:lnTo>
                <a:close/>
                <a:moveTo>
                  <a:pt x="2459312" y="0"/>
                </a:moveTo>
                <a:lnTo>
                  <a:pt x="2498776" y="0"/>
                </a:lnTo>
                <a:lnTo>
                  <a:pt x="0" y="4328006"/>
                </a:lnTo>
                <a:lnTo>
                  <a:pt x="0" y="4259653"/>
                </a:lnTo>
                <a:close/>
                <a:moveTo>
                  <a:pt x="2355604" y="0"/>
                </a:moveTo>
                <a:lnTo>
                  <a:pt x="2395063" y="0"/>
                </a:lnTo>
                <a:lnTo>
                  <a:pt x="0" y="4148371"/>
                </a:lnTo>
                <a:lnTo>
                  <a:pt x="0" y="4080025"/>
                </a:lnTo>
                <a:close/>
                <a:moveTo>
                  <a:pt x="2251897" y="0"/>
                </a:moveTo>
                <a:lnTo>
                  <a:pt x="2291358" y="0"/>
                </a:lnTo>
                <a:lnTo>
                  <a:pt x="0" y="3968749"/>
                </a:lnTo>
                <a:lnTo>
                  <a:pt x="0" y="3900399"/>
                </a:lnTo>
                <a:close/>
                <a:moveTo>
                  <a:pt x="2148190" y="0"/>
                </a:moveTo>
                <a:lnTo>
                  <a:pt x="2187653" y="0"/>
                </a:lnTo>
                <a:lnTo>
                  <a:pt x="0" y="3789127"/>
                </a:lnTo>
                <a:lnTo>
                  <a:pt x="0" y="3720773"/>
                </a:lnTo>
                <a:close/>
                <a:moveTo>
                  <a:pt x="2044483" y="0"/>
                </a:moveTo>
                <a:lnTo>
                  <a:pt x="2083952" y="0"/>
                </a:lnTo>
                <a:lnTo>
                  <a:pt x="0" y="3609511"/>
                </a:lnTo>
                <a:lnTo>
                  <a:pt x="0" y="3541148"/>
                </a:lnTo>
                <a:close/>
                <a:moveTo>
                  <a:pt x="1940778" y="0"/>
                </a:moveTo>
                <a:lnTo>
                  <a:pt x="1980235" y="0"/>
                </a:lnTo>
                <a:lnTo>
                  <a:pt x="0" y="3429867"/>
                </a:lnTo>
                <a:lnTo>
                  <a:pt x="0" y="3361526"/>
                </a:lnTo>
                <a:close/>
                <a:moveTo>
                  <a:pt x="1837065" y="0"/>
                </a:moveTo>
                <a:lnTo>
                  <a:pt x="1876532" y="0"/>
                </a:lnTo>
                <a:lnTo>
                  <a:pt x="0" y="3250249"/>
                </a:lnTo>
                <a:lnTo>
                  <a:pt x="0" y="3181890"/>
                </a:lnTo>
                <a:close/>
                <a:moveTo>
                  <a:pt x="1733361" y="0"/>
                </a:moveTo>
                <a:lnTo>
                  <a:pt x="1772827" y="0"/>
                </a:lnTo>
                <a:lnTo>
                  <a:pt x="0" y="3070625"/>
                </a:lnTo>
                <a:lnTo>
                  <a:pt x="0" y="3002269"/>
                </a:lnTo>
                <a:close/>
                <a:moveTo>
                  <a:pt x="1629657" y="0"/>
                </a:moveTo>
                <a:lnTo>
                  <a:pt x="1669118" y="0"/>
                </a:lnTo>
                <a:lnTo>
                  <a:pt x="0" y="2890997"/>
                </a:lnTo>
                <a:lnTo>
                  <a:pt x="0" y="2822649"/>
                </a:lnTo>
                <a:close/>
                <a:moveTo>
                  <a:pt x="1525949" y="0"/>
                </a:moveTo>
                <a:lnTo>
                  <a:pt x="1565414" y="0"/>
                </a:lnTo>
                <a:lnTo>
                  <a:pt x="0" y="2711377"/>
                </a:lnTo>
                <a:lnTo>
                  <a:pt x="0" y="2643021"/>
                </a:lnTo>
                <a:close/>
                <a:moveTo>
                  <a:pt x="1422240" y="0"/>
                </a:moveTo>
                <a:lnTo>
                  <a:pt x="1461705" y="0"/>
                </a:lnTo>
                <a:lnTo>
                  <a:pt x="0" y="2531747"/>
                </a:lnTo>
                <a:lnTo>
                  <a:pt x="0" y="2463391"/>
                </a:lnTo>
                <a:close/>
                <a:moveTo>
                  <a:pt x="1318535" y="0"/>
                </a:moveTo>
                <a:lnTo>
                  <a:pt x="1357994" y="0"/>
                </a:lnTo>
                <a:lnTo>
                  <a:pt x="0" y="2352114"/>
                </a:lnTo>
                <a:lnTo>
                  <a:pt x="0" y="2283769"/>
                </a:lnTo>
                <a:close/>
                <a:moveTo>
                  <a:pt x="1214825" y="0"/>
                </a:moveTo>
                <a:lnTo>
                  <a:pt x="1254288" y="0"/>
                </a:lnTo>
                <a:lnTo>
                  <a:pt x="0" y="2172490"/>
                </a:lnTo>
                <a:lnTo>
                  <a:pt x="0" y="2104139"/>
                </a:lnTo>
                <a:close/>
                <a:moveTo>
                  <a:pt x="1111122" y="0"/>
                </a:moveTo>
                <a:lnTo>
                  <a:pt x="1150580" y="0"/>
                </a:lnTo>
                <a:lnTo>
                  <a:pt x="0" y="1992862"/>
                </a:lnTo>
                <a:lnTo>
                  <a:pt x="0" y="1924519"/>
                </a:lnTo>
                <a:close/>
                <a:moveTo>
                  <a:pt x="1007414" y="0"/>
                </a:moveTo>
                <a:lnTo>
                  <a:pt x="1046875" y="0"/>
                </a:lnTo>
                <a:lnTo>
                  <a:pt x="0" y="1813240"/>
                </a:lnTo>
                <a:lnTo>
                  <a:pt x="0" y="1744892"/>
                </a:lnTo>
                <a:close/>
                <a:moveTo>
                  <a:pt x="903708" y="0"/>
                </a:moveTo>
                <a:lnTo>
                  <a:pt x="943169" y="0"/>
                </a:lnTo>
                <a:lnTo>
                  <a:pt x="0" y="1633616"/>
                </a:lnTo>
                <a:lnTo>
                  <a:pt x="0" y="1565267"/>
                </a:lnTo>
                <a:close/>
                <a:moveTo>
                  <a:pt x="800001" y="0"/>
                </a:moveTo>
                <a:lnTo>
                  <a:pt x="839458" y="0"/>
                </a:lnTo>
                <a:lnTo>
                  <a:pt x="0" y="1453983"/>
                </a:lnTo>
                <a:lnTo>
                  <a:pt x="0" y="1385642"/>
                </a:lnTo>
                <a:close/>
                <a:moveTo>
                  <a:pt x="696285" y="0"/>
                </a:moveTo>
                <a:lnTo>
                  <a:pt x="735756" y="0"/>
                </a:lnTo>
                <a:lnTo>
                  <a:pt x="0" y="1274367"/>
                </a:lnTo>
                <a:lnTo>
                  <a:pt x="0" y="1206000"/>
                </a:lnTo>
                <a:close/>
                <a:moveTo>
                  <a:pt x="592588" y="0"/>
                </a:moveTo>
                <a:lnTo>
                  <a:pt x="632045" y="0"/>
                </a:lnTo>
                <a:lnTo>
                  <a:pt x="0" y="1094734"/>
                </a:lnTo>
                <a:lnTo>
                  <a:pt x="0" y="1026392"/>
                </a:lnTo>
                <a:close/>
                <a:moveTo>
                  <a:pt x="488873" y="0"/>
                </a:moveTo>
                <a:lnTo>
                  <a:pt x="528335" y="0"/>
                </a:lnTo>
                <a:lnTo>
                  <a:pt x="0" y="915103"/>
                </a:lnTo>
                <a:lnTo>
                  <a:pt x="0" y="846753"/>
                </a:lnTo>
                <a:close/>
                <a:moveTo>
                  <a:pt x="385180" y="0"/>
                </a:moveTo>
                <a:lnTo>
                  <a:pt x="424646" y="0"/>
                </a:lnTo>
                <a:lnTo>
                  <a:pt x="0" y="735507"/>
                </a:lnTo>
                <a:lnTo>
                  <a:pt x="0" y="667151"/>
                </a:lnTo>
                <a:close/>
                <a:moveTo>
                  <a:pt x="281472" y="0"/>
                </a:moveTo>
                <a:lnTo>
                  <a:pt x="320936" y="0"/>
                </a:lnTo>
                <a:lnTo>
                  <a:pt x="0" y="555877"/>
                </a:lnTo>
                <a:lnTo>
                  <a:pt x="0" y="487524"/>
                </a:lnTo>
                <a:close/>
                <a:moveTo>
                  <a:pt x="177767" y="0"/>
                </a:moveTo>
                <a:lnTo>
                  <a:pt x="217228" y="0"/>
                </a:lnTo>
                <a:lnTo>
                  <a:pt x="0" y="376250"/>
                </a:lnTo>
                <a:lnTo>
                  <a:pt x="0" y="307901"/>
                </a:lnTo>
                <a:close/>
                <a:moveTo>
                  <a:pt x="74058" y="0"/>
                </a:moveTo>
                <a:lnTo>
                  <a:pt x="113523" y="0"/>
                </a:lnTo>
                <a:lnTo>
                  <a:pt x="0" y="196627"/>
                </a:lnTo>
                <a:lnTo>
                  <a:pt x="0" y="128272"/>
                </a:lnTo>
                <a:close/>
                <a:moveTo>
                  <a:pt x="0" y="0"/>
                </a:moveTo>
                <a:lnTo>
                  <a:pt x="9815" y="0"/>
                </a:lnTo>
                <a:lnTo>
                  <a:pt x="0" y="16999"/>
                </a:lnTo>
                <a:close/>
              </a:path>
            </a:pathLst>
          </a:cu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1894" y="2202418"/>
            <a:ext cx="424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 !</a:t>
            </a:r>
            <a:endParaRPr lang="ko-KR" altLang="en-US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776500" y="1904331"/>
            <a:ext cx="3591000" cy="51955"/>
            <a:chOff x="0" y="0"/>
            <a:chExt cx="10949940" cy="13335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824990" cy="133350"/>
            </a:xfrm>
            <a:prstGeom prst="rect">
              <a:avLst/>
            </a:prstGeom>
            <a:solidFill>
              <a:srgbClr val="7BC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824990" y="0"/>
              <a:ext cx="1824990" cy="133350"/>
            </a:xfrm>
            <a:prstGeom prst="rect">
              <a:avLst/>
            </a:prstGeom>
            <a:solidFill>
              <a:srgbClr val="E312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49980" y="0"/>
              <a:ext cx="1824990" cy="133350"/>
            </a:xfrm>
            <a:prstGeom prst="rect">
              <a:avLst/>
            </a:prstGeom>
            <a:solidFill>
              <a:srgbClr val="FEBC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474970" y="0"/>
              <a:ext cx="1824990" cy="133350"/>
            </a:xfrm>
            <a:prstGeom prst="rect">
              <a:avLst/>
            </a:prstGeom>
            <a:solidFill>
              <a:srgbClr val="50C6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299960" y="0"/>
              <a:ext cx="1824990" cy="133350"/>
            </a:xfrm>
            <a:prstGeom prst="rect">
              <a:avLst/>
            </a:prstGeom>
            <a:solidFill>
              <a:srgbClr val="B1D0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124950" y="0"/>
              <a:ext cx="1824990" cy="133350"/>
            </a:xfrm>
            <a:prstGeom prst="rect">
              <a:avLst/>
            </a:prstGeom>
            <a:solidFill>
              <a:srgbClr val="FEF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65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287" y="1119366"/>
            <a:ext cx="8569325" cy="2619692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19" y="1306075"/>
            <a:ext cx="842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내에서 ‘플레이어의 선택’이라는 부분을 가장 중요한 요소로 두었다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19" y="1790700"/>
            <a:ext cx="842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플레이어의 결정에 따라 게임의 </a:t>
            </a:r>
            <a:r>
              <a:rPr lang="ko-KR" altLang="en-US" sz="1200" dirty="0">
                <a:solidFill>
                  <a:srgbClr val="D1CEC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진행과 결과가 변화</a:t>
            </a:r>
            <a:endParaRPr lang="en-US" altLang="ko-KR" sz="1200" dirty="0" smtClean="0">
              <a:solidFill>
                <a:srgbClr val="D1CEC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19" y="2275325"/>
            <a:ext cx="842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같은 플레이어의 선택은 ‘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플레이어의 성향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’을 반영하도록 하였다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19" y="2753836"/>
            <a:ext cx="842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게임의 재미를 위해서 다양한 </a:t>
            </a:r>
            <a:r>
              <a:rPr lang="ko-KR" alt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해결할 필요가 있게 하였다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19" y="3235484"/>
            <a:ext cx="8424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200" dirty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퍼즐 또한 플레이어의 의사에 따라서 결과가 변화</a:t>
            </a:r>
            <a:endParaRPr lang="en-US" altLang="ko-KR" sz="1200" dirty="0" smtClean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60252" y="4424688"/>
            <a:ext cx="498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플레이어의 선택</a:t>
            </a:r>
            <a:r>
              <a:rPr lang="en-US" altLang="ko-KR" sz="14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ko-KR" altLang="en-US" sz="14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성향</a:t>
            </a:r>
            <a:r>
              <a:rPr lang="en-US" altLang="ko-KR" sz="14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중심으로 게임을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 되도록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00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21004" y="1410535"/>
            <a:ext cx="8280415" cy="2203361"/>
            <a:chOff x="462706" y="1207524"/>
            <a:chExt cx="8280415" cy="2203361"/>
          </a:xfrm>
        </p:grpSpPr>
        <p:grpSp>
          <p:nvGrpSpPr>
            <p:cNvPr id="6" name="그룹 5"/>
            <p:cNvGrpSpPr/>
            <p:nvPr/>
          </p:nvGrpSpPr>
          <p:grpSpPr>
            <a:xfrm>
              <a:off x="462706" y="1207524"/>
              <a:ext cx="2593008" cy="981075"/>
              <a:chOff x="307238" y="1278407"/>
              <a:chExt cx="2593008" cy="98107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7238" y="1278407"/>
                <a:ext cx="2552700" cy="981075"/>
              </a:xfrm>
              <a:prstGeom prst="rect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229328" y="1640175"/>
                <a:ext cx="16709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역할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PM ,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맵 제작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     PPT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작성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321801" y="1207524"/>
              <a:ext cx="2633315" cy="981075"/>
              <a:chOff x="307238" y="2259482"/>
              <a:chExt cx="2633315" cy="98107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7238" y="2259482"/>
                <a:ext cx="2552700" cy="981075"/>
              </a:xfrm>
              <a:prstGeom prst="rect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269635" y="2651589"/>
                <a:ext cx="16709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역할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스테이지 총괄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   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시나리오 작성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62706" y="2429810"/>
              <a:ext cx="2562225" cy="981075"/>
              <a:chOff x="2859938" y="1278645"/>
              <a:chExt cx="2562225" cy="981552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9938" y="1278645"/>
                <a:ext cx="2562225" cy="981552"/>
              </a:xfrm>
              <a:prstGeom prst="rect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741720" y="1651856"/>
                <a:ext cx="1670918" cy="461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역할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퍼즐 담당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   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버그 </a:t>
                </a:r>
                <a:r>
                  <a:rPr lang="ko-KR" altLang="en-US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픽스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6180896" y="1207524"/>
              <a:ext cx="2562225" cy="981075"/>
              <a:chOff x="2769798" y="2260179"/>
              <a:chExt cx="2562225" cy="981075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9798" y="2260179"/>
                <a:ext cx="2562225" cy="981075"/>
              </a:xfrm>
              <a:prstGeom prst="rect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41720" y="2639091"/>
                <a:ext cx="15903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역할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: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시스템 총괄</a:t>
                </a:r>
                <a:endPara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    </a:t>
                </a:r>
                <a:r>
                  <a:rPr lang="ko-KR" alt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외주 관리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2478173" y="4249417"/>
            <a:ext cx="435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각자의 역할을 세분화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스테이지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맵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제작만큼은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공통적으로 개발을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진행했습니다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3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기간 및 일정 관리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36" y="968391"/>
            <a:ext cx="5631126" cy="3064649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975970" y="4255411"/>
            <a:ext cx="519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제작기간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17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 17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endParaRPr lang="en-US" altLang="ko-KR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초기에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일정표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작성하여 대략적인 작업 일정을 계획했습니다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54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763" y="655658"/>
            <a:ext cx="7539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제작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Tool</a:t>
            </a:r>
            <a:r>
              <a:rPr lang="ko-KR" altLang="en-US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 </a:t>
            </a:r>
            <a:r>
              <a:rPr lang="en-US" altLang="ko-KR" sz="1200" dirty="0" smtClean="0">
                <a:solidFill>
                  <a:srgbClr val="DAD7C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RPG MAKER MV</a:t>
            </a:r>
            <a:endParaRPr lang="ko-KR" altLang="en-US" sz="1200" dirty="0">
              <a:solidFill>
                <a:srgbClr val="DAD7C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4091775"/>
            <a:ext cx="9144000" cy="97360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642" y="983057"/>
            <a:ext cx="5416715" cy="302014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511441" y="4255411"/>
            <a:ext cx="6245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RPG MAKER MV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이용하여 게임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endParaRPr lang="en-US" altLang="ko-KR" sz="8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RPG MAKER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직관적이고 편리한 스크립트 기능 때문에 </a:t>
            </a:r>
            <a:r>
              <a:rPr lang="ko-KR" alt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 </a:t>
            </a:r>
            <a:r>
              <a:rPr lang="ko-KR" alt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툴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선정했습니다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1605</TotalTime>
  <Words>2575</Words>
  <Application>Microsoft Office PowerPoint</Application>
  <PresentationFormat>화면 슬라이드 쇼(16:9)</PresentationFormat>
  <Paragraphs>552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08서울남산체 B</vt:lpstr>
      <vt:lpstr>나눔바른고딕</vt:lpstr>
      <vt:lpstr>다음_SemiBold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SY</dc:creator>
  <cp:lastModifiedBy>SY</cp:lastModifiedBy>
  <cp:revision>153</cp:revision>
  <dcterms:created xsi:type="dcterms:W3CDTF">2017-08-25T13:04:52Z</dcterms:created>
  <dcterms:modified xsi:type="dcterms:W3CDTF">2017-09-04T10:57:46Z</dcterms:modified>
</cp:coreProperties>
</file>